
<file path=[Content_Types].xml><?xml version="1.0" encoding="utf-8"?>
<Types xmlns="http://schemas.openxmlformats.org/package/2006/content-types">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11.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7.xml"/>
  <Override ContentType="application/vnd.openxmlformats-officedocument.presentationml.slideLayout+xml" PartName="/ppt/slideLayouts/slideLayout14.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6.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21.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72" r:id="rId4"/>
    <p:sldMasterId id="2147483673"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 id="308" r:id="rId59"/>
    <p:sldId id="309" r:id="rId60"/>
    <p:sldId id="310" r:id="rId61"/>
  </p:sldIdLst>
  <p:sldSz cy="5143500" cx="9144000"/>
  <p:notesSz cx="6858000" cy="9144000"/>
  <p:embeddedFontLst>
    <p:embeddedFont>
      <p:font typeface="Proxima Nova"/>
      <p:regular r:id="rId62"/>
      <p:bold r:id="rId63"/>
      <p:italic r:id="rId64"/>
      <p:boldItalic r:id="rId65"/>
    </p:embeddedFont>
    <p:embeddedFont>
      <p:font typeface="Roboto Medium"/>
      <p:regular r:id="rId66"/>
      <p:bold r:id="rId67"/>
      <p:italic r:id="rId68"/>
      <p:boldItalic r:id="rId69"/>
    </p:embeddedFont>
    <p:embeddedFont>
      <p:font typeface="Amatic SC"/>
      <p:regular r:id="rId70"/>
      <p:bold r:id="rId71"/>
    </p:embeddedFont>
    <p:embeddedFont>
      <p:font typeface="Poppins"/>
      <p:regular r:id="rId72"/>
      <p:bold r:id="rId73"/>
      <p:italic r:id="rId74"/>
      <p:boldItalic r:id="rId75"/>
    </p:embeddedFont>
    <p:embeddedFont>
      <p:font typeface="Montserrat"/>
      <p:regular r:id="rId76"/>
      <p:bold r:id="rId77"/>
      <p:italic r:id="rId78"/>
      <p:boldItalic r:id="rId79"/>
    </p:embeddedFont>
    <p:embeddedFont>
      <p:font typeface="Bebas Neue"/>
      <p:regular r:id="rId80"/>
    </p:embeddedFont>
    <p:embeddedFont>
      <p:font typeface="Didact Gothic"/>
      <p:regular r:id="rId81"/>
    </p:embeddedFont>
    <p:embeddedFont>
      <p:font typeface="Poppins SemiBold"/>
      <p:regular r:id="rId82"/>
      <p:bold r:id="rId83"/>
      <p:italic r:id="rId84"/>
      <p:boldItalic r:id="rId85"/>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12BCF480-AC43-4A46-A36A-471FBCA5F4F4}">
  <a:tblStyle styleId="{12BCF480-AC43-4A46-A36A-471FBCA5F4F4}"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84" Type="http://schemas.openxmlformats.org/officeDocument/2006/relationships/font" Target="fonts/PoppinsSemiBold-italic.fntdata"/><Relationship Id="rId83" Type="http://schemas.openxmlformats.org/officeDocument/2006/relationships/font" Target="fonts/PoppinsSemiBold-bold.fntdata"/><Relationship Id="rId42" Type="http://schemas.openxmlformats.org/officeDocument/2006/relationships/slide" Target="slides/slide36.xml"/><Relationship Id="rId41" Type="http://schemas.openxmlformats.org/officeDocument/2006/relationships/slide" Target="slides/slide35.xml"/><Relationship Id="rId85" Type="http://schemas.openxmlformats.org/officeDocument/2006/relationships/font" Target="fonts/PoppinsSemiBold-boldItalic.fntdata"/><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80" Type="http://schemas.openxmlformats.org/officeDocument/2006/relationships/font" Target="fonts/BebasNeue-regular.fntdata"/><Relationship Id="rId82" Type="http://schemas.openxmlformats.org/officeDocument/2006/relationships/font" Target="fonts/PoppinsSemiBold-regular.fntdata"/><Relationship Id="rId81" Type="http://schemas.openxmlformats.org/officeDocument/2006/relationships/font" Target="fonts/DidactGothic-regular.fntdata"/><Relationship Id="rId1" Type="http://schemas.openxmlformats.org/officeDocument/2006/relationships/theme" Target="theme/theme3.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font" Target="fonts/Poppins-bold.fntdata"/><Relationship Id="rId72" Type="http://schemas.openxmlformats.org/officeDocument/2006/relationships/font" Target="fonts/Poppins-regular.fntdata"/><Relationship Id="rId31" Type="http://schemas.openxmlformats.org/officeDocument/2006/relationships/slide" Target="slides/slide25.xml"/><Relationship Id="rId75" Type="http://schemas.openxmlformats.org/officeDocument/2006/relationships/font" Target="fonts/Poppins-boldItalic.fntdata"/><Relationship Id="rId30" Type="http://schemas.openxmlformats.org/officeDocument/2006/relationships/slide" Target="slides/slide24.xml"/><Relationship Id="rId74" Type="http://schemas.openxmlformats.org/officeDocument/2006/relationships/font" Target="fonts/Poppins-italic.fntdata"/><Relationship Id="rId33" Type="http://schemas.openxmlformats.org/officeDocument/2006/relationships/slide" Target="slides/slide27.xml"/><Relationship Id="rId77" Type="http://schemas.openxmlformats.org/officeDocument/2006/relationships/font" Target="fonts/Montserrat-bold.fntdata"/><Relationship Id="rId32" Type="http://schemas.openxmlformats.org/officeDocument/2006/relationships/slide" Target="slides/slide26.xml"/><Relationship Id="rId76" Type="http://schemas.openxmlformats.org/officeDocument/2006/relationships/font" Target="fonts/Montserrat-regular.fntdata"/><Relationship Id="rId35" Type="http://schemas.openxmlformats.org/officeDocument/2006/relationships/slide" Target="slides/slide29.xml"/><Relationship Id="rId79" Type="http://schemas.openxmlformats.org/officeDocument/2006/relationships/font" Target="fonts/Montserrat-boldItalic.fntdata"/><Relationship Id="rId34" Type="http://schemas.openxmlformats.org/officeDocument/2006/relationships/slide" Target="slides/slide28.xml"/><Relationship Id="rId78" Type="http://schemas.openxmlformats.org/officeDocument/2006/relationships/font" Target="fonts/Montserrat-italic.fntdata"/><Relationship Id="rId71" Type="http://schemas.openxmlformats.org/officeDocument/2006/relationships/font" Target="fonts/AmaticSC-bold.fntdata"/><Relationship Id="rId70" Type="http://schemas.openxmlformats.org/officeDocument/2006/relationships/font" Target="fonts/AmaticSC-regular.fntdata"/><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font" Target="fonts/ProximaNova-regular.fntdata"/><Relationship Id="rId61" Type="http://schemas.openxmlformats.org/officeDocument/2006/relationships/slide" Target="slides/slide55.xml"/><Relationship Id="rId20" Type="http://schemas.openxmlformats.org/officeDocument/2006/relationships/slide" Target="slides/slide14.xml"/><Relationship Id="rId64" Type="http://schemas.openxmlformats.org/officeDocument/2006/relationships/font" Target="fonts/ProximaNova-italic.fntdata"/><Relationship Id="rId63" Type="http://schemas.openxmlformats.org/officeDocument/2006/relationships/font" Target="fonts/ProximaNova-bold.fntdata"/><Relationship Id="rId22" Type="http://schemas.openxmlformats.org/officeDocument/2006/relationships/slide" Target="slides/slide16.xml"/><Relationship Id="rId66" Type="http://schemas.openxmlformats.org/officeDocument/2006/relationships/font" Target="fonts/RobotoMedium-regular.fntdata"/><Relationship Id="rId21" Type="http://schemas.openxmlformats.org/officeDocument/2006/relationships/slide" Target="slides/slide15.xml"/><Relationship Id="rId65" Type="http://schemas.openxmlformats.org/officeDocument/2006/relationships/font" Target="fonts/ProximaNova-boldItalic.fntdata"/><Relationship Id="rId24" Type="http://schemas.openxmlformats.org/officeDocument/2006/relationships/slide" Target="slides/slide18.xml"/><Relationship Id="rId68" Type="http://schemas.openxmlformats.org/officeDocument/2006/relationships/font" Target="fonts/RobotoMedium-italic.fntdata"/><Relationship Id="rId23" Type="http://schemas.openxmlformats.org/officeDocument/2006/relationships/slide" Target="slides/slide17.xml"/><Relationship Id="rId67" Type="http://schemas.openxmlformats.org/officeDocument/2006/relationships/font" Target="fonts/RobotoMedium-bold.fntdata"/><Relationship Id="rId60" Type="http://schemas.openxmlformats.org/officeDocument/2006/relationships/slide" Target="slides/slide54.xml"/><Relationship Id="rId26" Type="http://schemas.openxmlformats.org/officeDocument/2006/relationships/slide" Target="slides/slide20.xml"/><Relationship Id="rId25" Type="http://schemas.openxmlformats.org/officeDocument/2006/relationships/slide" Target="slides/slide19.xml"/><Relationship Id="rId69" Type="http://schemas.openxmlformats.org/officeDocument/2006/relationships/font" Target="fonts/RobotoMedium-boldItalic.fntdata"/><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slide" Target="slides/slide49.xml"/><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57" Type="http://schemas.openxmlformats.org/officeDocument/2006/relationships/slide" Target="slides/slide51.xml"/><Relationship Id="rId12" Type="http://schemas.openxmlformats.org/officeDocument/2006/relationships/slide" Target="slides/slide6.xml"/><Relationship Id="rId56" Type="http://schemas.openxmlformats.org/officeDocument/2006/relationships/slide" Target="slides/slide50.xml"/><Relationship Id="rId15" Type="http://schemas.openxmlformats.org/officeDocument/2006/relationships/slide" Target="slides/slide9.xml"/><Relationship Id="rId59" Type="http://schemas.openxmlformats.org/officeDocument/2006/relationships/slide" Target="slides/slide53.xml"/><Relationship Id="rId14" Type="http://schemas.openxmlformats.org/officeDocument/2006/relationships/slide" Target="slides/slide8.xml"/><Relationship Id="rId58" Type="http://schemas.openxmlformats.org/officeDocument/2006/relationships/slide" Target="slides/slide52.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9" name="Shape 149"/>
        <p:cNvGrpSpPr/>
        <p:nvPr/>
      </p:nvGrpSpPr>
      <p:grpSpPr>
        <a:xfrm>
          <a:off x="0" y="0"/>
          <a:ext cx="0" cy="0"/>
          <a:chOff x="0" y="0"/>
          <a:chExt cx="0" cy="0"/>
        </a:xfrm>
      </p:grpSpPr>
      <p:sp>
        <p:nvSpPr>
          <p:cNvPr id="150" name="Google Shape;150;g10b940c3032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1" name="Google Shape;151;g10b940c3032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2" name="Shape 312"/>
        <p:cNvGrpSpPr/>
        <p:nvPr/>
      </p:nvGrpSpPr>
      <p:grpSpPr>
        <a:xfrm>
          <a:off x="0" y="0"/>
          <a:ext cx="0" cy="0"/>
          <a:chOff x="0" y="0"/>
          <a:chExt cx="0" cy="0"/>
        </a:xfrm>
      </p:grpSpPr>
      <p:sp>
        <p:nvSpPr>
          <p:cNvPr id="313" name="Google Shape;313;g10b9118fdcd_0_4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4" name="Google Shape;314;g10b9118fdcd_0_4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5" name="Shape 355"/>
        <p:cNvGrpSpPr/>
        <p:nvPr/>
      </p:nvGrpSpPr>
      <p:grpSpPr>
        <a:xfrm>
          <a:off x="0" y="0"/>
          <a:ext cx="0" cy="0"/>
          <a:chOff x="0" y="0"/>
          <a:chExt cx="0" cy="0"/>
        </a:xfrm>
      </p:grpSpPr>
      <p:sp>
        <p:nvSpPr>
          <p:cNvPr id="356" name="Google Shape;356;g10b9118fdcd_0_4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7" name="Google Shape;357;g10b9118fdcd_0_4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1" name="Shape 361"/>
        <p:cNvGrpSpPr/>
        <p:nvPr/>
      </p:nvGrpSpPr>
      <p:grpSpPr>
        <a:xfrm>
          <a:off x="0" y="0"/>
          <a:ext cx="0" cy="0"/>
          <a:chOff x="0" y="0"/>
          <a:chExt cx="0" cy="0"/>
        </a:xfrm>
      </p:grpSpPr>
      <p:sp>
        <p:nvSpPr>
          <p:cNvPr id="362" name="Google Shape;362;g10b9118fdcd_0_4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3" name="Google Shape;363;g10b9118fdcd_0_4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9" name="Shape 369"/>
        <p:cNvGrpSpPr/>
        <p:nvPr/>
      </p:nvGrpSpPr>
      <p:grpSpPr>
        <a:xfrm>
          <a:off x="0" y="0"/>
          <a:ext cx="0" cy="0"/>
          <a:chOff x="0" y="0"/>
          <a:chExt cx="0" cy="0"/>
        </a:xfrm>
      </p:grpSpPr>
      <p:sp>
        <p:nvSpPr>
          <p:cNvPr id="370" name="Google Shape;370;g10bc76914c1_1_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1" name="Google Shape;371;g10bc76914c1_1_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4" name="Shape 384"/>
        <p:cNvGrpSpPr/>
        <p:nvPr/>
      </p:nvGrpSpPr>
      <p:grpSpPr>
        <a:xfrm>
          <a:off x="0" y="0"/>
          <a:ext cx="0" cy="0"/>
          <a:chOff x="0" y="0"/>
          <a:chExt cx="0" cy="0"/>
        </a:xfrm>
      </p:grpSpPr>
      <p:sp>
        <p:nvSpPr>
          <p:cNvPr id="385" name="Google Shape;385;g10b9118fdcd_0_4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6" name="Google Shape;386;g10b9118fdcd_0_4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44" name="Shape 444"/>
        <p:cNvGrpSpPr/>
        <p:nvPr/>
      </p:nvGrpSpPr>
      <p:grpSpPr>
        <a:xfrm>
          <a:off x="0" y="0"/>
          <a:ext cx="0" cy="0"/>
          <a:chOff x="0" y="0"/>
          <a:chExt cx="0" cy="0"/>
        </a:xfrm>
      </p:grpSpPr>
      <p:sp>
        <p:nvSpPr>
          <p:cNvPr id="445" name="Google Shape;445;g10b9118fdcd_0_5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46" name="Google Shape;446;g10b9118fdcd_0_5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0" name="Shape 450"/>
        <p:cNvGrpSpPr/>
        <p:nvPr/>
      </p:nvGrpSpPr>
      <p:grpSpPr>
        <a:xfrm>
          <a:off x="0" y="0"/>
          <a:ext cx="0" cy="0"/>
          <a:chOff x="0" y="0"/>
          <a:chExt cx="0" cy="0"/>
        </a:xfrm>
      </p:grpSpPr>
      <p:sp>
        <p:nvSpPr>
          <p:cNvPr id="451" name="Google Shape;451;g10b9118fdcd_0_4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52" name="Google Shape;452;g10b9118fdcd_0_4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8" name="Shape 488"/>
        <p:cNvGrpSpPr/>
        <p:nvPr/>
      </p:nvGrpSpPr>
      <p:grpSpPr>
        <a:xfrm>
          <a:off x="0" y="0"/>
          <a:ext cx="0" cy="0"/>
          <a:chOff x="0" y="0"/>
          <a:chExt cx="0" cy="0"/>
        </a:xfrm>
      </p:grpSpPr>
      <p:sp>
        <p:nvSpPr>
          <p:cNvPr id="489" name="Google Shape;489;g10b9118fdcd_0_4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0" name="Google Shape;490;g10b9118fdcd_0_4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6" name="Shape 536"/>
        <p:cNvGrpSpPr/>
        <p:nvPr/>
      </p:nvGrpSpPr>
      <p:grpSpPr>
        <a:xfrm>
          <a:off x="0" y="0"/>
          <a:ext cx="0" cy="0"/>
          <a:chOff x="0" y="0"/>
          <a:chExt cx="0" cy="0"/>
        </a:xfrm>
      </p:grpSpPr>
      <p:sp>
        <p:nvSpPr>
          <p:cNvPr id="537" name="Google Shape;537;g10ab640cb04_2_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8" name="Google Shape;538;g10ab640cb04_2_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0" name="Shape 560"/>
        <p:cNvGrpSpPr/>
        <p:nvPr/>
      </p:nvGrpSpPr>
      <p:grpSpPr>
        <a:xfrm>
          <a:off x="0" y="0"/>
          <a:ext cx="0" cy="0"/>
          <a:chOff x="0" y="0"/>
          <a:chExt cx="0" cy="0"/>
        </a:xfrm>
      </p:grpSpPr>
      <p:sp>
        <p:nvSpPr>
          <p:cNvPr id="561" name="Google Shape;561;g10b9118fdcd_0_4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2" name="Google Shape;562;g10b9118fdcd_0_4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9" name="Shape 159"/>
        <p:cNvGrpSpPr/>
        <p:nvPr/>
      </p:nvGrpSpPr>
      <p:grpSpPr>
        <a:xfrm>
          <a:off x="0" y="0"/>
          <a:ext cx="0" cy="0"/>
          <a:chOff x="0" y="0"/>
          <a:chExt cx="0" cy="0"/>
        </a:xfrm>
      </p:grpSpPr>
      <p:sp>
        <p:nvSpPr>
          <p:cNvPr id="160" name="Google Shape;160;g10b9118fdcd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1" name="Google Shape;161;g10b9118fdcd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1" name="Shape 581"/>
        <p:cNvGrpSpPr/>
        <p:nvPr/>
      </p:nvGrpSpPr>
      <p:grpSpPr>
        <a:xfrm>
          <a:off x="0" y="0"/>
          <a:ext cx="0" cy="0"/>
          <a:chOff x="0" y="0"/>
          <a:chExt cx="0" cy="0"/>
        </a:xfrm>
      </p:grpSpPr>
      <p:sp>
        <p:nvSpPr>
          <p:cNvPr id="582" name="Google Shape;582;g10b9118fdcd_0_4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83" name="Google Shape;583;g10b9118fdcd_0_4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1" name="Shape 631"/>
        <p:cNvGrpSpPr/>
        <p:nvPr/>
      </p:nvGrpSpPr>
      <p:grpSpPr>
        <a:xfrm>
          <a:off x="0" y="0"/>
          <a:ext cx="0" cy="0"/>
          <a:chOff x="0" y="0"/>
          <a:chExt cx="0" cy="0"/>
        </a:xfrm>
      </p:grpSpPr>
      <p:sp>
        <p:nvSpPr>
          <p:cNvPr id="632" name="Google Shape;632;g10b9118fdcd_0_4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33" name="Google Shape;633;g10b9118fdcd_0_4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9" name="Shape 649"/>
        <p:cNvGrpSpPr/>
        <p:nvPr/>
      </p:nvGrpSpPr>
      <p:grpSpPr>
        <a:xfrm>
          <a:off x="0" y="0"/>
          <a:ext cx="0" cy="0"/>
          <a:chOff x="0" y="0"/>
          <a:chExt cx="0" cy="0"/>
        </a:xfrm>
      </p:grpSpPr>
      <p:sp>
        <p:nvSpPr>
          <p:cNvPr id="650" name="Google Shape;650;g10b9118fdcd_0_5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51" name="Google Shape;651;g10b9118fdcd_0_5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5" name="Shape 655"/>
        <p:cNvGrpSpPr/>
        <p:nvPr/>
      </p:nvGrpSpPr>
      <p:grpSpPr>
        <a:xfrm>
          <a:off x="0" y="0"/>
          <a:ext cx="0" cy="0"/>
          <a:chOff x="0" y="0"/>
          <a:chExt cx="0" cy="0"/>
        </a:xfrm>
      </p:grpSpPr>
      <p:sp>
        <p:nvSpPr>
          <p:cNvPr id="656" name="Google Shape;656;g10b9118fdcd_0_4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57" name="Google Shape;657;g10b9118fdcd_0_4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5" name="Shape 675"/>
        <p:cNvGrpSpPr/>
        <p:nvPr/>
      </p:nvGrpSpPr>
      <p:grpSpPr>
        <a:xfrm>
          <a:off x="0" y="0"/>
          <a:ext cx="0" cy="0"/>
          <a:chOff x="0" y="0"/>
          <a:chExt cx="0" cy="0"/>
        </a:xfrm>
      </p:grpSpPr>
      <p:sp>
        <p:nvSpPr>
          <p:cNvPr id="676" name="Google Shape;676;g10b9118fdcd_0_4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77" name="Google Shape;677;g10b9118fdcd_0_4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96" name="Shape 696"/>
        <p:cNvGrpSpPr/>
        <p:nvPr/>
      </p:nvGrpSpPr>
      <p:grpSpPr>
        <a:xfrm>
          <a:off x="0" y="0"/>
          <a:ext cx="0" cy="0"/>
          <a:chOff x="0" y="0"/>
          <a:chExt cx="0" cy="0"/>
        </a:xfrm>
      </p:grpSpPr>
      <p:sp>
        <p:nvSpPr>
          <p:cNvPr id="697" name="Google Shape;697;g10bc76914c1_1_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98" name="Google Shape;698;g10bc76914c1_1_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62" name="Shape 762"/>
        <p:cNvGrpSpPr/>
        <p:nvPr/>
      </p:nvGrpSpPr>
      <p:grpSpPr>
        <a:xfrm>
          <a:off x="0" y="0"/>
          <a:ext cx="0" cy="0"/>
          <a:chOff x="0" y="0"/>
          <a:chExt cx="0" cy="0"/>
        </a:xfrm>
      </p:grpSpPr>
      <p:sp>
        <p:nvSpPr>
          <p:cNvPr id="763" name="Google Shape;763;g10b9118fdcd_0_5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64" name="Google Shape;764;g10b9118fdcd_0_5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9" name="Shape 819"/>
        <p:cNvGrpSpPr/>
        <p:nvPr/>
      </p:nvGrpSpPr>
      <p:grpSpPr>
        <a:xfrm>
          <a:off x="0" y="0"/>
          <a:ext cx="0" cy="0"/>
          <a:chOff x="0" y="0"/>
          <a:chExt cx="0" cy="0"/>
        </a:xfrm>
      </p:grpSpPr>
      <p:sp>
        <p:nvSpPr>
          <p:cNvPr id="820" name="Google Shape;820;g10b9118fdcd_0_5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1" name="Google Shape;821;g10b9118fdcd_0_5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7" name="Shape 827"/>
        <p:cNvGrpSpPr/>
        <p:nvPr/>
      </p:nvGrpSpPr>
      <p:grpSpPr>
        <a:xfrm>
          <a:off x="0" y="0"/>
          <a:ext cx="0" cy="0"/>
          <a:chOff x="0" y="0"/>
          <a:chExt cx="0" cy="0"/>
        </a:xfrm>
      </p:grpSpPr>
      <p:sp>
        <p:nvSpPr>
          <p:cNvPr id="828" name="Google Shape;828;g10b9118fdcd_0_5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9" name="Google Shape;829;g10b9118fdcd_0_5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4" name="Shape 834"/>
        <p:cNvGrpSpPr/>
        <p:nvPr/>
      </p:nvGrpSpPr>
      <p:grpSpPr>
        <a:xfrm>
          <a:off x="0" y="0"/>
          <a:ext cx="0" cy="0"/>
          <a:chOff x="0" y="0"/>
          <a:chExt cx="0" cy="0"/>
        </a:xfrm>
      </p:grpSpPr>
      <p:sp>
        <p:nvSpPr>
          <p:cNvPr id="835" name="Google Shape;835;g10b9118fdcd_0_5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6" name="Google Shape;836;g10b9118fdcd_0_5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5" name="Shape 165"/>
        <p:cNvGrpSpPr/>
        <p:nvPr/>
      </p:nvGrpSpPr>
      <p:grpSpPr>
        <a:xfrm>
          <a:off x="0" y="0"/>
          <a:ext cx="0" cy="0"/>
          <a:chOff x="0" y="0"/>
          <a:chExt cx="0" cy="0"/>
        </a:xfrm>
      </p:grpSpPr>
      <p:sp>
        <p:nvSpPr>
          <p:cNvPr id="166" name="Google Shape;166;g10b9118fdcd_0_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7" name="Google Shape;167;g10b9118fdcd_0_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5" name="Shape 845"/>
        <p:cNvGrpSpPr/>
        <p:nvPr/>
      </p:nvGrpSpPr>
      <p:grpSpPr>
        <a:xfrm>
          <a:off x="0" y="0"/>
          <a:ext cx="0" cy="0"/>
          <a:chOff x="0" y="0"/>
          <a:chExt cx="0" cy="0"/>
        </a:xfrm>
      </p:grpSpPr>
      <p:sp>
        <p:nvSpPr>
          <p:cNvPr id="846" name="Google Shape;846;g10b9118fdcd_0_5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7" name="Google Shape;847;g10b9118fdcd_0_5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6" name="Shape 856"/>
        <p:cNvGrpSpPr/>
        <p:nvPr/>
      </p:nvGrpSpPr>
      <p:grpSpPr>
        <a:xfrm>
          <a:off x="0" y="0"/>
          <a:ext cx="0" cy="0"/>
          <a:chOff x="0" y="0"/>
          <a:chExt cx="0" cy="0"/>
        </a:xfrm>
      </p:grpSpPr>
      <p:sp>
        <p:nvSpPr>
          <p:cNvPr id="857" name="Google Shape;857;g10b9118fdcd_0_5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8" name="Google Shape;858;g10b9118fdcd_0_5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6" name="Shape 866"/>
        <p:cNvGrpSpPr/>
        <p:nvPr/>
      </p:nvGrpSpPr>
      <p:grpSpPr>
        <a:xfrm>
          <a:off x="0" y="0"/>
          <a:ext cx="0" cy="0"/>
          <a:chOff x="0" y="0"/>
          <a:chExt cx="0" cy="0"/>
        </a:xfrm>
      </p:grpSpPr>
      <p:sp>
        <p:nvSpPr>
          <p:cNvPr id="867" name="Google Shape;867;g10b9118fdcd_0_5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68" name="Google Shape;868;g10b9118fdcd_0_5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9" name="Shape 879"/>
        <p:cNvGrpSpPr/>
        <p:nvPr/>
      </p:nvGrpSpPr>
      <p:grpSpPr>
        <a:xfrm>
          <a:off x="0" y="0"/>
          <a:ext cx="0" cy="0"/>
          <a:chOff x="0" y="0"/>
          <a:chExt cx="0" cy="0"/>
        </a:xfrm>
      </p:grpSpPr>
      <p:sp>
        <p:nvSpPr>
          <p:cNvPr id="880" name="Google Shape;880;g10b9118fdcd_0_6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81" name="Google Shape;881;g10b9118fdcd_0_6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0" name="Shape 890"/>
        <p:cNvGrpSpPr/>
        <p:nvPr/>
      </p:nvGrpSpPr>
      <p:grpSpPr>
        <a:xfrm>
          <a:off x="0" y="0"/>
          <a:ext cx="0" cy="0"/>
          <a:chOff x="0" y="0"/>
          <a:chExt cx="0" cy="0"/>
        </a:xfrm>
      </p:grpSpPr>
      <p:sp>
        <p:nvSpPr>
          <p:cNvPr id="891" name="Google Shape;891;g10b9118fdcd_0_6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2" name="Google Shape;892;g10b9118fdcd_0_6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9" name="Shape 909"/>
        <p:cNvGrpSpPr/>
        <p:nvPr/>
      </p:nvGrpSpPr>
      <p:grpSpPr>
        <a:xfrm>
          <a:off x="0" y="0"/>
          <a:ext cx="0" cy="0"/>
          <a:chOff x="0" y="0"/>
          <a:chExt cx="0" cy="0"/>
        </a:xfrm>
      </p:grpSpPr>
      <p:sp>
        <p:nvSpPr>
          <p:cNvPr id="910" name="Google Shape;910;g10b9118fdcd_0_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11" name="Google Shape;911;g10b9118fdcd_0_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4" name="Shape 1194"/>
        <p:cNvGrpSpPr/>
        <p:nvPr/>
      </p:nvGrpSpPr>
      <p:grpSpPr>
        <a:xfrm>
          <a:off x="0" y="0"/>
          <a:ext cx="0" cy="0"/>
          <a:chOff x="0" y="0"/>
          <a:chExt cx="0" cy="0"/>
        </a:xfrm>
      </p:grpSpPr>
      <p:sp>
        <p:nvSpPr>
          <p:cNvPr id="1195" name="Google Shape;1195;g10b9118fdcd_0_6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96" name="Google Shape;1196;g10b9118fdcd_0_6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00" name="Shape 1200"/>
        <p:cNvGrpSpPr/>
        <p:nvPr/>
      </p:nvGrpSpPr>
      <p:grpSpPr>
        <a:xfrm>
          <a:off x="0" y="0"/>
          <a:ext cx="0" cy="0"/>
          <a:chOff x="0" y="0"/>
          <a:chExt cx="0" cy="0"/>
        </a:xfrm>
      </p:grpSpPr>
      <p:sp>
        <p:nvSpPr>
          <p:cNvPr id="1201" name="Google Shape;1201;g10b9118fdcd_0_6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02" name="Google Shape;1202;g10b9118fdcd_0_6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06" name="Shape 1206"/>
        <p:cNvGrpSpPr/>
        <p:nvPr/>
      </p:nvGrpSpPr>
      <p:grpSpPr>
        <a:xfrm>
          <a:off x="0" y="0"/>
          <a:ext cx="0" cy="0"/>
          <a:chOff x="0" y="0"/>
          <a:chExt cx="0" cy="0"/>
        </a:xfrm>
      </p:grpSpPr>
      <p:sp>
        <p:nvSpPr>
          <p:cNvPr id="1207" name="Google Shape;1207;g10b9118fdcd_0_148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08" name="Google Shape;1208;g10b9118fdcd_0_148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13" name="Shape 1213"/>
        <p:cNvGrpSpPr/>
        <p:nvPr/>
      </p:nvGrpSpPr>
      <p:grpSpPr>
        <a:xfrm>
          <a:off x="0" y="0"/>
          <a:ext cx="0" cy="0"/>
          <a:chOff x="0" y="0"/>
          <a:chExt cx="0" cy="0"/>
        </a:xfrm>
      </p:grpSpPr>
      <p:sp>
        <p:nvSpPr>
          <p:cNvPr id="1214" name="Google Shape;1214;g10b9118fdcd_0_148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15" name="Google Shape;1215;g10b9118fdcd_0_148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8" name="Shape 188"/>
        <p:cNvGrpSpPr/>
        <p:nvPr/>
      </p:nvGrpSpPr>
      <p:grpSpPr>
        <a:xfrm>
          <a:off x="0" y="0"/>
          <a:ext cx="0" cy="0"/>
          <a:chOff x="0" y="0"/>
          <a:chExt cx="0" cy="0"/>
        </a:xfrm>
      </p:grpSpPr>
      <p:sp>
        <p:nvSpPr>
          <p:cNvPr id="189" name="Google Shape;189;g10b9118fdcd_0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0" name="Google Shape;190;g10b9118fdcd_0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20" name="Shape 1220"/>
        <p:cNvGrpSpPr/>
        <p:nvPr/>
      </p:nvGrpSpPr>
      <p:grpSpPr>
        <a:xfrm>
          <a:off x="0" y="0"/>
          <a:ext cx="0" cy="0"/>
          <a:chOff x="0" y="0"/>
          <a:chExt cx="0" cy="0"/>
        </a:xfrm>
      </p:grpSpPr>
      <p:sp>
        <p:nvSpPr>
          <p:cNvPr id="1221" name="Google Shape;1221;g10b9118fdcd_0_148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22" name="Google Shape;1222;g10b9118fdcd_0_148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33" name="Shape 1233"/>
        <p:cNvGrpSpPr/>
        <p:nvPr/>
      </p:nvGrpSpPr>
      <p:grpSpPr>
        <a:xfrm>
          <a:off x="0" y="0"/>
          <a:ext cx="0" cy="0"/>
          <a:chOff x="0" y="0"/>
          <a:chExt cx="0" cy="0"/>
        </a:xfrm>
      </p:grpSpPr>
      <p:sp>
        <p:nvSpPr>
          <p:cNvPr id="1234" name="Google Shape;1234;g10b9118fdcd_0_148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35" name="Google Shape;1235;g10b9118fdcd_0_148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49" name="Shape 1249"/>
        <p:cNvGrpSpPr/>
        <p:nvPr/>
      </p:nvGrpSpPr>
      <p:grpSpPr>
        <a:xfrm>
          <a:off x="0" y="0"/>
          <a:ext cx="0" cy="0"/>
          <a:chOff x="0" y="0"/>
          <a:chExt cx="0" cy="0"/>
        </a:xfrm>
      </p:grpSpPr>
      <p:sp>
        <p:nvSpPr>
          <p:cNvPr id="1250" name="Google Shape;1250;g10b9118fdcd_0_149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51" name="Google Shape;1251;g10b9118fdcd_0_149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86" name="Shape 1586"/>
        <p:cNvGrpSpPr/>
        <p:nvPr/>
      </p:nvGrpSpPr>
      <p:grpSpPr>
        <a:xfrm>
          <a:off x="0" y="0"/>
          <a:ext cx="0" cy="0"/>
          <a:chOff x="0" y="0"/>
          <a:chExt cx="0" cy="0"/>
        </a:xfrm>
      </p:grpSpPr>
      <p:sp>
        <p:nvSpPr>
          <p:cNvPr id="1587" name="Google Shape;1587;g10b9118fdcd_0_152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88" name="Google Shape;1588;g10b9118fdcd_0_152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86" name="Shape 8086"/>
        <p:cNvGrpSpPr/>
        <p:nvPr/>
      </p:nvGrpSpPr>
      <p:grpSpPr>
        <a:xfrm>
          <a:off x="0" y="0"/>
          <a:ext cx="0" cy="0"/>
          <a:chOff x="0" y="0"/>
          <a:chExt cx="0" cy="0"/>
        </a:xfrm>
      </p:grpSpPr>
      <p:sp>
        <p:nvSpPr>
          <p:cNvPr id="8087" name="Google Shape;8087;g10b9118fdcd_0_217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088" name="Google Shape;8088;g10b9118fdcd_0_217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13" name="Shape 8513"/>
        <p:cNvGrpSpPr/>
        <p:nvPr/>
      </p:nvGrpSpPr>
      <p:grpSpPr>
        <a:xfrm>
          <a:off x="0" y="0"/>
          <a:ext cx="0" cy="0"/>
          <a:chOff x="0" y="0"/>
          <a:chExt cx="0" cy="0"/>
        </a:xfrm>
      </p:grpSpPr>
      <p:sp>
        <p:nvSpPr>
          <p:cNvPr id="8514" name="Google Shape;8514;g10b9118fdcd_0_221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15" name="Google Shape;8515;g10b9118fdcd_0_221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76" name="Shape 8676"/>
        <p:cNvGrpSpPr/>
        <p:nvPr/>
      </p:nvGrpSpPr>
      <p:grpSpPr>
        <a:xfrm>
          <a:off x="0" y="0"/>
          <a:ext cx="0" cy="0"/>
          <a:chOff x="0" y="0"/>
          <a:chExt cx="0" cy="0"/>
        </a:xfrm>
      </p:grpSpPr>
      <p:sp>
        <p:nvSpPr>
          <p:cNvPr id="8677" name="Google Shape;8677;g10b9118fdcd_0_223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678" name="Google Shape;8678;g10b9118fdcd_0_223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78" name="Shape 9078"/>
        <p:cNvGrpSpPr/>
        <p:nvPr/>
      </p:nvGrpSpPr>
      <p:grpSpPr>
        <a:xfrm>
          <a:off x="0" y="0"/>
          <a:ext cx="0" cy="0"/>
          <a:chOff x="0" y="0"/>
          <a:chExt cx="0" cy="0"/>
        </a:xfrm>
      </p:grpSpPr>
      <p:sp>
        <p:nvSpPr>
          <p:cNvPr id="9079" name="Google Shape;9079;g10b9118fdcd_0_227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080" name="Google Shape;9080;g10b9118fdcd_0_227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49" name="Shape 9449"/>
        <p:cNvGrpSpPr/>
        <p:nvPr/>
      </p:nvGrpSpPr>
      <p:grpSpPr>
        <a:xfrm>
          <a:off x="0" y="0"/>
          <a:ext cx="0" cy="0"/>
          <a:chOff x="0" y="0"/>
          <a:chExt cx="0" cy="0"/>
        </a:xfrm>
      </p:grpSpPr>
      <p:sp>
        <p:nvSpPr>
          <p:cNvPr id="9450" name="Google Shape;9450;g10b9118fdcd_0_230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451" name="Google Shape;9451;g10b9118fdcd_0_230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26" name="Shape 9826"/>
        <p:cNvGrpSpPr/>
        <p:nvPr/>
      </p:nvGrpSpPr>
      <p:grpSpPr>
        <a:xfrm>
          <a:off x="0" y="0"/>
          <a:ext cx="0" cy="0"/>
          <a:chOff x="0" y="0"/>
          <a:chExt cx="0" cy="0"/>
        </a:xfrm>
      </p:grpSpPr>
      <p:sp>
        <p:nvSpPr>
          <p:cNvPr id="9827" name="Google Shape;9827;g10b9118fdcd_0_234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828" name="Google Shape;9828;g10b9118fdcd_0_234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6" name="Shape 196"/>
        <p:cNvGrpSpPr/>
        <p:nvPr/>
      </p:nvGrpSpPr>
      <p:grpSpPr>
        <a:xfrm>
          <a:off x="0" y="0"/>
          <a:ext cx="0" cy="0"/>
          <a:chOff x="0" y="0"/>
          <a:chExt cx="0" cy="0"/>
        </a:xfrm>
      </p:grpSpPr>
      <p:sp>
        <p:nvSpPr>
          <p:cNvPr id="197" name="Google Shape;197;g10b9118fdcd_0_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8" name="Google Shape;198;g10b9118fdcd_0_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257" name="Shape 10257"/>
        <p:cNvGrpSpPr/>
        <p:nvPr/>
      </p:nvGrpSpPr>
      <p:grpSpPr>
        <a:xfrm>
          <a:off x="0" y="0"/>
          <a:ext cx="0" cy="0"/>
          <a:chOff x="0" y="0"/>
          <a:chExt cx="0" cy="0"/>
        </a:xfrm>
      </p:grpSpPr>
      <p:sp>
        <p:nvSpPr>
          <p:cNvPr id="10258" name="Google Shape;10258;g10b9118fdcd_0_239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259" name="Google Shape;10259;g10b9118fdcd_0_239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050" name="Shape 11050"/>
        <p:cNvGrpSpPr/>
        <p:nvPr/>
      </p:nvGrpSpPr>
      <p:grpSpPr>
        <a:xfrm>
          <a:off x="0" y="0"/>
          <a:ext cx="0" cy="0"/>
          <a:chOff x="0" y="0"/>
          <a:chExt cx="0" cy="0"/>
        </a:xfrm>
      </p:grpSpPr>
      <p:sp>
        <p:nvSpPr>
          <p:cNvPr id="11051" name="Google Shape;11051;g10b9118fdcd_0_246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052" name="Google Shape;11052;g10b9118fdcd_0_246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791" name="Shape 11791"/>
        <p:cNvGrpSpPr/>
        <p:nvPr/>
      </p:nvGrpSpPr>
      <p:grpSpPr>
        <a:xfrm>
          <a:off x="0" y="0"/>
          <a:ext cx="0" cy="0"/>
          <a:chOff x="0" y="0"/>
          <a:chExt cx="0" cy="0"/>
        </a:xfrm>
      </p:grpSpPr>
      <p:sp>
        <p:nvSpPr>
          <p:cNvPr id="11792" name="Google Shape;11792;g10b9118fdcd_0_254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793" name="Google Shape;11793;g10b9118fdcd_0_254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484" name="Shape 12484"/>
        <p:cNvGrpSpPr/>
        <p:nvPr/>
      </p:nvGrpSpPr>
      <p:grpSpPr>
        <a:xfrm>
          <a:off x="0" y="0"/>
          <a:ext cx="0" cy="0"/>
          <a:chOff x="0" y="0"/>
          <a:chExt cx="0" cy="0"/>
        </a:xfrm>
      </p:grpSpPr>
      <p:sp>
        <p:nvSpPr>
          <p:cNvPr id="12485" name="Google Shape;12485;g10b9118fdcd_0_261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486" name="Google Shape;12486;g10b9118fdcd_0_261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786" name="Shape 12786"/>
        <p:cNvGrpSpPr/>
        <p:nvPr/>
      </p:nvGrpSpPr>
      <p:grpSpPr>
        <a:xfrm>
          <a:off x="0" y="0"/>
          <a:ext cx="0" cy="0"/>
          <a:chOff x="0" y="0"/>
          <a:chExt cx="0" cy="0"/>
        </a:xfrm>
      </p:grpSpPr>
      <p:sp>
        <p:nvSpPr>
          <p:cNvPr id="12787" name="Google Shape;12787;g10b9118fdcd_0_264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788" name="Google Shape;12788;g10b9118fdcd_0_264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26" name="Shape 13426"/>
        <p:cNvGrpSpPr/>
        <p:nvPr/>
      </p:nvGrpSpPr>
      <p:grpSpPr>
        <a:xfrm>
          <a:off x="0" y="0"/>
          <a:ext cx="0" cy="0"/>
          <a:chOff x="0" y="0"/>
          <a:chExt cx="0" cy="0"/>
        </a:xfrm>
      </p:grpSpPr>
      <p:sp>
        <p:nvSpPr>
          <p:cNvPr id="13427" name="Google Shape;13427;g10b9118fdcd_0_290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428" name="Google Shape;13428;g10b9118fdcd_0_290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5" name="Shape 205"/>
        <p:cNvGrpSpPr/>
        <p:nvPr/>
      </p:nvGrpSpPr>
      <p:grpSpPr>
        <a:xfrm>
          <a:off x="0" y="0"/>
          <a:ext cx="0" cy="0"/>
          <a:chOff x="0" y="0"/>
          <a:chExt cx="0" cy="0"/>
        </a:xfrm>
      </p:grpSpPr>
      <p:sp>
        <p:nvSpPr>
          <p:cNvPr id="206" name="Google Shape;206;g10b9118fdcd_0_3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7" name="Google Shape;207;g10b9118fdcd_0_3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0" name="Shape 240"/>
        <p:cNvGrpSpPr/>
        <p:nvPr/>
      </p:nvGrpSpPr>
      <p:grpSpPr>
        <a:xfrm>
          <a:off x="0" y="0"/>
          <a:ext cx="0" cy="0"/>
          <a:chOff x="0" y="0"/>
          <a:chExt cx="0" cy="0"/>
        </a:xfrm>
      </p:grpSpPr>
      <p:sp>
        <p:nvSpPr>
          <p:cNvPr id="241" name="Google Shape;241;g10b9118fdcd_0_3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2" name="Google Shape;242;g10b9118fdcd_0_3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4" name="Shape 274"/>
        <p:cNvGrpSpPr/>
        <p:nvPr/>
      </p:nvGrpSpPr>
      <p:grpSpPr>
        <a:xfrm>
          <a:off x="0" y="0"/>
          <a:ext cx="0" cy="0"/>
          <a:chOff x="0" y="0"/>
          <a:chExt cx="0" cy="0"/>
        </a:xfrm>
      </p:grpSpPr>
      <p:sp>
        <p:nvSpPr>
          <p:cNvPr id="275" name="Google Shape;275;g10b9118fdcd_0_4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6" name="Google Shape;276;g10b9118fdcd_0_4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1" name="Shape 281"/>
        <p:cNvGrpSpPr/>
        <p:nvPr/>
      </p:nvGrpSpPr>
      <p:grpSpPr>
        <a:xfrm>
          <a:off x="0" y="0"/>
          <a:ext cx="0" cy="0"/>
          <a:chOff x="0" y="0"/>
          <a:chExt cx="0" cy="0"/>
        </a:xfrm>
      </p:grpSpPr>
      <p:sp>
        <p:nvSpPr>
          <p:cNvPr id="282" name="Google Shape;282;g10b9118fdcd_0_4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3" name="Google Shape;283;g10b9118fdcd_0_4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 Id="rId5" Type="http://schemas.openxmlformats.org/officeDocument/2006/relationships/image" Target="../media/image1.png"/></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sp>
        <p:nvSpPr>
          <p:cNvPr id="9" name="Google Shape;9;p2"/>
          <p:cNvSpPr txBox="1"/>
          <p:nvPr>
            <p:ph type="ctrTitle"/>
          </p:nvPr>
        </p:nvSpPr>
        <p:spPr>
          <a:xfrm>
            <a:off x="715050" y="1731125"/>
            <a:ext cx="7713900" cy="734100"/>
          </a:xfrm>
          <a:prstGeom prst="rect">
            <a:avLst/>
          </a:prstGeom>
        </p:spPr>
        <p:txBody>
          <a:bodyPr anchorCtr="0" anchor="ctr" bIns="91425" lIns="91425" spcFirstLastPara="1" rIns="91425" wrap="square" tIns="91425">
            <a:noAutofit/>
          </a:bodyPr>
          <a:lstStyle>
            <a:lvl1pPr lvl="0">
              <a:lnSpc>
                <a:spcPct val="90000"/>
              </a:lnSpc>
              <a:spcBef>
                <a:spcPts val="0"/>
              </a:spcBef>
              <a:spcAft>
                <a:spcPts val="0"/>
              </a:spcAft>
              <a:buClr>
                <a:srgbClr val="191919"/>
              </a:buClr>
              <a:buSzPts val="5200"/>
              <a:buNone/>
              <a:defRPr sz="50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p:txBody>
      </p:sp>
      <p:sp>
        <p:nvSpPr>
          <p:cNvPr id="10" name="Google Shape;10;p2"/>
          <p:cNvSpPr txBox="1"/>
          <p:nvPr>
            <p:ph idx="1" type="subTitle"/>
          </p:nvPr>
        </p:nvSpPr>
        <p:spPr>
          <a:xfrm>
            <a:off x="715050" y="3430325"/>
            <a:ext cx="4359000" cy="409500"/>
          </a:xfrm>
          <a:prstGeom prst="rect">
            <a:avLst/>
          </a:prstGeom>
        </p:spPr>
        <p:txBody>
          <a:bodyPr anchorCtr="0" anchor="ctr" bIns="91425" lIns="91425" spcFirstLastPara="1" rIns="91425" wrap="square" tIns="91425">
            <a:noAutofit/>
          </a:bodyPr>
          <a:lstStyle>
            <a:lvl1pPr lvl="0">
              <a:lnSpc>
                <a:spcPct val="100000"/>
              </a:lnSpc>
              <a:spcBef>
                <a:spcPts val="0"/>
              </a:spcBef>
              <a:spcAft>
                <a:spcPts val="0"/>
              </a:spcAft>
              <a:buSzPts val="14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pic>
        <p:nvPicPr>
          <p:cNvPr id="11" name="Google Shape;11;p2"/>
          <p:cNvPicPr preferRelativeResize="0"/>
          <p:nvPr/>
        </p:nvPicPr>
        <p:blipFill rotWithShape="1">
          <a:blip r:embed="rId2">
            <a:alphaModFix/>
          </a:blip>
          <a:srcRect b="45638" l="35476" r="43212" t="46019"/>
          <a:stretch/>
        </p:blipFill>
        <p:spPr>
          <a:xfrm>
            <a:off x="0" y="4110813"/>
            <a:ext cx="1948652" cy="429074"/>
          </a:xfrm>
          <a:prstGeom prst="rect">
            <a:avLst/>
          </a:prstGeom>
          <a:noFill/>
          <a:ln>
            <a:noFill/>
          </a:ln>
        </p:spPr>
      </p:pic>
      <p:pic>
        <p:nvPicPr>
          <p:cNvPr id="12" name="Google Shape;12;p2"/>
          <p:cNvPicPr preferRelativeResize="0"/>
          <p:nvPr/>
        </p:nvPicPr>
        <p:blipFill rotWithShape="1">
          <a:blip r:embed="rId2">
            <a:alphaModFix/>
          </a:blip>
          <a:srcRect b="0" l="35477" r="35430" t="0"/>
          <a:stretch/>
        </p:blipFill>
        <p:spPr>
          <a:xfrm>
            <a:off x="6502001" y="0"/>
            <a:ext cx="2660127" cy="5143501"/>
          </a:xfrm>
          <a:prstGeom prst="rect">
            <a:avLst/>
          </a:prstGeom>
          <a:noFill/>
          <a:ln>
            <a:noFill/>
          </a:ln>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49" name="Shape 49"/>
        <p:cNvGrpSpPr/>
        <p:nvPr/>
      </p:nvGrpSpPr>
      <p:grpSpPr>
        <a:xfrm>
          <a:off x="0" y="0"/>
          <a:ext cx="0" cy="0"/>
          <a:chOff x="0" y="0"/>
          <a:chExt cx="0" cy="0"/>
        </a:xfrm>
      </p:grpSpPr>
      <p:sp>
        <p:nvSpPr>
          <p:cNvPr id="50" name="Google Shape;50;p11"/>
          <p:cNvSpPr txBox="1"/>
          <p:nvPr>
            <p:ph hasCustomPrompt="1" type="title"/>
          </p:nvPr>
        </p:nvSpPr>
        <p:spPr>
          <a:xfrm>
            <a:off x="1284000" y="1558475"/>
            <a:ext cx="6576000" cy="1511100"/>
          </a:xfrm>
          <a:prstGeom prst="rect">
            <a:avLst/>
          </a:prstGeom>
        </p:spPr>
        <p:txBody>
          <a:bodyPr anchorCtr="0" anchor="b" bIns="91425" lIns="91425" spcFirstLastPara="1" rIns="91425" wrap="square" tIns="91425">
            <a:noAutofit/>
          </a:bodyPr>
          <a:lstStyle>
            <a:lvl1pPr lvl="0" algn="ctr">
              <a:spcBef>
                <a:spcPts val="0"/>
              </a:spcBef>
              <a:spcAft>
                <a:spcPts val="0"/>
              </a:spcAft>
              <a:buSzPts val="9600"/>
              <a:buNone/>
              <a:defRPr sz="96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51" name="Google Shape;51;p11"/>
          <p:cNvSpPr txBox="1"/>
          <p:nvPr>
            <p:ph idx="1" type="subTitle"/>
          </p:nvPr>
        </p:nvSpPr>
        <p:spPr>
          <a:xfrm>
            <a:off x="1284000" y="3069625"/>
            <a:ext cx="6576000" cy="713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pic>
        <p:nvPicPr>
          <p:cNvPr id="52" name="Google Shape;52;p11"/>
          <p:cNvPicPr preferRelativeResize="0"/>
          <p:nvPr/>
        </p:nvPicPr>
        <p:blipFill rotWithShape="1">
          <a:blip r:embed="rId2">
            <a:alphaModFix/>
          </a:blip>
          <a:srcRect b="45638" l="35476" r="43212" t="46019"/>
          <a:stretch/>
        </p:blipFill>
        <p:spPr>
          <a:xfrm>
            <a:off x="0" y="495400"/>
            <a:ext cx="1948652" cy="429074"/>
          </a:xfrm>
          <a:prstGeom prst="rect">
            <a:avLst/>
          </a:prstGeom>
          <a:noFill/>
          <a:ln>
            <a:noFill/>
          </a:ln>
        </p:spPr>
      </p:pic>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chemeClr val="dk2"/>
        </a:solidFill>
      </p:bgPr>
    </p:bg>
    <p:spTree>
      <p:nvGrpSpPr>
        <p:cNvPr id="53" name="Shape 53"/>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BLANK_1">
    <p:spTree>
      <p:nvGrpSpPr>
        <p:cNvPr id="54" name="Shape 54"/>
        <p:cNvGrpSpPr/>
        <p:nvPr/>
      </p:nvGrpSpPr>
      <p:grpSpPr>
        <a:xfrm>
          <a:off x="0" y="0"/>
          <a:ext cx="0" cy="0"/>
          <a:chOff x="0" y="0"/>
          <a:chExt cx="0" cy="0"/>
        </a:xfrm>
      </p:grpSpPr>
      <p:sp>
        <p:nvSpPr>
          <p:cNvPr id="55" name="Google Shape;55;p13"/>
          <p:cNvSpPr txBox="1"/>
          <p:nvPr>
            <p:ph type="title"/>
          </p:nvPr>
        </p:nvSpPr>
        <p:spPr>
          <a:xfrm>
            <a:off x="720000" y="1742775"/>
            <a:ext cx="2336400" cy="5277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sz="23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56" name="Google Shape;56;p13"/>
          <p:cNvSpPr txBox="1"/>
          <p:nvPr>
            <p:ph hasCustomPrompt="1" idx="2" type="title"/>
          </p:nvPr>
        </p:nvSpPr>
        <p:spPr>
          <a:xfrm>
            <a:off x="720000" y="1149600"/>
            <a:ext cx="1275300" cy="5934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57" name="Google Shape;57;p13"/>
          <p:cNvSpPr txBox="1"/>
          <p:nvPr>
            <p:ph idx="1" type="subTitle"/>
          </p:nvPr>
        </p:nvSpPr>
        <p:spPr>
          <a:xfrm>
            <a:off x="720000" y="2329300"/>
            <a:ext cx="23364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58" name="Google Shape;58;p13"/>
          <p:cNvSpPr txBox="1"/>
          <p:nvPr>
            <p:ph idx="3" type="title"/>
          </p:nvPr>
        </p:nvSpPr>
        <p:spPr>
          <a:xfrm>
            <a:off x="3403800" y="1742775"/>
            <a:ext cx="2336400" cy="5277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sz="23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59" name="Google Shape;59;p13"/>
          <p:cNvSpPr txBox="1"/>
          <p:nvPr>
            <p:ph hasCustomPrompt="1" idx="4" type="title"/>
          </p:nvPr>
        </p:nvSpPr>
        <p:spPr>
          <a:xfrm>
            <a:off x="3403800" y="1149600"/>
            <a:ext cx="1275300" cy="5934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0" name="Google Shape;60;p13"/>
          <p:cNvSpPr txBox="1"/>
          <p:nvPr>
            <p:ph idx="5" type="subTitle"/>
          </p:nvPr>
        </p:nvSpPr>
        <p:spPr>
          <a:xfrm>
            <a:off x="3403800" y="2329300"/>
            <a:ext cx="23364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61" name="Google Shape;61;p13"/>
          <p:cNvSpPr txBox="1"/>
          <p:nvPr>
            <p:ph idx="6" type="title"/>
          </p:nvPr>
        </p:nvSpPr>
        <p:spPr>
          <a:xfrm>
            <a:off x="6087600" y="1742775"/>
            <a:ext cx="2336400" cy="5277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sz="23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62" name="Google Shape;62;p13"/>
          <p:cNvSpPr txBox="1"/>
          <p:nvPr>
            <p:ph hasCustomPrompt="1" idx="7" type="title"/>
          </p:nvPr>
        </p:nvSpPr>
        <p:spPr>
          <a:xfrm>
            <a:off x="6087600" y="1149600"/>
            <a:ext cx="1275300" cy="5934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3" name="Google Shape;63;p13"/>
          <p:cNvSpPr txBox="1"/>
          <p:nvPr>
            <p:ph idx="8" type="subTitle"/>
          </p:nvPr>
        </p:nvSpPr>
        <p:spPr>
          <a:xfrm>
            <a:off x="6087600" y="2329300"/>
            <a:ext cx="23364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64" name="Google Shape;64;p13"/>
          <p:cNvSpPr txBox="1"/>
          <p:nvPr>
            <p:ph idx="9" type="title"/>
          </p:nvPr>
        </p:nvSpPr>
        <p:spPr>
          <a:xfrm>
            <a:off x="720000" y="3532175"/>
            <a:ext cx="2336400" cy="5277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sz="23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65" name="Google Shape;65;p13"/>
          <p:cNvSpPr txBox="1"/>
          <p:nvPr>
            <p:ph hasCustomPrompt="1" idx="13" type="title"/>
          </p:nvPr>
        </p:nvSpPr>
        <p:spPr>
          <a:xfrm>
            <a:off x="720000" y="2939000"/>
            <a:ext cx="1275300" cy="5934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6" name="Google Shape;66;p13"/>
          <p:cNvSpPr txBox="1"/>
          <p:nvPr>
            <p:ph idx="14" type="subTitle"/>
          </p:nvPr>
        </p:nvSpPr>
        <p:spPr>
          <a:xfrm>
            <a:off x="720000" y="4118700"/>
            <a:ext cx="23364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67" name="Google Shape;67;p13"/>
          <p:cNvSpPr txBox="1"/>
          <p:nvPr>
            <p:ph idx="15" type="title"/>
          </p:nvPr>
        </p:nvSpPr>
        <p:spPr>
          <a:xfrm>
            <a:off x="3403800" y="3532175"/>
            <a:ext cx="2336400" cy="5277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sz="23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68" name="Google Shape;68;p13"/>
          <p:cNvSpPr txBox="1"/>
          <p:nvPr>
            <p:ph hasCustomPrompt="1" idx="16" type="title"/>
          </p:nvPr>
        </p:nvSpPr>
        <p:spPr>
          <a:xfrm>
            <a:off x="3403800" y="2939000"/>
            <a:ext cx="1275300" cy="5934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9" name="Google Shape;69;p13"/>
          <p:cNvSpPr txBox="1"/>
          <p:nvPr>
            <p:ph idx="17" type="subTitle"/>
          </p:nvPr>
        </p:nvSpPr>
        <p:spPr>
          <a:xfrm>
            <a:off x="3403800" y="4118700"/>
            <a:ext cx="23364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70" name="Google Shape;70;p13"/>
          <p:cNvSpPr txBox="1"/>
          <p:nvPr>
            <p:ph idx="18" type="title"/>
          </p:nvPr>
        </p:nvSpPr>
        <p:spPr>
          <a:xfrm>
            <a:off x="6087600" y="3532175"/>
            <a:ext cx="2336400" cy="5277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sz="23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71" name="Google Shape;71;p13"/>
          <p:cNvSpPr txBox="1"/>
          <p:nvPr>
            <p:ph hasCustomPrompt="1" idx="19" type="title"/>
          </p:nvPr>
        </p:nvSpPr>
        <p:spPr>
          <a:xfrm>
            <a:off x="6087600" y="2939000"/>
            <a:ext cx="1275300" cy="5934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72" name="Google Shape;72;p13"/>
          <p:cNvSpPr txBox="1"/>
          <p:nvPr>
            <p:ph idx="20" type="subTitle"/>
          </p:nvPr>
        </p:nvSpPr>
        <p:spPr>
          <a:xfrm>
            <a:off x="6087600" y="4118700"/>
            <a:ext cx="23364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73" name="Google Shape;73;p13"/>
          <p:cNvSpPr txBox="1"/>
          <p:nvPr>
            <p:ph idx="21"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pic>
        <p:nvPicPr>
          <p:cNvPr id="74" name="Google Shape;74;p13"/>
          <p:cNvPicPr preferRelativeResize="0"/>
          <p:nvPr/>
        </p:nvPicPr>
        <p:blipFill rotWithShape="1">
          <a:blip r:embed="rId2">
            <a:alphaModFix/>
          </a:blip>
          <a:srcRect b="45638" l="35476" r="43212" t="46019"/>
          <a:stretch/>
        </p:blipFill>
        <p:spPr>
          <a:xfrm>
            <a:off x="7626875" y="521788"/>
            <a:ext cx="1948652" cy="429074"/>
          </a:xfrm>
          <a:prstGeom prst="rect">
            <a:avLst/>
          </a:prstGeom>
          <a:noFill/>
          <a:ln>
            <a:noFill/>
          </a:ln>
        </p:spPr>
      </p:pic>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BLANK_1_1">
    <p:spTree>
      <p:nvGrpSpPr>
        <p:cNvPr id="75" name="Shape 75"/>
        <p:cNvGrpSpPr/>
        <p:nvPr/>
      </p:nvGrpSpPr>
      <p:grpSpPr>
        <a:xfrm>
          <a:off x="0" y="0"/>
          <a:ext cx="0" cy="0"/>
          <a:chOff x="0" y="0"/>
          <a:chExt cx="0" cy="0"/>
        </a:xfrm>
      </p:grpSpPr>
      <p:sp>
        <p:nvSpPr>
          <p:cNvPr id="76" name="Google Shape;76;p14"/>
          <p:cNvSpPr txBox="1"/>
          <p:nvPr>
            <p:ph type="title"/>
          </p:nvPr>
        </p:nvSpPr>
        <p:spPr>
          <a:xfrm>
            <a:off x="715100" y="3201900"/>
            <a:ext cx="4563900" cy="5319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30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p:txBody>
      </p:sp>
      <p:sp>
        <p:nvSpPr>
          <p:cNvPr id="77" name="Google Shape;77;p14"/>
          <p:cNvSpPr txBox="1"/>
          <p:nvPr>
            <p:ph idx="1" type="subTitle"/>
          </p:nvPr>
        </p:nvSpPr>
        <p:spPr>
          <a:xfrm>
            <a:off x="715100" y="1409700"/>
            <a:ext cx="5334900" cy="17403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2500"/>
              <a:buNone/>
              <a:defRPr sz="2500"/>
            </a:lvl1pPr>
            <a:lvl2pPr lvl="1" rtl="0" algn="ctr">
              <a:lnSpc>
                <a:spcPct val="100000"/>
              </a:lnSpc>
              <a:spcBef>
                <a:spcPts val="0"/>
              </a:spcBef>
              <a:spcAft>
                <a:spcPts val="0"/>
              </a:spcAft>
              <a:buSzPts val="2500"/>
              <a:buNone/>
              <a:defRPr sz="2500"/>
            </a:lvl2pPr>
            <a:lvl3pPr lvl="2" rtl="0" algn="ctr">
              <a:lnSpc>
                <a:spcPct val="100000"/>
              </a:lnSpc>
              <a:spcBef>
                <a:spcPts val="0"/>
              </a:spcBef>
              <a:spcAft>
                <a:spcPts val="0"/>
              </a:spcAft>
              <a:buSzPts val="2500"/>
              <a:buNone/>
              <a:defRPr sz="2500"/>
            </a:lvl3pPr>
            <a:lvl4pPr lvl="3" rtl="0" algn="ctr">
              <a:lnSpc>
                <a:spcPct val="100000"/>
              </a:lnSpc>
              <a:spcBef>
                <a:spcPts val="0"/>
              </a:spcBef>
              <a:spcAft>
                <a:spcPts val="0"/>
              </a:spcAft>
              <a:buSzPts val="2500"/>
              <a:buNone/>
              <a:defRPr sz="2500"/>
            </a:lvl4pPr>
            <a:lvl5pPr lvl="4" rtl="0" algn="ctr">
              <a:lnSpc>
                <a:spcPct val="100000"/>
              </a:lnSpc>
              <a:spcBef>
                <a:spcPts val="0"/>
              </a:spcBef>
              <a:spcAft>
                <a:spcPts val="0"/>
              </a:spcAft>
              <a:buSzPts val="2500"/>
              <a:buNone/>
              <a:defRPr sz="2500"/>
            </a:lvl5pPr>
            <a:lvl6pPr lvl="5" rtl="0" algn="ctr">
              <a:lnSpc>
                <a:spcPct val="100000"/>
              </a:lnSpc>
              <a:spcBef>
                <a:spcPts val="0"/>
              </a:spcBef>
              <a:spcAft>
                <a:spcPts val="0"/>
              </a:spcAft>
              <a:buSzPts val="2500"/>
              <a:buNone/>
              <a:defRPr sz="2500"/>
            </a:lvl6pPr>
            <a:lvl7pPr lvl="6" rtl="0" algn="ctr">
              <a:lnSpc>
                <a:spcPct val="100000"/>
              </a:lnSpc>
              <a:spcBef>
                <a:spcPts val="0"/>
              </a:spcBef>
              <a:spcAft>
                <a:spcPts val="0"/>
              </a:spcAft>
              <a:buSzPts val="2500"/>
              <a:buNone/>
              <a:defRPr sz="2500"/>
            </a:lvl7pPr>
            <a:lvl8pPr lvl="7" rtl="0" algn="ctr">
              <a:lnSpc>
                <a:spcPct val="100000"/>
              </a:lnSpc>
              <a:spcBef>
                <a:spcPts val="0"/>
              </a:spcBef>
              <a:spcAft>
                <a:spcPts val="0"/>
              </a:spcAft>
              <a:buSzPts val="2500"/>
              <a:buNone/>
              <a:defRPr sz="2500"/>
            </a:lvl8pPr>
            <a:lvl9pPr lvl="8" rtl="0" algn="ctr">
              <a:lnSpc>
                <a:spcPct val="100000"/>
              </a:lnSpc>
              <a:spcBef>
                <a:spcPts val="0"/>
              </a:spcBef>
              <a:spcAft>
                <a:spcPts val="0"/>
              </a:spcAft>
              <a:buSzPts val="2500"/>
              <a:buNone/>
              <a:defRPr sz="2500"/>
            </a:lvl9pPr>
          </a:lstStyle>
          <a:p/>
        </p:txBody>
      </p:sp>
      <p:pic>
        <p:nvPicPr>
          <p:cNvPr id="78" name="Google Shape;78;p14"/>
          <p:cNvPicPr preferRelativeResize="0"/>
          <p:nvPr/>
        </p:nvPicPr>
        <p:blipFill rotWithShape="1">
          <a:blip r:embed="rId2">
            <a:alphaModFix/>
          </a:blip>
          <a:srcRect b="45638" l="35476" r="43212" t="46019"/>
          <a:stretch/>
        </p:blipFill>
        <p:spPr>
          <a:xfrm>
            <a:off x="0" y="495400"/>
            <a:ext cx="1948652" cy="429074"/>
          </a:xfrm>
          <a:prstGeom prst="rect">
            <a:avLst/>
          </a:prstGeom>
          <a:noFill/>
          <a:ln>
            <a:noFill/>
          </a:ln>
        </p:spPr>
      </p:pic>
      <p:pic>
        <p:nvPicPr>
          <p:cNvPr id="79" name="Google Shape;79;p14"/>
          <p:cNvPicPr preferRelativeResize="0"/>
          <p:nvPr/>
        </p:nvPicPr>
        <p:blipFill rotWithShape="1">
          <a:blip r:embed="rId2">
            <a:alphaModFix/>
          </a:blip>
          <a:srcRect b="0" l="35477" r="44238" t="0"/>
          <a:stretch/>
        </p:blipFill>
        <p:spPr>
          <a:xfrm>
            <a:off x="7289225" y="0"/>
            <a:ext cx="1854776" cy="5143499"/>
          </a:xfrm>
          <a:prstGeom prst="rect">
            <a:avLst/>
          </a:prstGeom>
          <a:noFill/>
          <a:ln>
            <a:noFill/>
          </a:ln>
        </p:spPr>
      </p:pic>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
    <p:spTree>
      <p:nvGrpSpPr>
        <p:cNvPr id="80" name="Shape 80"/>
        <p:cNvGrpSpPr/>
        <p:nvPr/>
      </p:nvGrpSpPr>
      <p:grpSpPr>
        <a:xfrm>
          <a:off x="0" y="0"/>
          <a:ext cx="0" cy="0"/>
          <a:chOff x="0" y="0"/>
          <a:chExt cx="0" cy="0"/>
        </a:xfrm>
      </p:grpSpPr>
      <p:sp>
        <p:nvSpPr>
          <p:cNvPr id="81" name="Google Shape;81;p15"/>
          <p:cNvSpPr txBox="1"/>
          <p:nvPr>
            <p:ph idx="1" type="subTitle"/>
          </p:nvPr>
        </p:nvSpPr>
        <p:spPr>
          <a:xfrm>
            <a:off x="715100" y="2612182"/>
            <a:ext cx="3285900" cy="1035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82" name="Google Shape;82;p15"/>
          <p:cNvSpPr txBox="1"/>
          <p:nvPr>
            <p:ph type="title"/>
          </p:nvPr>
        </p:nvSpPr>
        <p:spPr>
          <a:xfrm>
            <a:off x="715100" y="1636882"/>
            <a:ext cx="2673300" cy="920700"/>
          </a:xfrm>
          <a:prstGeom prst="rect">
            <a:avLst/>
          </a:prstGeom>
        </p:spPr>
        <p:txBody>
          <a:bodyPr anchorCtr="0" anchor="ctr"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pic>
        <p:nvPicPr>
          <p:cNvPr id="83" name="Google Shape;83;p15"/>
          <p:cNvPicPr preferRelativeResize="0"/>
          <p:nvPr/>
        </p:nvPicPr>
        <p:blipFill rotWithShape="1">
          <a:blip r:embed="rId2">
            <a:alphaModFix/>
          </a:blip>
          <a:srcRect b="45638" l="35476" r="43212" t="46019"/>
          <a:stretch/>
        </p:blipFill>
        <p:spPr>
          <a:xfrm>
            <a:off x="0" y="495400"/>
            <a:ext cx="1948652" cy="429074"/>
          </a:xfrm>
          <a:prstGeom prst="rect">
            <a:avLst/>
          </a:prstGeom>
          <a:noFill/>
          <a:ln>
            <a:noFill/>
          </a:ln>
        </p:spPr>
      </p:pic>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1">
    <p:spTree>
      <p:nvGrpSpPr>
        <p:cNvPr id="84" name="Shape 84"/>
        <p:cNvGrpSpPr/>
        <p:nvPr/>
      </p:nvGrpSpPr>
      <p:grpSpPr>
        <a:xfrm>
          <a:off x="0" y="0"/>
          <a:ext cx="0" cy="0"/>
          <a:chOff x="0" y="0"/>
          <a:chExt cx="0" cy="0"/>
        </a:xfrm>
      </p:grpSpPr>
      <p:sp>
        <p:nvSpPr>
          <p:cNvPr id="85" name="Google Shape;85;p16"/>
          <p:cNvSpPr txBox="1"/>
          <p:nvPr>
            <p:ph idx="1" type="subTitle"/>
          </p:nvPr>
        </p:nvSpPr>
        <p:spPr>
          <a:xfrm>
            <a:off x="715100" y="3116700"/>
            <a:ext cx="2907600" cy="1035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86" name="Google Shape;86;p16"/>
          <p:cNvSpPr txBox="1"/>
          <p:nvPr>
            <p:ph type="title"/>
          </p:nvPr>
        </p:nvSpPr>
        <p:spPr>
          <a:xfrm>
            <a:off x="715100" y="991800"/>
            <a:ext cx="3479400" cy="2124900"/>
          </a:xfrm>
          <a:prstGeom prst="rect">
            <a:avLst/>
          </a:prstGeom>
        </p:spPr>
        <p:txBody>
          <a:bodyPr anchorCtr="0" anchor="ctr"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pic>
        <p:nvPicPr>
          <p:cNvPr id="87" name="Google Shape;87;p16"/>
          <p:cNvPicPr preferRelativeResize="0"/>
          <p:nvPr/>
        </p:nvPicPr>
        <p:blipFill rotWithShape="1">
          <a:blip r:embed="rId2">
            <a:alphaModFix/>
          </a:blip>
          <a:srcRect b="45638" l="35476" r="43212" t="46019"/>
          <a:stretch/>
        </p:blipFill>
        <p:spPr>
          <a:xfrm>
            <a:off x="0" y="495400"/>
            <a:ext cx="1948652" cy="429074"/>
          </a:xfrm>
          <a:prstGeom prst="rect">
            <a:avLst/>
          </a:prstGeom>
          <a:noFill/>
          <a:ln>
            <a:noFill/>
          </a:ln>
        </p:spPr>
      </p:pic>
      <p:pic>
        <p:nvPicPr>
          <p:cNvPr id="88" name="Google Shape;88;p16"/>
          <p:cNvPicPr preferRelativeResize="0"/>
          <p:nvPr/>
        </p:nvPicPr>
        <p:blipFill rotWithShape="1">
          <a:blip r:embed="rId2">
            <a:alphaModFix/>
          </a:blip>
          <a:srcRect b="0" l="35477" r="44238" t="0"/>
          <a:stretch/>
        </p:blipFill>
        <p:spPr>
          <a:xfrm>
            <a:off x="7289225" y="0"/>
            <a:ext cx="1854776" cy="5143499"/>
          </a:xfrm>
          <a:prstGeom prst="rect">
            <a:avLst/>
          </a:prstGeom>
          <a:noFill/>
          <a:ln>
            <a:noFill/>
          </a:ln>
        </p:spPr>
      </p:pic>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2">
    <p:spTree>
      <p:nvGrpSpPr>
        <p:cNvPr id="89" name="Shape 89"/>
        <p:cNvGrpSpPr/>
        <p:nvPr/>
      </p:nvGrpSpPr>
      <p:grpSpPr>
        <a:xfrm>
          <a:off x="0" y="0"/>
          <a:ext cx="0" cy="0"/>
          <a:chOff x="0" y="0"/>
          <a:chExt cx="0" cy="0"/>
        </a:xfrm>
      </p:grpSpPr>
      <p:sp>
        <p:nvSpPr>
          <p:cNvPr id="90" name="Google Shape;90;p17"/>
          <p:cNvSpPr txBox="1"/>
          <p:nvPr>
            <p:ph idx="1" type="subTitle"/>
          </p:nvPr>
        </p:nvSpPr>
        <p:spPr>
          <a:xfrm>
            <a:off x="5175225" y="2620650"/>
            <a:ext cx="3253500" cy="10350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91" name="Google Shape;91;p17"/>
          <p:cNvSpPr txBox="1"/>
          <p:nvPr>
            <p:ph type="title"/>
          </p:nvPr>
        </p:nvSpPr>
        <p:spPr>
          <a:xfrm>
            <a:off x="5175400" y="1562525"/>
            <a:ext cx="3253500" cy="10581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pic>
        <p:nvPicPr>
          <p:cNvPr id="92" name="Google Shape;92;p17"/>
          <p:cNvPicPr preferRelativeResize="0"/>
          <p:nvPr/>
        </p:nvPicPr>
        <p:blipFill rotWithShape="1">
          <a:blip r:embed="rId2">
            <a:alphaModFix/>
          </a:blip>
          <a:srcRect b="45638" l="35476" r="43212" t="46019"/>
          <a:stretch/>
        </p:blipFill>
        <p:spPr>
          <a:xfrm>
            <a:off x="7195350" y="467025"/>
            <a:ext cx="1948652" cy="429074"/>
          </a:xfrm>
          <a:prstGeom prst="rect">
            <a:avLst/>
          </a:prstGeom>
          <a:noFill/>
          <a:ln>
            <a:noFill/>
          </a:ln>
        </p:spPr>
      </p:pic>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BLANK_1_1_1_2">
    <p:spTree>
      <p:nvGrpSpPr>
        <p:cNvPr id="93" name="Shape 93"/>
        <p:cNvGrpSpPr/>
        <p:nvPr/>
      </p:nvGrpSpPr>
      <p:grpSpPr>
        <a:xfrm>
          <a:off x="0" y="0"/>
          <a:ext cx="0" cy="0"/>
          <a:chOff x="0" y="0"/>
          <a:chExt cx="0" cy="0"/>
        </a:xfrm>
      </p:grpSpPr>
      <p:sp>
        <p:nvSpPr>
          <p:cNvPr id="94" name="Google Shape;94;p18"/>
          <p:cNvSpPr txBox="1"/>
          <p:nvPr>
            <p:ph type="title"/>
          </p:nvPr>
        </p:nvSpPr>
        <p:spPr>
          <a:xfrm>
            <a:off x="720000" y="2618163"/>
            <a:ext cx="23364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3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95" name="Google Shape;95;p18"/>
          <p:cNvSpPr txBox="1"/>
          <p:nvPr>
            <p:ph idx="1" type="subTitle"/>
          </p:nvPr>
        </p:nvSpPr>
        <p:spPr>
          <a:xfrm>
            <a:off x="720000" y="3145877"/>
            <a:ext cx="2336400" cy="742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96" name="Google Shape;96;p18"/>
          <p:cNvSpPr txBox="1"/>
          <p:nvPr>
            <p:ph idx="2" type="title"/>
          </p:nvPr>
        </p:nvSpPr>
        <p:spPr>
          <a:xfrm>
            <a:off x="3403800" y="2618163"/>
            <a:ext cx="23364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3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97" name="Google Shape;97;p18"/>
          <p:cNvSpPr txBox="1"/>
          <p:nvPr>
            <p:ph idx="3" type="subTitle"/>
          </p:nvPr>
        </p:nvSpPr>
        <p:spPr>
          <a:xfrm>
            <a:off x="3403800" y="3145877"/>
            <a:ext cx="2336400" cy="742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98" name="Google Shape;98;p18"/>
          <p:cNvSpPr txBox="1"/>
          <p:nvPr>
            <p:ph idx="4" type="title"/>
          </p:nvPr>
        </p:nvSpPr>
        <p:spPr>
          <a:xfrm>
            <a:off x="6087600" y="2618163"/>
            <a:ext cx="23364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3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99" name="Google Shape;99;p18"/>
          <p:cNvSpPr txBox="1"/>
          <p:nvPr>
            <p:ph idx="5" type="subTitle"/>
          </p:nvPr>
        </p:nvSpPr>
        <p:spPr>
          <a:xfrm>
            <a:off x="6087600" y="3145877"/>
            <a:ext cx="2336400" cy="742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00" name="Google Shape;100;p18"/>
          <p:cNvSpPr txBox="1"/>
          <p:nvPr>
            <p:ph idx="6"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pic>
        <p:nvPicPr>
          <p:cNvPr id="101" name="Google Shape;101;p18"/>
          <p:cNvPicPr preferRelativeResize="0"/>
          <p:nvPr/>
        </p:nvPicPr>
        <p:blipFill rotWithShape="1">
          <a:blip r:embed="rId2">
            <a:alphaModFix/>
          </a:blip>
          <a:srcRect b="45638" l="35476" r="43212" t="46019"/>
          <a:stretch/>
        </p:blipFill>
        <p:spPr>
          <a:xfrm>
            <a:off x="7626875" y="521788"/>
            <a:ext cx="1948652" cy="429074"/>
          </a:xfrm>
          <a:prstGeom prst="rect">
            <a:avLst/>
          </a:prstGeom>
          <a:noFill/>
          <a:ln>
            <a:noFill/>
          </a:ln>
        </p:spPr>
      </p:pic>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BLANK_1_1_1_1">
    <p:spTree>
      <p:nvGrpSpPr>
        <p:cNvPr id="102" name="Shape 102"/>
        <p:cNvGrpSpPr/>
        <p:nvPr/>
      </p:nvGrpSpPr>
      <p:grpSpPr>
        <a:xfrm>
          <a:off x="0" y="0"/>
          <a:ext cx="0" cy="0"/>
          <a:chOff x="0" y="0"/>
          <a:chExt cx="0" cy="0"/>
        </a:xfrm>
      </p:grpSpPr>
      <p:sp>
        <p:nvSpPr>
          <p:cNvPr id="103" name="Google Shape;103;p19"/>
          <p:cNvSpPr txBox="1"/>
          <p:nvPr>
            <p:ph type="title"/>
          </p:nvPr>
        </p:nvSpPr>
        <p:spPr>
          <a:xfrm>
            <a:off x="715096" y="2587625"/>
            <a:ext cx="18858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3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04" name="Google Shape;104;p19"/>
          <p:cNvSpPr txBox="1"/>
          <p:nvPr>
            <p:ph idx="1" type="subTitle"/>
          </p:nvPr>
        </p:nvSpPr>
        <p:spPr>
          <a:xfrm>
            <a:off x="715100" y="3116916"/>
            <a:ext cx="1885800" cy="721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05" name="Google Shape;105;p19"/>
          <p:cNvSpPr txBox="1"/>
          <p:nvPr>
            <p:ph idx="2" type="title"/>
          </p:nvPr>
        </p:nvSpPr>
        <p:spPr>
          <a:xfrm>
            <a:off x="4597165" y="2587625"/>
            <a:ext cx="18858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3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06" name="Google Shape;106;p19"/>
          <p:cNvSpPr txBox="1"/>
          <p:nvPr>
            <p:ph idx="3" type="subTitle"/>
          </p:nvPr>
        </p:nvSpPr>
        <p:spPr>
          <a:xfrm>
            <a:off x="4597165" y="3116916"/>
            <a:ext cx="1885800" cy="721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07" name="Google Shape;107;p19"/>
          <p:cNvSpPr txBox="1"/>
          <p:nvPr>
            <p:ph idx="4" type="title"/>
          </p:nvPr>
        </p:nvSpPr>
        <p:spPr>
          <a:xfrm>
            <a:off x="2656132" y="2587625"/>
            <a:ext cx="18858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3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08" name="Google Shape;108;p19"/>
          <p:cNvSpPr txBox="1"/>
          <p:nvPr>
            <p:ph idx="5" type="subTitle"/>
          </p:nvPr>
        </p:nvSpPr>
        <p:spPr>
          <a:xfrm>
            <a:off x="2656132" y="3116916"/>
            <a:ext cx="1885800" cy="721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09" name="Google Shape;109;p19"/>
          <p:cNvSpPr txBox="1"/>
          <p:nvPr>
            <p:ph idx="6" type="title"/>
          </p:nvPr>
        </p:nvSpPr>
        <p:spPr>
          <a:xfrm>
            <a:off x="6538199" y="2587625"/>
            <a:ext cx="18858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3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10" name="Google Shape;110;p19"/>
          <p:cNvSpPr txBox="1"/>
          <p:nvPr>
            <p:ph idx="7" type="subTitle"/>
          </p:nvPr>
        </p:nvSpPr>
        <p:spPr>
          <a:xfrm>
            <a:off x="6538199" y="3116916"/>
            <a:ext cx="1885800" cy="721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11" name="Google Shape;111;p19"/>
          <p:cNvSpPr txBox="1"/>
          <p:nvPr>
            <p:ph idx="8"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pic>
        <p:nvPicPr>
          <p:cNvPr id="112" name="Google Shape;112;p19"/>
          <p:cNvPicPr preferRelativeResize="0"/>
          <p:nvPr/>
        </p:nvPicPr>
        <p:blipFill rotWithShape="1">
          <a:blip r:embed="rId2">
            <a:alphaModFix/>
          </a:blip>
          <a:srcRect b="45638" l="35476" r="43212" t="46019"/>
          <a:stretch/>
        </p:blipFill>
        <p:spPr>
          <a:xfrm>
            <a:off x="7626875" y="521788"/>
            <a:ext cx="1948652" cy="429074"/>
          </a:xfrm>
          <a:prstGeom prst="rect">
            <a:avLst/>
          </a:prstGeom>
          <a:noFill/>
          <a:ln>
            <a:noFill/>
          </a:ln>
        </p:spPr>
      </p:pic>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BLANK_1_1_1_1_1">
    <p:spTree>
      <p:nvGrpSpPr>
        <p:cNvPr id="113" name="Shape 113"/>
        <p:cNvGrpSpPr/>
        <p:nvPr/>
      </p:nvGrpSpPr>
      <p:grpSpPr>
        <a:xfrm>
          <a:off x="0" y="0"/>
          <a:ext cx="0" cy="0"/>
          <a:chOff x="0" y="0"/>
          <a:chExt cx="0" cy="0"/>
        </a:xfrm>
      </p:grpSpPr>
      <p:sp>
        <p:nvSpPr>
          <p:cNvPr id="114" name="Google Shape;114;p20"/>
          <p:cNvSpPr txBox="1"/>
          <p:nvPr>
            <p:ph type="title"/>
          </p:nvPr>
        </p:nvSpPr>
        <p:spPr>
          <a:xfrm>
            <a:off x="741025" y="1741675"/>
            <a:ext cx="22635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3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15" name="Google Shape;115;p20"/>
          <p:cNvSpPr txBox="1"/>
          <p:nvPr>
            <p:ph idx="1" type="subTitle"/>
          </p:nvPr>
        </p:nvSpPr>
        <p:spPr>
          <a:xfrm>
            <a:off x="741025" y="2175048"/>
            <a:ext cx="2263500" cy="48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16" name="Google Shape;116;p20"/>
          <p:cNvSpPr txBox="1"/>
          <p:nvPr>
            <p:ph idx="2" type="title"/>
          </p:nvPr>
        </p:nvSpPr>
        <p:spPr>
          <a:xfrm>
            <a:off x="3440313" y="1741675"/>
            <a:ext cx="22635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3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17" name="Google Shape;117;p20"/>
          <p:cNvSpPr txBox="1"/>
          <p:nvPr>
            <p:ph idx="3" type="subTitle"/>
          </p:nvPr>
        </p:nvSpPr>
        <p:spPr>
          <a:xfrm>
            <a:off x="3440313" y="2175048"/>
            <a:ext cx="2263500" cy="48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18" name="Google Shape;118;p20"/>
          <p:cNvSpPr txBox="1"/>
          <p:nvPr>
            <p:ph idx="4" type="title"/>
          </p:nvPr>
        </p:nvSpPr>
        <p:spPr>
          <a:xfrm>
            <a:off x="741025" y="3605063"/>
            <a:ext cx="22635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3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19" name="Google Shape;119;p20"/>
          <p:cNvSpPr txBox="1"/>
          <p:nvPr>
            <p:ph idx="5" type="subTitle"/>
          </p:nvPr>
        </p:nvSpPr>
        <p:spPr>
          <a:xfrm>
            <a:off x="741025" y="4047500"/>
            <a:ext cx="2263500" cy="48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20" name="Google Shape;120;p20"/>
          <p:cNvSpPr txBox="1"/>
          <p:nvPr>
            <p:ph idx="6" type="title"/>
          </p:nvPr>
        </p:nvSpPr>
        <p:spPr>
          <a:xfrm>
            <a:off x="3440313" y="3605063"/>
            <a:ext cx="22635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3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21" name="Google Shape;121;p20"/>
          <p:cNvSpPr txBox="1"/>
          <p:nvPr>
            <p:ph idx="7" type="subTitle"/>
          </p:nvPr>
        </p:nvSpPr>
        <p:spPr>
          <a:xfrm>
            <a:off x="3440313" y="4047500"/>
            <a:ext cx="2263500" cy="48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22" name="Google Shape;122;p20"/>
          <p:cNvSpPr txBox="1"/>
          <p:nvPr>
            <p:ph idx="8" type="title"/>
          </p:nvPr>
        </p:nvSpPr>
        <p:spPr>
          <a:xfrm>
            <a:off x="6249949" y="1741675"/>
            <a:ext cx="20427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3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23" name="Google Shape;123;p20"/>
          <p:cNvSpPr txBox="1"/>
          <p:nvPr>
            <p:ph idx="9" type="subTitle"/>
          </p:nvPr>
        </p:nvSpPr>
        <p:spPr>
          <a:xfrm>
            <a:off x="6249949" y="2175048"/>
            <a:ext cx="2042700" cy="48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24" name="Google Shape;124;p20"/>
          <p:cNvSpPr txBox="1"/>
          <p:nvPr>
            <p:ph idx="13" type="title"/>
          </p:nvPr>
        </p:nvSpPr>
        <p:spPr>
          <a:xfrm>
            <a:off x="6249949" y="3605063"/>
            <a:ext cx="20427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3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25" name="Google Shape;125;p20"/>
          <p:cNvSpPr txBox="1"/>
          <p:nvPr>
            <p:ph idx="14" type="subTitle"/>
          </p:nvPr>
        </p:nvSpPr>
        <p:spPr>
          <a:xfrm>
            <a:off x="6249949" y="4047500"/>
            <a:ext cx="2042700" cy="48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26" name="Google Shape;126;p20"/>
          <p:cNvSpPr txBox="1"/>
          <p:nvPr>
            <p:ph idx="15"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pic>
        <p:nvPicPr>
          <p:cNvPr id="127" name="Google Shape;127;p20"/>
          <p:cNvPicPr preferRelativeResize="0"/>
          <p:nvPr/>
        </p:nvPicPr>
        <p:blipFill rotWithShape="1">
          <a:blip r:embed="rId2">
            <a:alphaModFix/>
          </a:blip>
          <a:srcRect b="45638" l="35476" r="43212" t="46019"/>
          <a:stretch/>
        </p:blipFill>
        <p:spPr>
          <a:xfrm>
            <a:off x="7626875" y="521788"/>
            <a:ext cx="1948652" cy="429074"/>
          </a:xfrm>
          <a:prstGeom prst="rect">
            <a:avLst/>
          </a:prstGeom>
          <a:noFill/>
          <a:ln>
            <a:noFill/>
          </a:ln>
        </p:spPr>
      </p:pic>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3" name="Shape 13"/>
        <p:cNvGrpSpPr/>
        <p:nvPr/>
      </p:nvGrpSpPr>
      <p:grpSpPr>
        <a:xfrm>
          <a:off x="0" y="0"/>
          <a:ext cx="0" cy="0"/>
          <a:chOff x="0" y="0"/>
          <a:chExt cx="0" cy="0"/>
        </a:xfrm>
      </p:grpSpPr>
      <p:sp>
        <p:nvSpPr>
          <p:cNvPr id="14" name="Google Shape;14;p3"/>
          <p:cNvSpPr txBox="1"/>
          <p:nvPr>
            <p:ph type="title"/>
          </p:nvPr>
        </p:nvSpPr>
        <p:spPr>
          <a:xfrm>
            <a:off x="2352100" y="2016550"/>
            <a:ext cx="4360200" cy="841800"/>
          </a:xfrm>
          <a:prstGeom prst="rect">
            <a:avLst/>
          </a:prstGeom>
        </p:spPr>
        <p:txBody>
          <a:bodyPr anchorCtr="0" anchor="ctr" bIns="91425" lIns="91425" spcFirstLastPara="1" rIns="91425" wrap="square" tIns="91425">
            <a:noAutofit/>
          </a:bodyPr>
          <a:lstStyle>
            <a:lvl1pPr lvl="0">
              <a:spcBef>
                <a:spcPts val="0"/>
              </a:spcBef>
              <a:spcAft>
                <a:spcPts val="0"/>
              </a:spcAft>
              <a:buSzPts val="3600"/>
              <a:buNone/>
              <a:defRPr sz="45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15" name="Google Shape;15;p3"/>
          <p:cNvSpPr txBox="1"/>
          <p:nvPr>
            <p:ph hasCustomPrompt="1" idx="2" type="title"/>
          </p:nvPr>
        </p:nvSpPr>
        <p:spPr>
          <a:xfrm>
            <a:off x="3120525" y="1471625"/>
            <a:ext cx="3150900" cy="841800"/>
          </a:xfrm>
          <a:prstGeom prst="rect">
            <a:avLst/>
          </a:prstGeom>
        </p:spPr>
        <p:txBody>
          <a:bodyPr anchorCtr="0" anchor="ctr" bIns="91425" lIns="91425" spcFirstLastPara="1" rIns="91425" wrap="square" tIns="91425">
            <a:noAutofit/>
          </a:bodyPr>
          <a:lstStyle>
            <a:lvl1pPr lvl="0" rtl="0">
              <a:spcBef>
                <a:spcPts val="0"/>
              </a:spcBef>
              <a:spcAft>
                <a:spcPts val="0"/>
              </a:spcAft>
              <a:buSzPts val="6000"/>
              <a:buNone/>
              <a:defRPr sz="60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16" name="Google Shape;16;p3"/>
          <p:cNvSpPr txBox="1"/>
          <p:nvPr>
            <p:ph idx="1" type="subTitle"/>
          </p:nvPr>
        </p:nvSpPr>
        <p:spPr>
          <a:xfrm>
            <a:off x="2352100" y="2858350"/>
            <a:ext cx="4360200" cy="42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pic>
        <p:nvPicPr>
          <p:cNvPr id="17" name="Google Shape;17;p3"/>
          <p:cNvPicPr preferRelativeResize="0"/>
          <p:nvPr/>
        </p:nvPicPr>
        <p:blipFill rotWithShape="1">
          <a:blip r:embed="rId2">
            <a:alphaModFix/>
          </a:blip>
          <a:srcRect b="45638" l="35476" r="43212" t="46019"/>
          <a:stretch/>
        </p:blipFill>
        <p:spPr>
          <a:xfrm>
            <a:off x="7195350" y="887313"/>
            <a:ext cx="1948652" cy="429074"/>
          </a:xfrm>
          <a:prstGeom prst="rect">
            <a:avLst/>
          </a:prstGeom>
          <a:noFill/>
          <a:ln>
            <a:noFill/>
          </a:ln>
        </p:spPr>
      </p:pic>
      <p:pic>
        <p:nvPicPr>
          <p:cNvPr id="18" name="Google Shape;18;p3"/>
          <p:cNvPicPr preferRelativeResize="0"/>
          <p:nvPr/>
        </p:nvPicPr>
        <p:blipFill rotWithShape="1">
          <a:blip r:embed="rId2">
            <a:alphaModFix/>
          </a:blip>
          <a:srcRect b="0" l="35477" r="44238" t="0"/>
          <a:stretch/>
        </p:blipFill>
        <p:spPr>
          <a:xfrm>
            <a:off x="0" y="0"/>
            <a:ext cx="1854776" cy="5143499"/>
          </a:xfrm>
          <a:prstGeom prst="rect">
            <a:avLst/>
          </a:prstGeom>
          <a:noFill/>
          <a:ln>
            <a:noFill/>
          </a:ln>
        </p:spPr>
      </p:pic>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BLANK_1_1_1_1_1_1">
    <p:spTree>
      <p:nvGrpSpPr>
        <p:cNvPr id="128" name="Shape 128"/>
        <p:cNvGrpSpPr/>
        <p:nvPr/>
      </p:nvGrpSpPr>
      <p:grpSpPr>
        <a:xfrm>
          <a:off x="0" y="0"/>
          <a:ext cx="0" cy="0"/>
          <a:chOff x="0" y="0"/>
          <a:chExt cx="0" cy="0"/>
        </a:xfrm>
      </p:grpSpPr>
      <p:sp>
        <p:nvSpPr>
          <p:cNvPr id="129" name="Google Shape;129;p21"/>
          <p:cNvSpPr txBox="1"/>
          <p:nvPr>
            <p:ph hasCustomPrompt="1" type="title"/>
          </p:nvPr>
        </p:nvSpPr>
        <p:spPr>
          <a:xfrm>
            <a:off x="715100" y="544975"/>
            <a:ext cx="6576000" cy="828300"/>
          </a:xfrm>
          <a:prstGeom prst="rect">
            <a:avLst/>
          </a:prstGeom>
        </p:spPr>
        <p:txBody>
          <a:bodyPr anchorCtr="0" anchor="ctr" bIns="91425" lIns="91425" spcFirstLastPara="1" rIns="91425" wrap="square" tIns="91425">
            <a:noAutofit/>
          </a:bodyPr>
          <a:lstStyle>
            <a:lvl1pPr lvl="0" rtl="0">
              <a:spcBef>
                <a:spcPts val="0"/>
              </a:spcBef>
              <a:spcAft>
                <a:spcPts val="0"/>
              </a:spcAft>
              <a:buSzPts val="6200"/>
              <a:buNone/>
              <a:defRPr sz="6200"/>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130" name="Google Shape;130;p21"/>
          <p:cNvSpPr txBox="1"/>
          <p:nvPr>
            <p:ph idx="1" type="subTitle"/>
          </p:nvPr>
        </p:nvSpPr>
        <p:spPr>
          <a:xfrm>
            <a:off x="715100" y="1251000"/>
            <a:ext cx="6576000" cy="4452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31" name="Google Shape;131;p21"/>
          <p:cNvSpPr txBox="1"/>
          <p:nvPr>
            <p:ph hasCustomPrompt="1" idx="2" type="title"/>
          </p:nvPr>
        </p:nvSpPr>
        <p:spPr>
          <a:xfrm>
            <a:off x="715100" y="2001113"/>
            <a:ext cx="6576000" cy="828300"/>
          </a:xfrm>
          <a:prstGeom prst="rect">
            <a:avLst/>
          </a:prstGeom>
        </p:spPr>
        <p:txBody>
          <a:bodyPr anchorCtr="0" anchor="ctr" bIns="91425" lIns="91425" spcFirstLastPara="1" rIns="91425" wrap="square" tIns="91425">
            <a:noAutofit/>
          </a:bodyPr>
          <a:lstStyle>
            <a:lvl1pPr lvl="0" rtl="0">
              <a:spcBef>
                <a:spcPts val="0"/>
              </a:spcBef>
              <a:spcAft>
                <a:spcPts val="0"/>
              </a:spcAft>
              <a:buSzPts val="6200"/>
              <a:buNone/>
              <a:defRPr sz="6200"/>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132" name="Google Shape;132;p21"/>
          <p:cNvSpPr txBox="1"/>
          <p:nvPr>
            <p:ph idx="3" type="subTitle"/>
          </p:nvPr>
        </p:nvSpPr>
        <p:spPr>
          <a:xfrm>
            <a:off x="715100" y="2707138"/>
            <a:ext cx="6576000" cy="4452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33" name="Google Shape;133;p21"/>
          <p:cNvSpPr txBox="1"/>
          <p:nvPr>
            <p:ph hasCustomPrompt="1" idx="4" type="title"/>
          </p:nvPr>
        </p:nvSpPr>
        <p:spPr>
          <a:xfrm>
            <a:off x="715100" y="3457263"/>
            <a:ext cx="6576000" cy="828300"/>
          </a:xfrm>
          <a:prstGeom prst="rect">
            <a:avLst/>
          </a:prstGeom>
        </p:spPr>
        <p:txBody>
          <a:bodyPr anchorCtr="0" anchor="ctr" bIns="91425" lIns="91425" spcFirstLastPara="1" rIns="91425" wrap="square" tIns="91425">
            <a:noAutofit/>
          </a:bodyPr>
          <a:lstStyle>
            <a:lvl1pPr lvl="0" rtl="0">
              <a:spcBef>
                <a:spcPts val="0"/>
              </a:spcBef>
              <a:spcAft>
                <a:spcPts val="0"/>
              </a:spcAft>
              <a:buSzPts val="6200"/>
              <a:buNone/>
              <a:defRPr sz="6200"/>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134" name="Google Shape;134;p21"/>
          <p:cNvSpPr txBox="1"/>
          <p:nvPr>
            <p:ph idx="5" type="subTitle"/>
          </p:nvPr>
        </p:nvSpPr>
        <p:spPr>
          <a:xfrm>
            <a:off x="715100" y="4163288"/>
            <a:ext cx="6576000" cy="4452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pic>
        <p:nvPicPr>
          <p:cNvPr id="135" name="Google Shape;135;p21"/>
          <p:cNvPicPr preferRelativeResize="0"/>
          <p:nvPr/>
        </p:nvPicPr>
        <p:blipFill rotWithShape="1">
          <a:blip r:embed="rId2">
            <a:alphaModFix/>
          </a:blip>
          <a:srcRect b="0" l="35477" r="44238" t="0"/>
          <a:stretch/>
        </p:blipFill>
        <p:spPr>
          <a:xfrm>
            <a:off x="7289225" y="0"/>
            <a:ext cx="1854776" cy="5143499"/>
          </a:xfrm>
          <a:prstGeom prst="rect">
            <a:avLst/>
          </a:prstGeom>
          <a:noFill/>
          <a:ln>
            <a:noFill/>
          </a:ln>
        </p:spPr>
      </p:pic>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BLANK_1_1_1_1_1_1_2">
    <p:spTree>
      <p:nvGrpSpPr>
        <p:cNvPr id="136" name="Shape 136"/>
        <p:cNvGrpSpPr/>
        <p:nvPr/>
      </p:nvGrpSpPr>
      <p:grpSpPr>
        <a:xfrm>
          <a:off x="0" y="0"/>
          <a:ext cx="0" cy="0"/>
          <a:chOff x="0" y="0"/>
          <a:chExt cx="0" cy="0"/>
        </a:xfrm>
      </p:grpSpPr>
      <p:sp>
        <p:nvSpPr>
          <p:cNvPr id="137" name="Google Shape;137;p22"/>
          <p:cNvSpPr txBox="1"/>
          <p:nvPr>
            <p:ph type="ctrTitle"/>
          </p:nvPr>
        </p:nvSpPr>
        <p:spPr>
          <a:xfrm>
            <a:off x="2429925" y="535000"/>
            <a:ext cx="4284000" cy="997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5200"/>
              <a:buNone/>
              <a:defRPr sz="52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138" name="Google Shape;138;p22"/>
          <p:cNvSpPr txBox="1"/>
          <p:nvPr>
            <p:ph idx="1" type="subTitle"/>
          </p:nvPr>
        </p:nvSpPr>
        <p:spPr>
          <a:xfrm>
            <a:off x="2425050" y="1532800"/>
            <a:ext cx="4293900" cy="1348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139" name="Google Shape;139;p22"/>
          <p:cNvSpPr txBox="1"/>
          <p:nvPr/>
        </p:nvSpPr>
        <p:spPr>
          <a:xfrm>
            <a:off x="1890300" y="3542200"/>
            <a:ext cx="5363400" cy="5049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300"/>
              </a:spcBef>
              <a:spcAft>
                <a:spcPts val="0"/>
              </a:spcAft>
              <a:buNone/>
            </a:pPr>
            <a:r>
              <a:rPr lang="en" sz="1200">
                <a:solidFill>
                  <a:schemeClr val="dk2"/>
                </a:solidFill>
                <a:latin typeface="Didact Gothic"/>
                <a:ea typeface="Didact Gothic"/>
                <a:cs typeface="Didact Gothic"/>
                <a:sym typeface="Didact Gothic"/>
              </a:rPr>
              <a:t>CREDITS: This presentation template was created by </a:t>
            </a:r>
            <a:r>
              <a:rPr b="1" lang="en" sz="1200">
                <a:solidFill>
                  <a:schemeClr val="dk2"/>
                </a:solidFill>
                <a:uFill>
                  <a:noFill/>
                </a:uFill>
                <a:latin typeface="Didact Gothic"/>
                <a:ea typeface="Didact Gothic"/>
                <a:cs typeface="Didact Gothic"/>
                <a:sym typeface="Didact Gothic"/>
                <a:hlinkClick r:id="rId2">
                  <a:extLst>
                    <a:ext uri="{A12FA001-AC4F-418D-AE19-62706E023703}">
                      <ahyp:hlinkClr val="tx"/>
                    </a:ext>
                  </a:extLst>
                </a:hlinkClick>
              </a:rPr>
              <a:t>Slidesgo</a:t>
            </a:r>
            <a:r>
              <a:rPr b="1" lang="en" sz="1200">
                <a:solidFill>
                  <a:schemeClr val="dk2"/>
                </a:solidFill>
                <a:latin typeface="Didact Gothic"/>
                <a:ea typeface="Didact Gothic"/>
                <a:cs typeface="Didact Gothic"/>
                <a:sym typeface="Didact Gothic"/>
              </a:rPr>
              <a:t>, </a:t>
            </a:r>
            <a:r>
              <a:rPr lang="en" sz="1200">
                <a:solidFill>
                  <a:schemeClr val="dk2"/>
                </a:solidFill>
                <a:latin typeface="Didact Gothic"/>
                <a:ea typeface="Didact Gothic"/>
                <a:cs typeface="Didact Gothic"/>
                <a:sym typeface="Didact Gothic"/>
              </a:rPr>
              <a:t>including icons by </a:t>
            </a:r>
            <a:r>
              <a:rPr b="1" lang="en" sz="1200">
                <a:solidFill>
                  <a:schemeClr val="dk2"/>
                </a:solidFill>
                <a:uFill>
                  <a:noFill/>
                </a:uFill>
                <a:latin typeface="Didact Gothic"/>
                <a:ea typeface="Didact Gothic"/>
                <a:cs typeface="Didact Gothic"/>
                <a:sym typeface="Didact Gothic"/>
                <a:hlinkClick r:id="rId3">
                  <a:extLst>
                    <a:ext uri="{A12FA001-AC4F-418D-AE19-62706E023703}">
                      <ahyp:hlinkClr val="tx"/>
                    </a:ext>
                  </a:extLst>
                </a:hlinkClick>
              </a:rPr>
              <a:t>Flaticon</a:t>
            </a:r>
            <a:r>
              <a:rPr lang="en" sz="1200">
                <a:solidFill>
                  <a:schemeClr val="dk2"/>
                </a:solidFill>
                <a:latin typeface="Didact Gothic"/>
                <a:ea typeface="Didact Gothic"/>
                <a:cs typeface="Didact Gothic"/>
                <a:sym typeface="Didact Gothic"/>
              </a:rPr>
              <a:t> and infographics &amp; images by </a:t>
            </a:r>
            <a:r>
              <a:rPr b="1" lang="en" sz="1200">
                <a:solidFill>
                  <a:schemeClr val="dk2"/>
                </a:solidFill>
                <a:uFill>
                  <a:noFill/>
                </a:uFill>
                <a:latin typeface="Didact Gothic"/>
                <a:ea typeface="Didact Gothic"/>
                <a:cs typeface="Didact Gothic"/>
                <a:sym typeface="Didact Gothic"/>
                <a:hlinkClick r:id="rId4">
                  <a:extLst>
                    <a:ext uri="{A12FA001-AC4F-418D-AE19-62706E023703}">
                      <ahyp:hlinkClr val="tx"/>
                    </a:ext>
                  </a:extLst>
                </a:hlinkClick>
              </a:rPr>
              <a:t>Freepik</a:t>
            </a:r>
            <a:endParaRPr b="1" sz="1200">
              <a:solidFill>
                <a:schemeClr val="dk2"/>
              </a:solidFill>
              <a:latin typeface="Didact Gothic"/>
              <a:ea typeface="Didact Gothic"/>
              <a:cs typeface="Didact Gothic"/>
              <a:sym typeface="Didact Gothic"/>
            </a:endParaRPr>
          </a:p>
        </p:txBody>
      </p:sp>
      <p:pic>
        <p:nvPicPr>
          <p:cNvPr id="140" name="Google Shape;140;p22"/>
          <p:cNvPicPr preferRelativeResize="0"/>
          <p:nvPr/>
        </p:nvPicPr>
        <p:blipFill rotWithShape="1">
          <a:blip r:embed="rId5">
            <a:alphaModFix/>
          </a:blip>
          <a:srcRect b="0" l="35477" r="44238" t="0"/>
          <a:stretch/>
        </p:blipFill>
        <p:spPr>
          <a:xfrm>
            <a:off x="7289225" y="0"/>
            <a:ext cx="1854776" cy="5143499"/>
          </a:xfrm>
          <a:prstGeom prst="rect">
            <a:avLst/>
          </a:prstGeom>
          <a:noFill/>
          <a:ln>
            <a:noFill/>
          </a:ln>
        </p:spPr>
      </p:pic>
      <p:pic>
        <p:nvPicPr>
          <p:cNvPr id="141" name="Google Shape;141;p22"/>
          <p:cNvPicPr preferRelativeResize="0"/>
          <p:nvPr/>
        </p:nvPicPr>
        <p:blipFill rotWithShape="1">
          <a:blip r:embed="rId5">
            <a:alphaModFix/>
          </a:blip>
          <a:srcRect b="45638" l="35476" r="43212" t="46019"/>
          <a:stretch/>
        </p:blipFill>
        <p:spPr>
          <a:xfrm>
            <a:off x="0" y="495400"/>
            <a:ext cx="1948652" cy="429074"/>
          </a:xfrm>
          <a:prstGeom prst="rect">
            <a:avLst/>
          </a:prstGeom>
          <a:noFill/>
          <a:ln>
            <a:noFill/>
          </a:ln>
        </p:spPr>
      </p:pic>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BLANK_1_1_1_1_1_1_1">
    <p:spTree>
      <p:nvGrpSpPr>
        <p:cNvPr id="142" name="Shape 142"/>
        <p:cNvGrpSpPr/>
        <p:nvPr/>
      </p:nvGrpSpPr>
      <p:grpSpPr>
        <a:xfrm>
          <a:off x="0" y="0"/>
          <a:ext cx="0" cy="0"/>
          <a:chOff x="0" y="0"/>
          <a:chExt cx="0" cy="0"/>
        </a:xfrm>
      </p:grpSpPr>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146" name="Shape 146"/>
        <p:cNvGrpSpPr/>
        <p:nvPr/>
      </p:nvGrpSpPr>
      <p:grpSpPr>
        <a:xfrm>
          <a:off x="0" y="0"/>
          <a:ext cx="0" cy="0"/>
          <a:chOff x="0" y="0"/>
          <a:chExt cx="0" cy="0"/>
        </a:xfrm>
      </p:grpSpPr>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CUSTOM">
    <p:spTree>
      <p:nvGrpSpPr>
        <p:cNvPr id="147" name="Shape 147"/>
        <p:cNvGrpSpPr/>
        <p:nvPr/>
      </p:nvGrpSpPr>
      <p:grpSpPr>
        <a:xfrm>
          <a:off x="0" y="0"/>
          <a:ext cx="0" cy="0"/>
          <a:chOff x="0" y="0"/>
          <a:chExt cx="0" cy="0"/>
        </a:xfrm>
      </p:grpSpPr>
      <p:sp>
        <p:nvSpPr>
          <p:cNvPr id="148" name="Google Shape;148;p26"/>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9" name="Shape 19"/>
        <p:cNvGrpSpPr/>
        <p:nvPr/>
      </p:nvGrpSpPr>
      <p:grpSpPr>
        <a:xfrm>
          <a:off x="0" y="0"/>
          <a:ext cx="0" cy="0"/>
          <a:chOff x="0" y="0"/>
          <a:chExt cx="0" cy="0"/>
        </a:xfrm>
      </p:grpSpPr>
      <p:sp>
        <p:nvSpPr>
          <p:cNvPr id="20" name="Google Shape;20;p4"/>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21" name="Google Shape;21;p4"/>
          <p:cNvSpPr txBox="1"/>
          <p:nvPr>
            <p:ph idx="1" type="body"/>
          </p:nvPr>
        </p:nvSpPr>
        <p:spPr>
          <a:xfrm>
            <a:off x="720000" y="1042300"/>
            <a:ext cx="7704000" cy="3526500"/>
          </a:xfrm>
          <a:prstGeom prst="rect">
            <a:avLst/>
          </a:prstGeom>
        </p:spPr>
        <p:txBody>
          <a:bodyPr anchorCtr="0" anchor="t" bIns="91425" lIns="91425" spcFirstLastPara="1" rIns="91425" wrap="square" tIns="91425">
            <a:noAutofit/>
          </a:bodyPr>
          <a:lstStyle>
            <a:lvl1pPr indent="-304800" lvl="0" marL="457200" rtl="0">
              <a:lnSpc>
                <a:spcPct val="100000"/>
              </a:lnSpc>
              <a:spcBef>
                <a:spcPts val="0"/>
              </a:spcBef>
              <a:spcAft>
                <a:spcPts val="0"/>
              </a:spcAft>
              <a:buClr>
                <a:srgbClr val="434343"/>
              </a:buClr>
              <a:buSzPts val="1200"/>
              <a:buAutoNum type="arabicPeriod"/>
              <a:defRPr sz="1300">
                <a:solidFill>
                  <a:srgbClr val="434343"/>
                </a:solidFill>
              </a:defRPr>
            </a:lvl1pPr>
            <a:lvl2pPr indent="-304800" lvl="1" marL="914400" rtl="0">
              <a:lnSpc>
                <a:spcPct val="115000"/>
              </a:lnSpc>
              <a:spcBef>
                <a:spcPts val="0"/>
              </a:spcBef>
              <a:spcAft>
                <a:spcPts val="0"/>
              </a:spcAft>
              <a:buClr>
                <a:srgbClr val="434343"/>
              </a:buClr>
              <a:buSzPts val="1200"/>
              <a:buFont typeface="Roboto Condensed Light"/>
              <a:buAutoNum type="alphaLcPeriod"/>
              <a:defRPr>
                <a:solidFill>
                  <a:srgbClr val="434343"/>
                </a:solidFill>
              </a:defRPr>
            </a:lvl2pPr>
            <a:lvl3pPr indent="-304800" lvl="2" marL="1371600" rtl="0">
              <a:lnSpc>
                <a:spcPct val="115000"/>
              </a:lnSpc>
              <a:spcBef>
                <a:spcPts val="0"/>
              </a:spcBef>
              <a:spcAft>
                <a:spcPts val="0"/>
              </a:spcAft>
              <a:buClr>
                <a:srgbClr val="434343"/>
              </a:buClr>
              <a:buSzPts val="1200"/>
              <a:buFont typeface="Roboto Condensed Light"/>
              <a:buAutoNum type="romanLcPeriod"/>
              <a:defRPr>
                <a:solidFill>
                  <a:srgbClr val="434343"/>
                </a:solidFill>
              </a:defRPr>
            </a:lvl3pPr>
            <a:lvl4pPr indent="-304800" lvl="3" marL="1828800" rtl="0">
              <a:lnSpc>
                <a:spcPct val="115000"/>
              </a:lnSpc>
              <a:spcBef>
                <a:spcPts val="0"/>
              </a:spcBef>
              <a:spcAft>
                <a:spcPts val="0"/>
              </a:spcAft>
              <a:buClr>
                <a:srgbClr val="434343"/>
              </a:buClr>
              <a:buSzPts val="1200"/>
              <a:buFont typeface="Roboto Condensed Light"/>
              <a:buAutoNum type="arabicPeriod"/>
              <a:defRPr>
                <a:solidFill>
                  <a:srgbClr val="434343"/>
                </a:solidFill>
              </a:defRPr>
            </a:lvl4pPr>
            <a:lvl5pPr indent="-304800" lvl="4" marL="2286000" rtl="0">
              <a:lnSpc>
                <a:spcPct val="115000"/>
              </a:lnSpc>
              <a:spcBef>
                <a:spcPts val="0"/>
              </a:spcBef>
              <a:spcAft>
                <a:spcPts val="0"/>
              </a:spcAft>
              <a:buClr>
                <a:srgbClr val="434343"/>
              </a:buClr>
              <a:buSzPts val="1200"/>
              <a:buFont typeface="Roboto Condensed Light"/>
              <a:buAutoNum type="alphaLcPeriod"/>
              <a:defRPr>
                <a:solidFill>
                  <a:srgbClr val="434343"/>
                </a:solidFill>
              </a:defRPr>
            </a:lvl5pPr>
            <a:lvl6pPr indent="-304800" lvl="5" marL="2743200" rtl="0">
              <a:lnSpc>
                <a:spcPct val="115000"/>
              </a:lnSpc>
              <a:spcBef>
                <a:spcPts val="0"/>
              </a:spcBef>
              <a:spcAft>
                <a:spcPts val="0"/>
              </a:spcAft>
              <a:buClr>
                <a:srgbClr val="434343"/>
              </a:buClr>
              <a:buSzPts val="1200"/>
              <a:buFont typeface="Roboto Condensed Light"/>
              <a:buAutoNum type="romanLcPeriod"/>
              <a:defRPr>
                <a:solidFill>
                  <a:srgbClr val="434343"/>
                </a:solidFill>
              </a:defRPr>
            </a:lvl6pPr>
            <a:lvl7pPr indent="-304800" lvl="6" marL="3200400" rtl="0">
              <a:lnSpc>
                <a:spcPct val="115000"/>
              </a:lnSpc>
              <a:spcBef>
                <a:spcPts val="0"/>
              </a:spcBef>
              <a:spcAft>
                <a:spcPts val="0"/>
              </a:spcAft>
              <a:buClr>
                <a:srgbClr val="434343"/>
              </a:buClr>
              <a:buSzPts val="1200"/>
              <a:buFont typeface="Roboto Condensed Light"/>
              <a:buAutoNum type="arabicPeriod"/>
              <a:defRPr>
                <a:solidFill>
                  <a:srgbClr val="434343"/>
                </a:solidFill>
              </a:defRPr>
            </a:lvl7pPr>
            <a:lvl8pPr indent="-304800" lvl="7" marL="3657600" rtl="0">
              <a:lnSpc>
                <a:spcPct val="115000"/>
              </a:lnSpc>
              <a:spcBef>
                <a:spcPts val="0"/>
              </a:spcBef>
              <a:spcAft>
                <a:spcPts val="0"/>
              </a:spcAft>
              <a:buClr>
                <a:srgbClr val="434343"/>
              </a:buClr>
              <a:buSzPts val="1200"/>
              <a:buFont typeface="Roboto Condensed Light"/>
              <a:buAutoNum type="alphaLcPeriod"/>
              <a:defRPr>
                <a:solidFill>
                  <a:srgbClr val="434343"/>
                </a:solidFill>
              </a:defRPr>
            </a:lvl8pPr>
            <a:lvl9pPr indent="-304800" lvl="8" marL="4114800" rtl="0">
              <a:lnSpc>
                <a:spcPct val="115000"/>
              </a:lnSpc>
              <a:spcBef>
                <a:spcPts val="0"/>
              </a:spcBef>
              <a:spcAft>
                <a:spcPts val="0"/>
              </a:spcAft>
              <a:buClr>
                <a:srgbClr val="434343"/>
              </a:buClr>
              <a:buSzPts val="1200"/>
              <a:buFont typeface="Roboto Condensed Light"/>
              <a:buAutoNum type="romanLcPeriod"/>
              <a:defRPr>
                <a:solidFill>
                  <a:srgbClr val="434343"/>
                </a:solidFill>
              </a:defRPr>
            </a:lvl9pPr>
          </a:lstStyle>
          <a:p/>
        </p:txBody>
      </p:sp>
      <p:pic>
        <p:nvPicPr>
          <p:cNvPr id="22" name="Google Shape;22;p4"/>
          <p:cNvPicPr preferRelativeResize="0"/>
          <p:nvPr/>
        </p:nvPicPr>
        <p:blipFill rotWithShape="1">
          <a:blip r:embed="rId2">
            <a:alphaModFix/>
          </a:blip>
          <a:srcRect b="45638" l="35476" r="43212" t="46019"/>
          <a:stretch/>
        </p:blipFill>
        <p:spPr>
          <a:xfrm>
            <a:off x="7626875" y="521788"/>
            <a:ext cx="1948652" cy="429074"/>
          </a:xfrm>
          <a:prstGeom prst="rect">
            <a:avLst/>
          </a:prstGeom>
          <a:noFill/>
          <a:ln>
            <a:noFill/>
          </a:ln>
        </p:spPr>
      </p:pic>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3" name="Shape 23"/>
        <p:cNvGrpSpPr/>
        <p:nvPr/>
      </p:nvGrpSpPr>
      <p:grpSpPr>
        <a:xfrm>
          <a:off x="0" y="0"/>
          <a:ext cx="0" cy="0"/>
          <a:chOff x="0" y="0"/>
          <a:chExt cx="0" cy="0"/>
        </a:xfrm>
      </p:grpSpPr>
      <p:sp>
        <p:nvSpPr>
          <p:cNvPr id="24" name="Google Shape;24;p5"/>
          <p:cNvSpPr txBox="1"/>
          <p:nvPr>
            <p:ph idx="1" type="subTitle"/>
          </p:nvPr>
        </p:nvSpPr>
        <p:spPr>
          <a:xfrm>
            <a:off x="1290763" y="2878650"/>
            <a:ext cx="2907600" cy="7134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SzPts val="2500"/>
              <a:buFont typeface="Bebas Neue"/>
              <a:buNone/>
              <a:defRPr b="1" sz="2300">
                <a:solidFill>
                  <a:schemeClr val="dk1"/>
                </a:solidFill>
                <a:latin typeface="Poppins"/>
                <a:ea typeface="Poppins"/>
                <a:cs typeface="Poppins"/>
                <a:sym typeface="Poppins"/>
              </a:defRPr>
            </a:lvl1pPr>
            <a:lvl2pPr lvl="1"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25" name="Google Shape;25;p5"/>
          <p:cNvSpPr txBox="1"/>
          <p:nvPr>
            <p:ph idx="2" type="subTitle"/>
          </p:nvPr>
        </p:nvSpPr>
        <p:spPr>
          <a:xfrm>
            <a:off x="4945638" y="2878650"/>
            <a:ext cx="2907600" cy="713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500"/>
              <a:buFont typeface="Bebas Neue"/>
              <a:buNone/>
              <a:defRPr b="1" sz="2300">
                <a:solidFill>
                  <a:schemeClr val="dk1"/>
                </a:solidFill>
                <a:latin typeface="Poppins"/>
                <a:ea typeface="Poppins"/>
                <a:cs typeface="Poppins"/>
                <a:sym typeface="Poppins"/>
              </a:defRPr>
            </a:lvl1pPr>
            <a:lvl2pPr lvl="1" rtl="0"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26" name="Google Shape;26;p5"/>
          <p:cNvSpPr txBox="1"/>
          <p:nvPr>
            <p:ph idx="3" type="subTitle"/>
          </p:nvPr>
        </p:nvSpPr>
        <p:spPr>
          <a:xfrm>
            <a:off x="1290763" y="3492675"/>
            <a:ext cx="29076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7" name="Google Shape;27;p5"/>
          <p:cNvSpPr txBox="1"/>
          <p:nvPr>
            <p:ph idx="4" type="subTitle"/>
          </p:nvPr>
        </p:nvSpPr>
        <p:spPr>
          <a:xfrm>
            <a:off x="4945638" y="3492675"/>
            <a:ext cx="29076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8" name="Google Shape;28;p5"/>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pic>
        <p:nvPicPr>
          <p:cNvPr id="29" name="Google Shape;29;p5"/>
          <p:cNvPicPr preferRelativeResize="0"/>
          <p:nvPr/>
        </p:nvPicPr>
        <p:blipFill rotWithShape="1">
          <a:blip r:embed="rId2">
            <a:alphaModFix/>
          </a:blip>
          <a:srcRect b="45638" l="35476" r="43212" t="46019"/>
          <a:stretch/>
        </p:blipFill>
        <p:spPr>
          <a:xfrm>
            <a:off x="7626875" y="521788"/>
            <a:ext cx="1948652" cy="429074"/>
          </a:xfrm>
          <a:prstGeom prst="rect">
            <a:avLst/>
          </a:prstGeom>
          <a:noFill/>
          <a:ln>
            <a:noFill/>
          </a:ln>
        </p:spPr>
      </p:pic>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30" name="Shape 30"/>
        <p:cNvGrpSpPr/>
        <p:nvPr/>
      </p:nvGrpSpPr>
      <p:grpSpPr>
        <a:xfrm>
          <a:off x="0" y="0"/>
          <a:ext cx="0" cy="0"/>
          <a:chOff x="0" y="0"/>
          <a:chExt cx="0" cy="0"/>
        </a:xfrm>
      </p:grpSpPr>
      <p:sp>
        <p:nvSpPr>
          <p:cNvPr id="31" name="Google Shape;31;p6"/>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pic>
        <p:nvPicPr>
          <p:cNvPr id="32" name="Google Shape;32;p6"/>
          <p:cNvPicPr preferRelativeResize="0"/>
          <p:nvPr/>
        </p:nvPicPr>
        <p:blipFill rotWithShape="1">
          <a:blip r:embed="rId2">
            <a:alphaModFix/>
          </a:blip>
          <a:srcRect b="45638" l="35476" r="43212" t="46019"/>
          <a:stretch/>
        </p:blipFill>
        <p:spPr>
          <a:xfrm>
            <a:off x="7626875" y="521788"/>
            <a:ext cx="1948652" cy="429074"/>
          </a:xfrm>
          <a:prstGeom prst="rect">
            <a:avLst/>
          </a:prstGeom>
          <a:noFill/>
          <a:ln>
            <a:noFill/>
          </a:ln>
        </p:spPr>
      </p:pic>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33" name="Shape 33"/>
        <p:cNvGrpSpPr/>
        <p:nvPr/>
      </p:nvGrpSpPr>
      <p:grpSpPr>
        <a:xfrm>
          <a:off x="0" y="0"/>
          <a:ext cx="0" cy="0"/>
          <a:chOff x="0" y="0"/>
          <a:chExt cx="0" cy="0"/>
        </a:xfrm>
      </p:grpSpPr>
      <p:sp>
        <p:nvSpPr>
          <p:cNvPr id="34" name="Google Shape;34;p7"/>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35" name="Google Shape;35;p7"/>
          <p:cNvSpPr txBox="1"/>
          <p:nvPr>
            <p:ph idx="1" type="body"/>
          </p:nvPr>
        </p:nvSpPr>
        <p:spPr>
          <a:xfrm>
            <a:off x="720000" y="1152475"/>
            <a:ext cx="3426600" cy="3456000"/>
          </a:xfrm>
          <a:prstGeom prst="rect">
            <a:avLst/>
          </a:prstGeom>
        </p:spPr>
        <p:txBody>
          <a:bodyPr anchorCtr="0" anchor="ctr" bIns="91425" lIns="91425" spcFirstLastPara="1" rIns="91425" wrap="square" tIns="91425">
            <a:noAutofit/>
          </a:bodyPr>
          <a:lstStyle>
            <a:lvl1pPr indent="-317500" lvl="0" marL="457200" rtl="0">
              <a:lnSpc>
                <a:spcPct val="115000"/>
              </a:lnSpc>
              <a:spcBef>
                <a:spcPts val="0"/>
              </a:spcBef>
              <a:spcAft>
                <a:spcPts val="0"/>
              </a:spcAft>
              <a:buClr>
                <a:srgbClr val="434343"/>
              </a:buClr>
              <a:buSzPts val="1400"/>
              <a:buChar char="●"/>
              <a:defRPr sz="1400">
                <a:solidFill>
                  <a:srgbClr val="434343"/>
                </a:solidFill>
              </a:defRPr>
            </a:lvl1pPr>
            <a:lvl2pPr indent="-317500" lvl="1" marL="914400" rtl="0">
              <a:lnSpc>
                <a:spcPct val="115000"/>
              </a:lnSpc>
              <a:spcBef>
                <a:spcPts val="0"/>
              </a:spcBef>
              <a:spcAft>
                <a:spcPts val="0"/>
              </a:spcAft>
              <a:buClr>
                <a:srgbClr val="434343"/>
              </a:buClr>
              <a:buSzPts val="1400"/>
              <a:buChar char="○"/>
              <a:defRPr>
                <a:solidFill>
                  <a:srgbClr val="434343"/>
                </a:solidFill>
              </a:defRPr>
            </a:lvl2pPr>
            <a:lvl3pPr indent="-317500" lvl="2" marL="1371600" rtl="0">
              <a:lnSpc>
                <a:spcPct val="115000"/>
              </a:lnSpc>
              <a:spcBef>
                <a:spcPts val="0"/>
              </a:spcBef>
              <a:spcAft>
                <a:spcPts val="0"/>
              </a:spcAft>
              <a:buClr>
                <a:srgbClr val="434343"/>
              </a:buClr>
              <a:buSzPts val="1400"/>
              <a:buChar char="■"/>
              <a:defRPr>
                <a:solidFill>
                  <a:srgbClr val="434343"/>
                </a:solidFill>
              </a:defRPr>
            </a:lvl3pPr>
            <a:lvl4pPr indent="-317500" lvl="3" marL="1828800" rtl="0">
              <a:lnSpc>
                <a:spcPct val="115000"/>
              </a:lnSpc>
              <a:spcBef>
                <a:spcPts val="0"/>
              </a:spcBef>
              <a:spcAft>
                <a:spcPts val="0"/>
              </a:spcAft>
              <a:buClr>
                <a:srgbClr val="434343"/>
              </a:buClr>
              <a:buSzPts val="1400"/>
              <a:buChar char="●"/>
              <a:defRPr>
                <a:solidFill>
                  <a:srgbClr val="434343"/>
                </a:solidFill>
              </a:defRPr>
            </a:lvl4pPr>
            <a:lvl5pPr indent="-317500" lvl="4" marL="2286000" rtl="0">
              <a:lnSpc>
                <a:spcPct val="115000"/>
              </a:lnSpc>
              <a:spcBef>
                <a:spcPts val="0"/>
              </a:spcBef>
              <a:spcAft>
                <a:spcPts val="0"/>
              </a:spcAft>
              <a:buClr>
                <a:srgbClr val="434343"/>
              </a:buClr>
              <a:buSzPts val="1400"/>
              <a:buChar char="○"/>
              <a:defRPr>
                <a:solidFill>
                  <a:srgbClr val="434343"/>
                </a:solidFill>
              </a:defRPr>
            </a:lvl5pPr>
            <a:lvl6pPr indent="-317500" lvl="5" marL="2743200" rtl="0">
              <a:lnSpc>
                <a:spcPct val="115000"/>
              </a:lnSpc>
              <a:spcBef>
                <a:spcPts val="0"/>
              </a:spcBef>
              <a:spcAft>
                <a:spcPts val="0"/>
              </a:spcAft>
              <a:buClr>
                <a:srgbClr val="434343"/>
              </a:buClr>
              <a:buSzPts val="1400"/>
              <a:buChar char="■"/>
              <a:defRPr>
                <a:solidFill>
                  <a:srgbClr val="434343"/>
                </a:solidFill>
              </a:defRPr>
            </a:lvl6pPr>
            <a:lvl7pPr indent="-317500" lvl="6" marL="3200400" rtl="0">
              <a:lnSpc>
                <a:spcPct val="115000"/>
              </a:lnSpc>
              <a:spcBef>
                <a:spcPts val="0"/>
              </a:spcBef>
              <a:spcAft>
                <a:spcPts val="0"/>
              </a:spcAft>
              <a:buClr>
                <a:srgbClr val="434343"/>
              </a:buClr>
              <a:buSzPts val="1400"/>
              <a:buChar char="●"/>
              <a:defRPr>
                <a:solidFill>
                  <a:srgbClr val="434343"/>
                </a:solidFill>
              </a:defRPr>
            </a:lvl7pPr>
            <a:lvl8pPr indent="-317500" lvl="7" marL="3657600" rtl="0">
              <a:lnSpc>
                <a:spcPct val="115000"/>
              </a:lnSpc>
              <a:spcBef>
                <a:spcPts val="0"/>
              </a:spcBef>
              <a:spcAft>
                <a:spcPts val="0"/>
              </a:spcAft>
              <a:buClr>
                <a:srgbClr val="434343"/>
              </a:buClr>
              <a:buSzPts val="1400"/>
              <a:buChar char="○"/>
              <a:defRPr>
                <a:solidFill>
                  <a:srgbClr val="434343"/>
                </a:solidFill>
              </a:defRPr>
            </a:lvl8pPr>
            <a:lvl9pPr indent="-317500" lvl="8" marL="4114800" rtl="0">
              <a:lnSpc>
                <a:spcPct val="115000"/>
              </a:lnSpc>
              <a:spcBef>
                <a:spcPts val="0"/>
              </a:spcBef>
              <a:spcAft>
                <a:spcPts val="0"/>
              </a:spcAft>
              <a:buClr>
                <a:srgbClr val="434343"/>
              </a:buClr>
              <a:buSzPts val="1400"/>
              <a:buChar char="■"/>
              <a:defRPr>
                <a:solidFill>
                  <a:srgbClr val="434343"/>
                </a:solidFill>
              </a:defRPr>
            </a:lvl9pPr>
          </a:lstStyle>
          <a:p/>
        </p:txBody>
      </p:sp>
      <p:pic>
        <p:nvPicPr>
          <p:cNvPr id="36" name="Google Shape;36;p7"/>
          <p:cNvPicPr preferRelativeResize="0"/>
          <p:nvPr/>
        </p:nvPicPr>
        <p:blipFill rotWithShape="1">
          <a:blip r:embed="rId2">
            <a:alphaModFix/>
          </a:blip>
          <a:srcRect b="45638" l="35476" r="43212" t="46019"/>
          <a:stretch/>
        </p:blipFill>
        <p:spPr>
          <a:xfrm>
            <a:off x="7626875" y="521788"/>
            <a:ext cx="1948652" cy="429074"/>
          </a:xfrm>
          <a:prstGeom prst="rect">
            <a:avLst/>
          </a:prstGeom>
          <a:noFill/>
          <a:ln>
            <a:noFill/>
          </a:ln>
        </p:spPr>
      </p:pic>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37" name="Shape 37"/>
        <p:cNvGrpSpPr/>
        <p:nvPr/>
      </p:nvGrpSpPr>
      <p:grpSpPr>
        <a:xfrm>
          <a:off x="0" y="0"/>
          <a:ext cx="0" cy="0"/>
          <a:chOff x="0" y="0"/>
          <a:chExt cx="0" cy="0"/>
        </a:xfrm>
      </p:grpSpPr>
      <p:sp>
        <p:nvSpPr>
          <p:cNvPr id="38" name="Google Shape;38;p8"/>
          <p:cNvSpPr txBox="1"/>
          <p:nvPr>
            <p:ph type="title"/>
          </p:nvPr>
        </p:nvSpPr>
        <p:spPr>
          <a:xfrm>
            <a:off x="715100" y="1307100"/>
            <a:ext cx="6367800" cy="2529300"/>
          </a:xfrm>
          <a:prstGeom prst="rect">
            <a:avLst/>
          </a:prstGeom>
        </p:spPr>
        <p:txBody>
          <a:bodyPr anchorCtr="0" anchor="ctr" bIns="91425" lIns="91425" spcFirstLastPara="1" rIns="91425" wrap="square" tIns="91425">
            <a:noAutofit/>
          </a:bodyPr>
          <a:lstStyle>
            <a:lvl1pPr lvl="0">
              <a:spcBef>
                <a:spcPts val="0"/>
              </a:spcBef>
              <a:spcAft>
                <a:spcPts val="0"/>
              </a:spcAft>
              <a:buSzPts val="6000"/>
              <a:buNone/>
              <a:defRPr sz="72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p:txBody>
      </p:sp>
      <p:pic>
        <p:nvPicPr>
          <p:cNvPr id="39" name="Google Shape;39;p8"/>
          <p:cNvPicPr preferRelativeResize="0"/>
          <p:nvPr/>
        </p:nvPicPr>
        <p:blipFill rotWithShape="1">
          <a:blip r:embed="rId2">
            <a:alphaModFix/>
          </a:blip>
          <a:srcRect b="0" l="35477" r="44238" t="0"/>
          <a:stretch/>
        </p:blipFill>
        <p:spPr>
          <a:xfrm>
            <a:off x="7289225" y="0"/>
            <a:ext cx="1854776" cy="5143499"/>
          </a:xfrm>
          <a:prstGeom prst="rect">
            <a:avLst/>
          </a:prstGeom>
          <a:noFill/>
          <a:ln>
            <a:noFill/>
          </a:ln>
        </p:spPr>
      </p:pic>
      <p:pic>
        <p:nvPicPr>
          <p:cNvPr id="40" name="Google Shape;40;p8"/>
          <p:cNvPicPr preferRelativeResize="0"/>
          <p:nvPr/>
        </p:nvPicPr>
        <p:blipFill rotWithShape="1">
          <a:blip r:embed="rId2">
            <a:alphaModFix/>
          </a:blip>
          <a:srcRect b="45638" l="35476" r="43212" t="46019"/>
          <a:stretch/>
        </p:blipFill>
        <p:spPr>
          <a:xfrm>
            <a:off x="0" y="495400"/>
            <a:ext cx="1948652" cy="429074"/>
          </a:xfrm>
          <a:prstGeom prst="rect">
            <a:avLst/>
          </a:prstGeom>
          <a:noFill/>
          <a:ln>
            <a:noFill/>
          </a:ln>
        </p:spPr>
      </p:pic>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41" name="Shape 41"/>
        <p:cNvGrpSpPr/>
        <p:nvPr/>
      </p:nvGrpSpPr>
      <p:grpSpPr>
        <a:xfrm>
          <a:off x="0" y="0"/>
          <a:ext cx="0" cy="0"/>
          <a:chOff x="0" y="0"/>
          <a:chExt cx="0" cy="0"/>
        </a:xfrm>
      </p:grpSpPr>
      <p:sp>
        <p:nvSpPr>
          <p:cNvPr id="42" name="Google Shape;42;p9"/>
          <p:cNvSpPr txBox="1"/>
          <p:nvPr>
            <p:ph type="title"/>
          </p:nvPr>
        </p:nvSpPr>
        <p:spPr>
          <a:xfrm>
            <a:off x="720000" y="1332675"/>
            <a:ext cx="4661100" cy="841800"/>
          </a:xfrm>
          <a:prstGeom prst="rect">
            <a:avLst/>
          </a:prstGeom>
        </p:spPr>
        <p:txBody>
          <a:bodyPr anchorCtr="0" anchor="ctr" bIns="91425" lIns="91425" spcFirstLastPara="1" rIns="91425" wrap="square" tIns="91425">
            <a:noAutofit/>
          </a:bodyPr>
          <a:lstStyle>
            <a:lvl1pPr lvl="0" rtl="0">
              <a:spcBef>
                <a:spcPts val="0"/>
              </a:spcBef>
              <a:spcAft>
                <a:spcPts val="0"/>
              </a:spcAft>
              <a:buSzPts val="3600"/>
              <a:buNone/>
              <a:defRPr sz="45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43" name="Google Shape;43;p9"/>
          <p:cNvSpPr txBox="1"/>
          <p:nvPr>
            <p:ph idx="1" type="subTitle"/>
          </p:nvPr>
        </p:nvSpPr>
        <p:spPr>
          <a:xfrm>
            <a:off x="715100" y="2174475"/>
            <a:ext cx="4661100" cy="14256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600"/>
            </a:lvl1pPr>
            <a:lvl2pPr lvl="1" rtl="0" algn="ctr">
              <a:lnSpc>
                <a:spcPct val="100000"/>
              </a:lnSpc>
              <a:spcBef>
                <a:spcPts val="160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pic>
        <p:nvPicPr>
          <p:cNvPr id="44" name="Google Shape;44;p9"/>
          <p:cNvPicPr preferRelativeResize="0"/>
          <p:nvPr/>
        </p:nvPicPr>
        <p:blipFill rotWithShape="1">
          <a:blip r:embed="rId2">
            <a:alphaModFix/>
          </a:blip>
          <a:srcRect b="45638" l="35476" r="43212" t="46019"/>
          <a:stretch/>
        </p:blipFill>
        <p:spPr>
          <a:xfrm>
            <a:off x="-54400" y="626013"/>
            <a:ext cx="1948652" cy="429074"/>
          </a:xfrm>
          <a:prstGeom prst="rect">
            <a:avLst/>
          </a:prstGeom>
          <a:noFill/>
          <a:ln>
            <a:noFill/>
          </a:ln>
        </p:spPr>
      </p:pic>
      <p:pic>
        <p:nvPicPr>
          <p:cNvPr id="45" name="Google Shape;45;p9"/>
          <p:cNvPicPr preferRelativeResize="0"/>
          <p:nvPr/>
        </p:nvPicPr>
        <p:blipFill rotWithShape="1">
          <a:blip r:embed="rId2">
            <a:alphaModFix/>
          </a:blip>
          <a:srcRect b="0" l="35477" r="35430" t="0"/>
          <a:stretch/>
        </p:blipFill>
        <p:spPr>
          <a:xfrm>
            <a:off x="6502001" y="0"/>
            <a:ext cx="2660127" cy="5143501"/>
          </a:xfrm>
          <a:prstGeom prst="rect">
            <a:avLst/>
          </a:prstGeom>
          <a:noFill/>
          <a:ln>
            <a:noFill/>
          </a:ln>
        </p:spPr>
      </p:pic>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46" name="Shape 46"/>
        <p:cNvGrpSpPr/>
        <p:nvPr/>
      </p:nvGrpSpPr>
      <p:grpSpPr>
        <a:xfrm>
          <a:off x="0" y="0"/>
          <a:ext cx="0" cy="0"/>
          <a:chOff x="0" y="0"/>
          <a:chExt cx="0" cy="0"/>
        </a:xfrm>
      </p:grpSpPr>
      <p:sp>
        <p:nvSpPr>
          <p:cNvPr id="47" name="Google Shape;47;p10"/>
          <p:cNvSpPr txBox="1"/>
          <p:nvPr>
            <p:ph type="title"/>
          </p:nvPr>
        </p:nvSpPr>
        <p:spPr>
          <a:xfrm>
            <a:off x="2995475" y="535000"/>
            <a:ext cx="5428500" cy="8562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3500"/>
              <a:buNone/>
              <a:defRPr/>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pic>
        <p:nvPicPr>
          <p:cNvPr id="48" name="Google Shape;48;p10"/>
          <p:cNvPicPr preferRelativeResize="0"/>
          <p:nvPr/>
        </p:nvPicPr>
        <p:blipFill rotWithShape="1">
          <a:blip r:embed="rId2">
            <a:alphaModFix/>
          </a:blip>
          <a:srcRect b="45638" l="35476" r="43212" t="46019"/>
          <a:stretch/>
        </p:blipFill>
        <p:spPr>
          <a:xfrm>
            <a:off x="7222900" y="3189950"/>
            <a:ext cx="1948652" cy="429074"/>
          </a:xfrm>
          <a:prstGeom prst="rect">
            <a:avLst/>
          </a:prstGeom>
          <a:noFill/>
          <a:ln>
            <a:noFill/>
          </a:ln>
        </p:spPr>
      </p:pic>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19.xml"/><Relationship Id="rId11" Type="http://schemas.openxmlformats.org/officeDocument/2006/relationships/slideLayout" Target="../slideLayouts/slideLayout10.xml"/><Relationship Id="rId22" Type="http://schemas.openxmlformats.org/officeDocument/2006/relationships/slideLayout" Target="../slideLayouts/slideLayout21.xml"/><Relationship Id="rId10" Type="http://schemas.openxmlformats.org/officeDocument/2006/relationships/slideLayout" Target="../slideLayouts/slideLayout9.xml"/><Relationship Id="rId21" Type="http://schemas.openxmlformats.org/officeDocument/2006/relationships/slideLayout" Target="../slideLayouts/slideLayout20.xml"/><Relationship Id="rId13" Type="http://schemas.openxmlformats.org/officeDocument/2006/relationships/slideLayout" Target="../slideLayouts/slideLayout12.xml"/><Relationship Id="rId24" Type="http://schemas.openxmlformats.org/officeDocument/2006/relationships/theme" Target="../theme/theme3.xml"/><Relationship Id="rId12" Type="http://schemas.openxmlformats.org/officeDocument/2006/relationships/slideLayout" Target="../slideLayouts/slideLayout11.xml"/><Relationship Id="rId23" Type="http://schemas.openxmlformats.org/officeDocument/2006/relationships/slideLayout" Target="../slideLayouts/slideLayout22.xml"/><Relationship Id="rId1" Type="http://schemas.openxmlformats.org/officeDocument/2006/relationships/image" Target="../media/image22.png"/><Relationship Id="rId2" Type="http://schemas.openxmlformats.org/officeDocument/2006/relationships/slideLayout" Target="../slideLayouts/slideLayout1.xml"/><Relationship Id="rId3" Type="http://schemas.openxmlformats.org/officeDocument/2006/relationships/slideLayout" Target="../slideLayouts/slideLayout2.xml"/><Relationship Id="rId4" Type="http://schemas.openxmlformats.org/officeDocument/2006/relationships/slideLayout" Target="../slideLayouts/slideLayout3.xml"/><Relationship Id="rId9" Type="http://schemas.openxmlformats.org/officeDocument/2006/relationships/slideLayout" Target="../slideLayouts/slideLayout8.xml"/><Relationship Id="rId15" Type="http://schemas.openxmlformats.org/officeDocument/2006/relationships/slideLayout" Target="../slideLayouts/slideLayout14.xml"/><Relationship Id="rId14" Type="http://schemas.openxmlformats.org/officeDocument/2006/relationships/slideLayout" Target="../slideLayouts/slideLayout13.xml"/><Relationship Id="rId17" Type="http://schemas.openxmlformats.org/officeDocument/2006/relationships/slideLayout" Target="../slideLayouts/slideLayout16.xml"/><Relationship Id="rId16" Type="http://schemas.openxmlformats.org/officeDocument/2006/relationships/slideLayout" Target="../slideLayouts/slideLayout15.xml"/><Relationship Id="rId5" Type="http://schemas.openxmlformats.org/officeDocument/2006/relationships/slideLayout" Target="../slideLayouts/slideLayout4.xml"/><Relationship Id="rId19" Type="http://schemas.openxmlformats.org/officeDocument/2006/relationships/slideLayout" Target="../slideLayouts/slideLayout18.xml"/><Relationship Id="rId6" Type="http://schemas.openxmlformats.org/officeDocument/2006/relationships/slideLayout" Target="../slideLayouts/slideLayout5.xml"/><Relationship Id="rId18" Type="http://schemas.openxmlformats.org/officeDocument/2006/relationships/slideLayout" Target="../slideLayouts/slideLayout17.xml"/><Relationship Id="rId7" Type="http://schemas.openxmlformats.org/officeDocument/2006/relationships/slideLayout" Target="../slideLayouts/slideLayout6.xml"/><Relationship Id="rId8" Type="http://schemas.openxmlformats.org/officeDocument/2006/relationships/slideLayout" Target="../slideLayouts/slideLayout7.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slideLayout" Target="../slideLayouts/slideLayout24.xml"/><Relationship Id="rId3"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blipFill>
          <a:blip r:embed="rId1">
            <a:alphaModFix/>
          </a:blip>
          <a:stretch>
            <a:fillRect/>
          </a:stretch>
        </a:blip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chemeClr val="dk1"/>
              </a:buClr>
              <a:buSzPts val="3500"/>
              <a:buFont typeface="Poppins"/>
              <a:buNone/>
              <a:defRPr b="1" sz="3500">
                <a:solidFill>
                  <a:schemeClr val="dk1"/>
                </a:solidFill>
                <a:latin typeface="Poppins"/>
                <a:ea typeface="Poppins"/>
                <a:cs typeface="Poppins"/>
                <a:sym typeface="Poppins"/>
              </a:defRPr>
            </a:lvl1pPr>
            <a:lvl2pPr lvl="1" rtl="0">
              <a:spcBef>
                <a:spcPts val="0"/>
              </a:spcBef>
              <a:spcAft>
                <a:spcPts val="0"/>
              </a:spcAft>
              <a:buClr>
                <a:schemeClr val="dk1"/>
              </a:buClr>
              <a:buSzPts val="3500"/>
              <a:buFont typeface="Poppins"/>
              <a:buNone/>
              <a:defRPr b="1" sz="3500">
                <a:solidFill>
                  <a:schemeClr val="dk1"/>
                </a:solidFill>
                <a:latin typeface="Poppins"/>
                <a:ea typeface="Poppins"/>
                <a:cs typeface="Poppins"/>
                <a:sym typeface="Poppins"/>
              </a:defRPr>
            </a:lvl2pPr>
            <a:lvl3pPr lvl="2" rtl="0">
              <a:spcBef>
                <a:spcPts val="0"/>
              </a:spcBef>
              <a:spcAft>
                <a:spcPts val="0"/>
              </a:spcAft>
              <a:buClr>
                <a:schemeClr val="dk1"/>
              </a:buClr>
              <a:buSzPts val="3500"/>
              <a:buFont typeface="Poppins"/>
              <a:buNone/>
              <a:defRPr b="1" sz="3500">
                <a:solidFill>
                  <a:schemeClr val="dk1"/>
                </a:solidFill>
                <a:latin typeface="Poppins"/>
                <a:ea typeface="Poppins"/>
                <a:cs typeface="Poppins"/>
                <a:sym typeface="Poppins"/>
              </a:defRPr>
            </a:lvl3pPr>
            <a:lvl4pPr lvl="3" rtl="0">
              <a:spcBef>
                <a:spcPts val="0"/>
              </a:spcBef>
              <a:spcAft>
                <a:spcPts val="0"/>
              </a:spcAft>
              <a:buClr>
                <a:schemeClr val="dk1"/>
              </a:buClr>
              <a:buSzPts val="3500"/>
              <a:buFont typeface="Poppins"/>
              <a:buNone/>
              <a:defRPr b="1" sz="3500">
                <a:solidFill>
                  <a:schemeClr val="dk1"/>
                </a:solidFill>
                <a:latin typeface="Poppins"/>
                <a:ea typeface="Poppins"/>
                <a:cs typeface="Poppins"/>
                <a:sym typeface="Poppins"/>
              </a:defRPr>
            </a:lvl4pPr>
            <a:lvl5pPr lvl="4" rtl="0">
              <a:spcBef>
                <a:spcPts val="0"/>
              </a:spcBef>
              <a:spcAft>
                <a:spcPts val="0"/>
              </a:spcAft>
              <a:buClr>
                <a:schemeClr val="dk1"/>
              </a:buClr>
              <a:buSzPts val="3500"/>
              <a:buFont typeface="Poppins"/>
              <a:buNone/>
              <a:defRPr b="1" sz="3500">
                <a:solidFill>
                  <a:schemeClr val="dk1"/>
                </a:solidFill>
                <a:latin typeface="Poppins"/>
                <a:ea typeface="Poppins"/>
                <a:cs typeface="Poppins"/>
                <a:sym typeface="Poppins"/>
              </a:defRPr>
            </a:lvl5pPr>
            <a:lvl6pPr lvl="5" rtl="0">
              <a:spcBef>
                <a:spcPts val="0"/>
              </a:spcBef>
              <a:spcAft>
                <a:spcPts val="0"/>
              </a:spcAft>
              <a:buClr>
                <a:schemeClr val="dk1"/>
              </a:buClr>
              <a:buSzPts val="3500"/>
              <a:buFont typeface="Poppins"/>
              <a:buNone/>
              <a:defRPr b="1" sz="3500">
                <a:solidFill>
                  <a:schemeClr val="dk1"/>
                </a:solidFill>
                <a:latin typeface="Poppins"/>
                <a:ea typeface="Poppins"/>
                <a:cs typeface="Poppins"/>
                <a:sym typeface="Poppins"/>
              </a:defRPr>
            </a:lvl6pPr>
            <a:lvl7pPr lvl="6" rtl="0">
              <a:spcBef>
                <a:spcPts val="0"/>
              </a:spcBef>
              <a:spcAft>
                <a:spcPts val="0"/>
              </a:spcAft>
              <a:buClr>
                <a:schemeClr val="dk1"/>
              </a:buClr>
              <a:buSzPts val="3500"/>
              <a:buFont typeface="Poppins"/>
              <a:buNone/>
              <a:defRPr b="1" sz="3500">
                <a:solidFill>
                  <a:schemeClr val="dk1"/>
                </a:solidFill>
                <a:latin typeface="Poppins"/>
                <a:ea typeface="Poppins"/>
                <a:cs typeface="Poppins"/>
                <a:sym typeface="Poppins"/>
              </a:defRPr>
            </a:lvl7pPr>
            <a:lvl8pPr lvl="7" rtl="0">
              <a:spcBef>
                <a:spcPts val="0"/>
              </a:spcBef>
              <a:spcAft>
                <a:spcPts val="0"/>
              </a:spcAft>
              <a:buClr>
                <a:schemeClr val="dk1"/>
              </a:buClr>
              <a:buSzPts val="3500"/>
              <a:buFont typeface="Poppins"/>
              <a:buNone/>
              <a:defRPr b="1" sz="3500">
                <a:solidFill>
                  <a:schemeClr val="dk1"/>
                </a:solidFill>
                <a:latin typeface="Poppins"/>
                <a:ea typeface="Poppins"/>
                <a:cs typeface="Poppins"/>
                <a:sym typeface="Poppins"/>
              </a:defRPr>
            </a:lvl8pPr>
            <a:lvl9pPr lvl="8" rtl="0">
              <a:spcBef>
                <a:spcPts val="0"/>
              </a:spcBef>
              <a:spcAft>
                <a:spcPts val="0"/>
              </a:spcAft>
              <a:buClr>
                <a:schemeClr val="dk1"/>
              </a:buClr>
              <a:buSzPts val="3500"/>
              <a:buFont typeface="Poppins"/>
              <a:buNone/>
              <a:defRPr b="1" sz="3500">
                <a:solidFill>
                  <a:schemeClr val="dk1"/>
                </a:solidFill>
                <a:latin typeface="Poppins"/>
                <a:ea typeface="Poppins"/>
                <a:cs typeface="Poppins"/>
                <a:sym typeface="Poppins"/>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17500" lvl="0" marL="457200">
              <a:lnSpc>
                <a:spcPct val="115000"/>
              </a:lnSpc>
              <a:spcBef>
                <a:spcPts val="0"/>
              </a:spcBef>
              <a:spcAft>
                <a:spcPts val="0"/>
              </a:spcAft>
              <a:buClr>
                <a:schemeClr val="dk2"/>
              </a:buClr>
              <a:buSzPts val="1400"/>
              <a:buFont typeface="Didact Gothic"/>
              <a:buChar char="●"/>
              <a:defRPr>
                <a:solidFill>
                  <a:schemeClr val="dk2"/>
                </a:solidFill>
                <a:latin typeface="Didact Gothic"/>
                <a:ea typeface="Didact Gothic"/>
                <a:cs typeface="Didact Gothic"/>
                <a:sym typeface="Didact Gothic"/>
              </a:defRPr>
            </a:lvl1pPr>
            <a:lvl2pPr indent="-317500" lvl="1" marL="914400">
              <a:lnSpc>
                <a:spcPct val="115000"/>
              </a:lnSpc>
              <a:spcBef>
                <a:spcPts val="1600"/>
              </a:spcBef>
              <a:spcAft>
                <a:spcPts val="0"/>
              </a:spcAft>
              <a:buClr>
                <a:schemeClr val="dk2"/>
              </a:buClr>
              <a:buSzPts val="1400"/>
              <a:buFont typeface="Didact Gothic"/>
              <a:buChar char="○"/>
              <a:defRPr>
                <a:solidFill>
                  <a:schemeClr val="dk2"/>
                </a:solidFill>
                <a:latin typeface="Didact Gothic"/>
                <a:ea typeface="Didact Gothic"/>
                <a:cs typeface="Didact Gothic"/>
                <a:sym typeface="Didact Gothic"/>
              </a:defRPr>
            </a:lvl2pPr>
            <a:lvl3pPr indent="-317500" lvl="2" marL="1371600">
              <a:lnSpc>
                <a:spcPct val="115000"/>
              </a:lnSpc>
              <a:spcBef>
                <a:spcPts val="1600"/>
              </a:spcBef>
              <a:spcAft>
                <a:spcPts val="0"/>
              </a:spcAft>
              <a:buClr>
                <a:schemeClr val="dk2"/>
              </a:buClr>
              <a:buSzPts val="1400"/>
              <a:buFont typeface="Didact Gothic"/>
              <a:buChar char="■"/>
              <a:defRPr>
                <a:solidFill>
                  <a:schemeClr val="dk2"/>
                </a:solidFill>
                <a:latin typeface="Didact Gothic"/>
                <a:ea typeface="Didact Gothic"/>
                <a:cs typeface="Didact Gothic"/>
                <a:sym typeface="Didact Gothic"/>
              </a:defRPr>
            </a:lvl3pPr>
            <a:lvl4pPr indent="-317500" lvl="3" marL="1828800">
              <a:lnSpc>
                <a:spcPct val="115000"/>
              </a:lnSpc>
              <a:spcBef>
                <a:spcPts val="1600"/>
              </a:spcBef>
              <a:spcAft>
                <a:spcPts val="0"/>
              </a:spcAft>
              <a:buClr>
                <a:schemeClr val="dk2"/>
              </a:buClr>
              <a:buSzPts val="1400"/>
              <a:buFont typeface="Didact Gothic"/>
              <a:buChar char="●"/>
              <a:defRPr>
                <a:solidFill>
                  <a:schemeClr val="dk2"/>
                </a:solidFill>
                <a:latin typeface="Didact Gothic"/>
                <a:ea typeface="Didact Gothic"/>
                <a:cs typeface="Didact Gothic"/>
                <a:sym typeface="Didact Gothic"/>
              </a:defRPr>
            </a:lvl4pPr>
            <a:lvl5pPr indent="-317500" lvl="4" marL="2286000">
              <a:lnSpc>
                <a:spcPct val="115000"/>
              </a:lnSpc>
              <a:spcBef>
                <a:spcPts val="1600"/>
              </a:spcBef>
              <a:spcAft>
                <a:spcPts val="0"/>
              </a:spcAft>
              <a:buClr>
                <a:schemeClr val="dk2"/>
              </a:buClr>
              <a:buSzPts val="1400"/>
              <a:buFont typeface="Didact Gothic"/>
              <a:buChar char="○"/>
              <a:defRPr>
                <a:solidFill>
                  <a:schemeClr val="dk2"/>
                </a:solidFill>
                <a:latin typeface="Didact Gothic"/>
                <a:ea typeface="Didact Gothic"/>
                <a:cs typeface="Didact Gothic"/>
                <a:sym typeface="Didact Gothic"/>
              </a:defRPr>
            </a:lvl5pPr>
            <a:lvl6pPr indent="-317500" lvl="5" marL="2743200">
              <a:lnSpc>
                <a:spcPct val="115000"/>
              </a:lnSpc>
              <a:spcBef>
                <a:spcPts val="1600"/>
              </a:spcBef>
              <a:spcAft>
                <a:spcPts val="0"/>
              </a:spcAft>
              <a:buClr>
                <a:schemeClr val="dk2"/>
              </a:buClr>
              <a:buSzPts val="1400"/>
              <a:buFont typeface="Didact Gothic"/>
              <a:buChar char="■"/>
              <a:defRPr>
                <a:solidFill>
                  <a:schemeClr val="dk2"/>
                </a:solidFill>
                <a:latin typeface="Didact Gothic"/>
                <a:ea typeface="Didact Gothic"/>
                <a:cs typeface="Didact Gothic"/>
                <a:sym typeface="Didact Gothic"/>
              </a:defRPr>
            </a:lvl6pPr>
            <a:lvl7pPr indent="-317500" lvl="6" marL="3200400">
              <a:lnSpc>
                <a:spcPct val="115000"/>
              </a:lnSpc>
              <a:spcBef>
                <a:spcPts val="1600"/>
              </a:spcBef>
              <a:spcAft>
                <a:spcPts val="0"/>
              </a:spcAft>
              <a:buClr>
                <a:schemeClr val="dk2"/>
              </a:buClr>
              <a:buSzPts val="1400"/>
              <a:buFont typeface="Didact Gothic"/>
              <a:buChar char="●"/>
              <a:defRPr>
                <a:solidFill>
                  <a:schemeClr val="dk2"/>
                </a:solidFill>
                <a:latin typeface="Didact Gothic"/>
                <a:ea typeface="Didact Gothic"/>
                <a:cs typeface="Didact Gothic"/>
                <a:sym typeface="Didact Gothic"/>
              </a:defRPr>
            </a:lvl7pPr>
            <a:lvl8pPr indent="-317500" lvl="7" marL="3657600">
              <a:lnSpc>
                <a:spcPct val="115000"/>
              </a:lnSpc>
              <a:spcBef>
                <a:spcPts val="1600"/>
              </a:spcBef>
              <a:spcAft>
                <a:spcPts val="0"/>
              </a:spcAft>
              <a:buClr>
                <a:schemeClr val="dk2"/>
              </a:buClr>
              <a:buSzPts val="1400"/>
              <a:buFont typeface="Didact Gothic"/>
              <a:buChar char="○"/>
              <a:defRPr>
                <a:solidFill>
                  <a:schemeClr val="dk2"/>
                </a:solidFill>
                <a:latin typeface="Didact Gothic"/>
                <a:ea typeface="Didact Gothic"/>
                <a:cs typeface="Didact Gothic"/>
                <a:sym typeface="Didact Gothic"/>
              </a:defRPr>
            </a:lvl8pPr>
            <a:lvl9pPr indent="-317500" lvl="8" marL="4114800">
              <a:lnSpc>
                <a:spcPct val="115000"/>
              </a:lnSpc>
              <a:spcBef>
                <a:spcPts val="1600"/>
              </a:spcBef>
              <a:spcAft>
                <a:spcPts val="1600"/>
              </a:spcAft>
              <a:buClr>
                <a:schemeClr val="dk2"/>
              </a:buClr>
              <a:buSzPts val="1400"/>
              <a:buFont typeface="Didact Gothic"/>
              <a:buChar char="■"/>
              <a:defRPr>
                <a:solidFill>
                  <a:schemeClr val="dk2"/>
                </a:solidFill>
                <a:latin typeface="Didact Gothic"/>
                <a:ea typeface="Didact Gothic"/>
                <a:cs typeface="Didact Gothic"/>
                <a:sym typeface="Didact Gothic"/>
              </a:defRPr>
            </a:lvl9pPr>
          </a:lstStyle>
          <a:p/>
        </p:txBody>
      </p:sp>
    </p:spTree>
  </p:cSld>
  <p:clrMap accent1="accent1" accent2="accent2" accent3="accent3" accent4="accent4" accent5="accent5" accent6="accent6" bg1="lt1" bg2="dk2" tx1="dk1" tx2="lt2" folHlink="folHlink" hlink="hlink"/>
  <p:sldLayoutIdLst>
    <p:sldLayoutId id="2147483648" r:id="rId2"/>
    <p:sldLayoutId id="2147483649" r:id="rId3"/>
    <p:sldLayoutId id="2147483650" r:id="rId4"/>
    <p:sldLayoutId id="2147483651" r:id="rId5"/>
    <p:sldLayoutId id="2147483652" r:id="rId6"/>
    <p:sldLayoutId id="2147483653" r:id="rId7"/>
    <p:sldLayoutId id="2147483654" r:id="rId8"/>
    <p:sldLayoutId id="2147483655" r:id="rId9"/>
    <p:sldLayoutId id="2147483656" r:id="rId10"/>
    <p:sldLayoutId id="2147483657" r:id="rId11"/>
    <p:sldLayoutId id="2147483658" r:id="rId12"/>
    <p:sldLayoutId id="2147483659" r:id="rId13"/>
    <p:sldLayoutId id="2147483660" r:id="rId14"/>
    <p:sldLayoutId id="2147483661" r:id="rId15"/>
    <p:sldLayoutId id="2147483662" r:id="rId16"/>
    <p:sldLayoutId id="2147483663" r:id="rId17"/>
    <p:sldLayoutId id="2147483664" r:id="rId18"/>
    <p:sldLayoutId id="2147483665" r:id="rId19"/>
    <p:sldLayoutId id="2147483666" r:id="rId20"/>
    <p:sldLayoutId id="2147483667" r:id="rId21"/>
    <p:sldLayoutId id="2147483668" r:id="rId22"/>
    <p:sldLayoutId id="2147483669" r:id="rId23"/>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143" name="Shape 143"/>
        <p:cNvGrpSpPr/>
        <p:nvPr/>
      </p:nvGrpSpPr>
      <p:grpSpPr>
        <a:xfrm>
          <a:off x="0" y="0"/>
          <a:ext cx="0" cy="0"/>
          <a:chOff x="0" y="0"/>
          <a:chExt cx="0" cy="0"/>
        </a:xfrm>
      </p:grpSpPr>
      <p:sp>
        <p:nvSpPr>
          <p:cNvPr id="144" name="Google Shape;144;p24"/>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None/>
              <a:defRPr sz="2400">
                <a:solidFill>
                  <a:srgbClr val="FFFFFF"/>
                </a:solidFill>
              </a:defRPr>
            </a:lvl1pPr>
            <a:lvl2pPr lvl="1" rtl="0" algn="ctr">
              <a:spcBef>
                <a:spcPts val="0"/>
              </a:spcBef>
              <a:spcAft>
                <a:spcPts val="0"/>
              </a:spcAft>
              <a:buClr>
                <a:srgbClr val="FFFFFF"/>
              </a:buClr>
              <a:buSzPts val="2400"/>
              <a:buNone/>
              <a:defRPr sz="2400">
                <a:solidFill>
                  <a:srgbClr val="FFFFFF"/>
                </a:solidFill>
              </a:defRPr>
            </a:lvl2pPr>
            <a:lvl3pPr lvl="2" rtl="0" algn="ctr">
              <a:spcBef>
                <a:spcPts val="0"/>
              </a:spcBef>
              <a:spcAft>
                <a:spcPts val="0"/>
              </a:spcAft>
              <a:buClr>
                <a:srgbClr val="FFFFFF"/>
              </a:buClr>
              <a:buSzPts val="2400"/>
              <a:buNone/>
              <a:defRPr sz="2400">
                <a:solidFill>
                  <a:srgbClr val="FFFFFF"/>
                </a:solidFill>
              </a:defRPr>
            </a:lvl3pPr>
            <a:lvl4pPr lvl="3" rtl="0" algn="ctr">
              <a:spcBef>
                <a:spcPts val="0"/>
              </a:spcBef>
              <a:spcAft>
                <a:spcPts val="0"/>
              </a:spcAft>
              <a:buClr>
                <a:srgbClr val="FFFFFF"/>
              </a:buClr>
              <a:buSzPts val="2400"/>
              <a:buNone/>
              <a:defRPr sz="2400">
                <a:solidFill>
                  <a:srgbClr val="FFFFFF"/>
                </a:solidFill>
              </a:defRPr>
            </a:lvl4pPr>
            <a:lvl5pPr lvl="4" rtl="0" algn="ctr">
              <a:spcBef>
                <a:spcPts val="0"/>
              </a:spcBef>
              <a:spcAft>
                <a:spcPts val="0"/>
              </a:spcAft>
              <a:buClr>
                <a:srgbClr val="FFFFFF"/>
              </a:buClr>
              <a:buSzPts val="2400"/>
              <a:buNone/>
              <a:defRPr sz="2400">
                <a:solidFill>
                  <a:srgbClr val="FFFFFF"/>
                </a:solidFill>
              </a:defRPr>
            </a:lvl5pPr>
            <a:lvl6pPr lvl="5" rtl="0" algn="ctr">
              <a:spcBef>
                <a:spcPts val="0"/>
              </a:spcBef>
              <a:spcAft>
                <a:spcPts val="0"/>
              </a:spcAft>
              <a:buClr>
                <a:srgbClr val="FFFFFF"/>
              </a:buClr>
              <a:buSzPts val="2400"/>
              <a:buNone/>
              <a:defRPr sz="2400">
                <a:solidFill>
                  <a:srgbClr val="FFFFFF"/>
                </a:solidFill>
              </a:defRPr>
            </a:lvl6pPr>
            <a:lvl7pPr lvl="6" rtl="0" algn="ctr">
              <a:spcBef>
                <a:spcPts val="0"/>
              </a:spcBef>
              <a:spcAft>
                <a:spcPts val="0"/>
              </a:spcAft>
              <a:buClr>
                <a:srgbClr val="FFFFFF"/>
              </a:buClr>
              <a:buSzPts val="2400"/>
              <a:buNone/>
              <a:defRPr sz="2400">
                <a:solidFill>
                  <a:srgbClr val="FFFFFF"/>
                </a:solidFill>
              </a:defRPr>
            </a:lvl7pPr>
            <a:lvl8pPr lvl="7" rtl="0" algn="ctr">
              <a:spcBef>
                <a:spcPts val="0"/>
              </a:spcBef>
              <a:spcAft>
                <a:spcPts val="0"/>
              </a:spcAft>
              <a:buClr>
                <a:srgbClr val="FFFFFF"/>
              </a:buClr>
              <a:buSzPts val="2400"/>
              <a:buNone/>
              <a:defRPr sz="2400">
                <a:solidFill>
                  <a:srgbClr val="FFFFFF"/>
                </a:solidFill>
              </a:defRPr>
            </a:lvl8pPr>
            <a:lvl9pPr lvl="8" rtl="0" algn="ctr">
              <a:spcBef>
                <a:spcPts val="0"/>
              </a:spcBef>
              <a:spcAft>
                <a:spcPts val="0"/>
              </a:spcAft>
              <a:buClr>
                <a:srgbClr val="FFFFFF"/>
              </a:buClr>
              <a:buSzPts val="2400"/>
              <a:buNone/>
              <a:defRPr sz="2400">
                <a:solidFill>
                  <a:srgbClr val="FFFFFF"/>
                </a:solidFill>
              </a:defRPr>
            </a:lvl9pPr>
          </a:lstStyle>
          <a:p/>
        </p:txBody>
      </p:sp>
      <p:sp>
        <p:nvSpPr>
          <p:cNvPr id="145" name="Google Shape;145;p24"/>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0" r:id="rId1"/>
    <p:sldLayoutId id="2147483671" r:id="rId2"/>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6.png"/><Relationship Id="rId4" Type="http://schemas.openxmlformats.org/officeDocument/2006/relationships/image" Target="../media/image5.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1.xml"/><Relationship Id="rId3" Type="http://schemas.openxmlformats.org/officeDocument/2006/relationships/image" Target="../media/image5.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2.xml"/><Relationship Id="rId3" Type="http://schemas.openxmlformats.org/officeDocument/2006/relationships/image" Target="../media/image21.png"/><Relationship Id="rId4" Type="http://schemas.openxmlformats.org/officeDocument/2006/relationships/image" Target="../media/image5.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3.xml"/><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hyperlink" Target="https://docs.google.com/spreadsheets/d/12GGIWzyw19l23nrs6NyyTXtD_kbwndkn9EJhaBpdKiA/copy" TargetMode="External"/><Relationship Id="rId5" Type="http://schemas.openxmlformats.org/officeDocument/2006/relationships/image" Target="../media/image4.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5.xml"/><Relationship Id="rId3" Type="http://schemas.openxmlformats.org/officeDocument/2006/relationships/image" Target="../media/image7.png"/><Relationship Id="rId4" Type="http://schemas.openxmlformats.org/officeDocument/2006/relationships/image" Target="../media/image5.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1" Type="http://schemas.openxmlformats.org/officeDocument/2006/relationships/slide" Target="/ppt/slides/slide38.xml"/><Relationship Id="rId10" Type="http://schemas.openxmlformats.org/officeDocument/2006/relationships/slide" Target="/ppt/slides/slide37.xml"/><Relationship Id="rId13" Type="http://schemas.openxmlformats.org/officeDocument/2006/relationships/slide" Target="/ppt/slides/slide40.xml"/><Relationship Id="rId12" Type="http://schemas.openxmlformats.org/officeDocument/2006/relationships/slide" Target="/ppt/slides/slide40.xml"/><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34.xml"/><Relationship Id="rId15" Type="http://schemas.openxmlformats.org/officeDocument/2006/relationships/hyperlink" Target="https://storyset.com/?utm_source=slidesgo_template&amp;utm_medium=referral-link&amp;utm_campaign=slidesgo_contents_of_this_template&amp;utm_term=storyset&amp;utm_content=storyset" TargetMode="External"/><Relationship Id="rId14" Type="http://schemas.openxmlformats.org/officeDocument/2006/relationships/slide" Target="/ppt/slides/slide41.xml"/><Relationship Id="rId17" Type="http://schemas.openxmlformats.org/officeDocument/2006/relationships/slide" Target="/ppt/slides/slide42.xml"/><Relationship Id="rId16" Type="http://schemas.openxmlformats.org/officeDocument/2006/relationships/slide" Target="/ppt/slides/slide42.xml"/><Relationship Id="rId5" Type="http://schemas.openxmlformats.org/officeDocument/2006/relationships/hyperlink" Target="http://bit.ly/33VAFh3" TargetMode="External"/><Relationship Id="rId6" Type="http://schemas.openxmlformats.org/officeDocument/2006/relationships/slide" Target="/ppt/slides/slide40.xml"/><Relationship Id="rId18" Type="http://schemas.openxmlformats.org/officeDocument/2006/relationships/slide" Target="/ppt/slides/slide48.xml"/><Relationship Id="rId7" Type="http://schemas.openxmlformats.org/officeDocument/2006/relationships/hyperlink" Target="https://slidesgo.com/slidesgo-school/powerpoint-tutorials/how-to-download-the-fonts-for-our-powerpoint-templates?utm_source=slidesgo_template&amp;utm_medium=referral-link&amp;utm_campaign=sg_credits&amp;utm_content=slidesgo-school" TargetMode="External"/><Relationship Id="rId8" Type="http://schemas.openxmlformats.org/officeDocument/2006/relationships/slide" Target="/ppt/slides/slide36.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4.xml"/><Relationship Id="rId3" Type="http://schemas.openxmlformats.org/officeDocument/2006/relationships/hyperlink" Target="https://docs.google.com/spreadsheets/d/12GGIWzyw19l23nrs6NyyTXtD_kbwndkn9EJhaBpdKiA/copy" TargetMode="External"/><Relationship Id="rId4" Type="http://schemas.openxmlformats.org/officeDocument/2006/relationships/image" Target="../media/image3.png"/><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7.xml"/><Relationship Id="rId3" Type="http://schemas.openxmlformats.org/officeDocument/2006/relationships/image" Target="../media/image20.png"/><Relationship Id="rId4" Type="http://schemas.openxmlformats.org/officeDocument/2006/relationships/image" Target="../media/image5.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8.xml"/><Relationship Id="rId3" Type="http://schemas.openxmlformats.org/officeDocument/2006/relationships/image" Target="../media/image5.pn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9.xml"/><Relationship Id="rId3" Type="http://schemas.openxmlformats.org/officeDocument/2006/relationships/image" Target="../media/image5.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30.xml"/><Relationship Id="rId3" Type="http://schemas.openxmlformats.org/officeDocument/2006/relationships/image" Target="../media/image18.png"/><Relationship Id="rId4" Type="http://schemas.openxmlformats.org/officeDocument/2006/relationships/image" Target="../media/image19.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31.xml"/><Relationship Id="rId3" Type="http://schemas.openxmlformats.org/officeDocument/2006/relationships/image" Target="../media/image14.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32.xml"/><Relationship Id="rId3" Type="http://schemas.openxmlformats.org/officeDocument/2006/relationships/image" Target="../media/image13.pn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33.xml"/><Relationship Id="rId3" Type="http://schemas.openxmlformats.org/officeDocument/2006/relationships/image" Target="../media/image15.pn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34.xml"/><Relationship Id="rId3" Type="http://schemas.openxmlformats.org/officeDocument/2006/relationships/image" Target="../media/image5.pn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1" Type="http://schemas.openxmlformats.org/officeDocument/2006/relationships/hyperlink" Target="https://www.freepik.com/free-photo/kids-learnign-about-environment_20288421.htm/?utm_source=slidesgo_template&amp;utm_medium=referral-link&amp;utm_campaign=sg_resources&amp;utm_content=freepik" TargetMode="External"/><Relationship Id="rId10" Type="http://schemas.openxmlformats.org/officeDocument/2006/relationships/hyperlink" Target="https://www.freepik.com/free-photo/kids-learnign-about-environment_20288421.htm/?utm_source=slidesgo_template&amp;utm_medium=referral-link&amp;utm_campaign=sg_resources&amp;utm_content=freepik" TargetMode="External"/><Relationship Id="rId1" Type="http://schemas.openxmlformats.org/officeDocument/2006/relationships/slideLayout" Target="../slideLayouts/slideLayout3.xml"/><Relationship Id="rId2" Type="http://schemas.openxmlformats.org/officeDocument/2006/relationships/notesSlide" Target="../notesSlides/notesSlide36.xml"/><Relationship Id="rId3" Type="http://schemas.openxmlformats.org/officeDocument/2006/relationships/hyperlink" Target="https://www.freepik.com/free-photo/portrait-expressive-african-american-woman_17624611.htm/?utm_source=slidesgo_template&amp;utm_medium=referral-link&amp;utm_campaign=sg_resources&amp;utm_content=freepik" TargetMode="External"/><Relationship Id="rId4" Type="http://schemas.openxmlformats.org/officeDocument/2006/relationships/hyperlink" Target="https://www.freepik.com/free-photo/confident-middle-aged-man-portrait_16691046.htm/?utm_source=slidesgo_template&amp;utm_medium=referral-link&amp;utm_campaign=sg_resources&amp;utm_content=freepik" TargetMode="External"/><Relationship Id="rId9" Type="http://schemas.openxmlformats.org/officeDocument/2006/relationships/hyperlink" Target="https://www.freepik.com/free-photo/kids-learnign-about-environment_20288421.htm/?utm_source=slidesgo_template&amp;utm_medium=referral-link&amp;utm_campaign=sg_resources&amp;utm_content=freepik" TargetMode="External"/><Relationship Id="rId5" Type="http://schemas.openxmlformats.org/officeDocument/2006/relationships/hyperlink" Target="https://www.freepik.com/free-photo/people-cleaning-garbage-from-nature_18955454.htm/?utm_source=slidesgo_template&amp;utm_medium=referral-link&amp;utm_campaign=sg_resources&amp;utm_content=freepik" TargetMode="External"/><Relationship Id="rId6" Type="http://schemas.openxmlformats.org/officeDocument/2006/relationships/hyperlink" Target="https://www.freepik.com/free-photo/kids-learnign-about-environment_20288424.htm/?utm_source=slidesgo_template&amp;utm_medium=referral-link&amp;utm_campaign=sg_resources&amp;utm_content=freepik" TargetMode="External"/><Relationship Id="rId7" Type="http://schemas.openxmlformats.org/officeDocument/2006/relationships/hyperlink" Target="https://www.freepik.com/free-photo/kids-learnign-about-environment_20288424.htm/?utm_source=slidesgo_template&amp;utm_medium=referral-link&amp;utm_campaign=sg_resources&amp;utm_content=freepik" TargetMode="External"/><Relationship Id="rId8" Type="http://schemas.openxmlformats.org/officeDocument/2006/relationships/hyperlink" Target="https://www.freepik.com/free-photo/kids-learnign-about-environment_20288424.htm/?utm_source=slidesgo_template&amp;utm_medium=referral-link&amp;utm_campaign=sg_resources&amp;utm_content=freepik" TargetMode="External"/></Relationships>
</file>

<file path=ppt/slides/_rels/slide37.xml.rels><?xml version="1.0" encoding="UTF-8" standalone="yes"?><Relationships xmlns="http://schemas.openxmlformats.org/package/2006/relationships"><Relationship Id="rId11" Type="http://schemas.openxmlformats.org/officeDocument/2006/relationships/hyperlink" Target="https://www.flaticon.com/packs/recycling-35?word=recycle/?utm_source=slidesgo_template&amp;utm_medium=referral-link&amp;utm_campaign=sg_resources&amp;utm_content=flaticon" TargetMode="External"/><Relationship Id="rId10" Type="http://schemas.openxmlformats.org/officeDocument/2006/relationships/hyperlink" Target="https://www.freepik.com/free-psd/waste-management-banner-design-template_18317407.htm/?utm_source=slidesgo_template&amp;utm_medium=referral-link&amp;utm_campaign=sg_resources&amp;utm_content=freepik" TargetMode="External"/><Relationship Id="rId1" Type="http://schemas.openxmlformats.org/officeDocument/2006/relationships/slideLayout" Target="../slideLayouts/slideLayout3.xml"/><Relationship Id="rId2" Type="http://schemas.openxmlformats.org/officeDocument/2006/relationships/notesSlide" Target="../notesSlides/notesSlide37.xml"/><Relationship Id="rId3" Type="http://schemas.openxmlformats.org/officeDocument/2006/relationships/hyperlink" Target="https://www.freepik.com/free-photo/person-having-sustainable-lifestyle_15184133.htm/?utm_source=slidesgo_template&amp;utm_medium=referral-link&amp;utm_campaign=sg_resources&amp;utm_content=freepik" TargetMode="External"/><Relationship Id="rId4" Type="http://schemas.openxmlformats.org/officeDocument/2006/relationships/hyperlink" Target="https://www.freepik.com/free-photo/person-doing-selective-recycle-garbage_18955507.htm/?utm_source=slidesgo_template&amp;utm_medium=referral-link&amp;utm_campaign=sg_resources&amp;utm_content=freepik" TargetMode="External"/><Relationship Id="rId9" Type="http://schemas.openxmlformats.org/officeDocument/2006/relationships/hyperlink" Target="https://www.freepik.com/free-photo/aged-smiling-woman-rose-blouse_3669330.htm/?utm_source=slidesgo_template&amp;utm_medium=referral-link&amp;utm_campaign=sg_resources&amp;utm_content=freepik" TargetMode="External"/><Relationship Id="rId5" Type="http://schemas.openxmlformats.org/officeDocument/2006/relationships/hyperlink" Target="https://www.freepik.com/free-photo/kids-learnign-about-environment_20288478.htm/?utm_source=slidesgo_template&amp;utm_medium=referral-link&amp;utm_campaign=sg_resources&amp;utm_content=freepik" TargetMode="External"/><Relationship Id="rId6" Type="http://schemas.openxmlformats.org/officeDocument/2006/relationships/hyperlink" Target="https://www.freepik.com/free-photo/kids-learnign-about-environment_20288478.htm/?utm_source=slidesgo_template&amp;utm_medium=referral-link&amp;utm_campaign=sg_resources&amp;utm_content=freepik" TargetMode="External"/><Relationship Id="rId7" Type="http://schemas.openxmlformats.org/officeDocument/2006/relationships/hyperlink" Target="https://www.freepik.com/free-photo/kids-learnign-about-environment_20288478.htm/?utm_source=slidesgo_template&amp;utm_medium=referral-link&amp;utm_campaign=sg_resources&amp;utm_content=freepik" TargetMode="External"/><Relationship Id="rId8" Type="http://schemas.openxmlformats.org/officeDocument/2006/relationships/hyperlink" Target="https://www.freepik.com/free-photo/portrait-african-american-man_17663825.htm/?utm_source=slidesgo_template&amp;utm_medium=referral-link&amp;utm_campaign=sg_resources&amp;utm_content=freepik" TargetMode="Externa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8.xml"/><Relationship Id="rId3" Type="http://schemas.openxmlformats.org/officeDocument/2006/relationships/hyperlink" Target="http://bit.ly/2PfT4lq" TargetMode="External"/><Relationship Id="rId4" Type="http://schemas.openxmlformats.org/officeDocument/2006/relationships/slide" Target="/ppt/slides/slide34.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9.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4.xml"/><Relationship Id="rId3" Type="http://schemas.openxmlformats.org/officeDocument/2006/relationships/image" Target="../media/image5.png"/><Relationship Id="rId4" Type="http://schemas.openxmlformats.org/officeDocument/2006/relationships/image" Target="../media/image2.pn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40.xml"/><Relationship Id="rId3" Type="http://schemas.openxmlformats.org/officeDocument/2006/relationships/hyperlink" Target="https://fonts.google.com/specimen/Poppins" TargetMode="External"/><Relationship Id="rId4" Type="http://schemas.openxmlformats.org/officeDocument/2006/relationships/hyperlink" Target="https://fonts.google.com/specimen/Didact+Gothic" TargetMode="External"/></Relationships>
</file>

<file path=ppt/slides/_rels/slide41.xml.rels><?xml version="1.0" encoding="UTF-8" standalone="yes"?><Relationships xmlns="http://schemas.openxmlformats.org/package/2006/relationships"><Relationship Id="rId11" Type="http://schemas.openxmlformats.org/officeDocument/2006/relationships/hyperlink" Target="https://storyset.com/rafiki?utm_source=slidesgo_template&amp;utm_medium=referral-link&amp;utm_campaign=slidesgo_final_slides&amp;utm_term=rafiki&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image" Target="../media/image11.gif"/><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 Type="http://schemas.openxmlformats.org/officeDocument/2006/relationships/slideLayout" Target="../slideLayouts/slideLayout24.xml"/><Relationship Id="rId2" Type="http://schemas.openxmlformats.org/officeDocument/2006/relationships/notesSlide" Target="../notesSlides/notesSlide41.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8.gif"/><Relationship Id="rId9" Type="http://schemas.openxmlformats.org/officeDocument/2006/relationships/hyperlink" Target="https://storyset.com/bro?utm_source=slidesgo_template&amp;utm_medium=referral-link&amp;utm_campaign=slidesgo_final_slides&amp;utm_term=bro&amp;utm_content=storyset" TargetMode="External"/><Relationship Id="rId15" Type="http://schemas.openxmlformats.org/officeDocument/2006/relationships/image" Target="../media/image9.gif"/><Relationship Id="rId14" Type="http://schemas.openxmlformats.org/officeDocument/2006/relationships/image" Target="../media/image10.gif"/><Relationship Id="rId17" Type="http://schemas.openxmlformats.org/officeDocument/2006/relationships/hyperlink" Target="https://storyset.com/cuate?utm_source=slidesgo_template&amp;utm_medium=referral-link&amp;utm_campaign=slidesgo_final_slides&amp;utm_term=cuate&amp;utm_content=storyset" TargetMode="External"/><Relationship Id="rId16" Type="http://schemas.openxmlformats.org/officeDocument/2006/relationships/image" Target="../media/image12.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18" Type="http://schemas.openxmlformats.org/officeDocument/2006/relationships/hyperlink" Target="https://storyset.com/cuate?utm_source=slidesgo_template&amp;utm_medium=referral-link&amp;utm_campaign=slidesgo_final_slides&amp;utm_term=cuate&amp;utm_content=storyset" TargetMode="External"/><Relationship Id="rId7" Type="http://schemas.openxmlformats.org/officeDocument/2006/relationships/hyperlink" Target="https://storyset.com/amico?utm_source=slidesgo_template&amp;utm_medium=referral-link&amp;utm_campaign=slidesgo_final_slides&amp;utm_term=amico&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42.xml"/><Relationship Id="rId3" Type="http://schemas.openxmlformats.org/officeDocument/2006/relationships/hyperlink" Target="https://bit.ly/2ZjL1pd" TargetMode="Externa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48.xml"/><Relationship Id="rId3" Type="http://schemas.openxmlformats.org/officeDocument/2006/relationships/hyperlink" Target="https://chrome.google.com/webstore/detail/flaticon-for-gsuit-gslide/haekgjfnhhdkgfgmldhfokhmfkgmciba" TargetMode="Externa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xml"/><Relationship Id="rId3" Type="http://schemas.openxmlformats.org/officeDocument/2006/relationships/image" Target="../media/image5.png"/><Relationship Id="rId4" Type="http://schemas.openxmlformats.org/officeDocument/2006/relationships/image" Target="../media/image17.pn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55.xml"/><Relationship Id="rId3" Type="http://schemas.openxmlformats.org/officeDocument/2006/relationships/hyperlink" Target="http://bit.ly/2PfT4lq" TargetMode="External"/><Relationship Id="rId4" Type="http://schemas.openxmlformats.org/officeDocument/2006/relationships/image" Target="../media/image16.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8.xml"/><Relationship Id="rId3" Type="http://schemas.openxmlformats.org/officeDocument/2006/relationships/image" Target="../media/image5.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2" name="Shape 152"/>
        <p:cNvGrpSpPr/>
        <p:nvPr/>
      </p:nvGrpSpPr>
      <p:grpSpPr>
        <a:xfrm>
          <a:off x="0" y="0"/>
          <a:ext cx="0" cy="0"/>
          <a:chOff x="0" y="0"/>
          <a:chExt cx="0" cy="0"/>
        </a:xfrm>
      </p:grpSpPr>
      <p:pic>
        <p:nvPicPr>
          <p:cNvPr id="153" name="Google Shape;153;p27"/>
          <p:cNvPicPr preferRelativeResize="0"/>
          <p:nvPr/>
        </p:nvPicPr>
        <p:blipFill rotWithShape="1">
          <a:blip r:embed="rId3">
            <a:alphaModFix/>
          </a:blip>
          <a:srcRect b="0" l="26047" r="27105" t="0"/>
          <a:stretch/>
        </p:blipFill>
        <p:spPr>
          <a:xfrm>
            <a:off x="5106463" y="1022025"/>
            <a:ext cx="3226675" cy="3874208"/>
          </a:xfrm>
          <a:prstGeom prst="rect">
            <a:avLst/>
          </a:prstGeom>
          <a:noFill/>
          <a:ln>
            <a:noFill/>
          </a:ln>
        </p:spPr>
      </p:pic>
      <p:sp>
        <p:nvSpPr>
          <p:cNvPr id="154" name="Google Shape;154;p27"/>
          <p:cNvSpPr txBox="1"/>
          <p:nvPr>
            <p:ph idx="1" type="subTitle"/>
          </p:nvPr>
        </p:nvSpPr>
        <p:spPr>
          <a:xfrm>
            <a:off x="715050" y="3430325"/>
            <a:ext cx="4359000" cy="409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Here is where your presentation begins</a:t>
            </a:r>
            <a:endParaRPr/>
          </a:p>
        </p:txBody>
      </p:sp>
      <p:sp>
        <p:nvSpPr>
          <p:cNvPr id="155" name="Google Shape;155;p27"/>
          <p:cNvSpPr/>
          <p:nvPr/>
        </p:nvSpPr>
        <p:spPr>
          <a:xfrm>
            <a:off x="855601" y="2569175"/>
            <a:ext cx="2504322" cy="409499"/>
          </a:xfrm>
          <a:prstGeom prst="rect">
            <a:avLst/>
          </a:prstGeom>
        </p:spPr>
        <p:txBody>
          <a:bodyPr>
            <a:prstTxWarp prst="textPlain"/>
          </a:bodyPr>
          <a:lstStyle/>
          <a:p>
            <a:pPr lvl="0" algn="ctr"/>
            <a:r>
              <a:rPr b="1" i="0">
                <a:ln cap="flat" cmpd="sng" w="19050">
                  <a:solidFill>
                    <a:schemeClr val="dk1"/>
                  </a:solidFill>
                  <a:prstDash val="solid"/>
                  <a:round/>
                  <a:headEnd len="sm" w="sm" type="none"/>
                  <a:tailEnd len="sm" w="sm" type="none"/>
                </a:ln>
                <a:noFill/>
                <a:latin typeface="Poppins"/>
              </a:rPr>
              <a:t>MK PLAN</a:t>
            </a:r>
          </a:p>
        </p:txBody>
      </p:sp>
      <p:sp>
        <p:nvSpPr>
          <p:cNvPr id="156" name="Google Shape;156;p27"/>
          <p:cNvSpPr txBox="1"/>
          <p:nvPr>
            <p:ph idx="1" type="subTitle"/>
          </p:nvPr>
        </p:nvSpPr>
        <p:spPr>
          <a:xfrm>
            <a:off x="715050" y="1163575"/>
            <a:ext cx="4359000" cy="331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latin typeface="Poppins SemiBold"/>
                <a:ea typeface="Poppins SemiBold"/>
                <a:cs typeface="Poppins SemiBold"/>
                <a:sym typeface="Poppins SemiBold"/>
              </a:rPr>
              <a:t>BE SMART AND RECYCLE</a:t>
            </a:r>
            <a:endParaRPr>
              <a:latin typeface="Poppins SemiBold"/>
              <a:ea typeface="Poppins SemiBold"/>
              <a:cs typeface="Poppins SemiBold"/>
              <a:sym typeface="Poppins SemiBold"/>
            </a:endParaRPr>
          </a:p>
        </p:txBody>
      </p:sp>
      <p:pic>
        <p:nvPicPr>
          <p:cNvPr id="157" name="Google Shape;157;p27"/>
          <p:cNvPicPr preferRelativeResize="0"/>
          <p:nvPr/>
        </p:nvPicPr>
        <p:blipFill rotWithShape="1">
          <a:blip r:embed="rId4">
            <a:alphaModFix/>
          </a:blip>
          <a:srcRect b="28592" l="55432" r="29557" t="43131"/>
          <a:stretch/>
        </p:blipFill>
        <p:spPr>
          <a:xfrm>
            <a:off x="7397275" y="94850"/>
            <a:ext cx="1436273" cy="1521899"/>
          </a:xfrm>
          <a:prstGeom prst="rect">
            <a:avLst/>
          </a:prstGeom>
          <a:noFill/>
          <a:ln>
            <a:noFill/>
          </a:ln>
        </p:spPr>
      </p:pic>
      <p:sp>
        <p:nvSpPr>
          <p:cNvPr id="158" name="Google Shape;158;p27"/>
          <p:cNvSpPr txBox="1"/>
          <p:nvPr>
            <p:ph type="ctrTitle"/>
          </p:nvPr>
        </p:nvSpPr>
        <p:spPr>
          <a:xfrm>
            <a:off x="715050" y="1731125"/>
            <a:ext cx="7713900" cy="734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REDUCE PLASTIC</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5" name="Shape 315"/>
        <p:cNvGrpSpPr/>
        <p:nvPr/>
      </p:nvGrpSpPr>
      <p:grpSpPr>
        <a:xfrm>
          <a:off x="0" y="0"/>
          <a:ext cx="0" cy="0"/>
          <a:chOff x="0" y="0"/>
          <a:chExt cx="0" cy="0"/>
        </a:xfrm>
      </p:grpSpPr>
      <p:sp>
        <p:nvSpPr>
          <p:cNvPr id="316" name="Google Shape;316;p36"/>
          <p:cNvSpPr txBox="1"/>
          <p:nvPr>
            <p:ph type="title"/>
          </p:nvPr>
        </p:nvSpPr>
        <p:spPr>
          <a:xfrm>
            <a:off x="715096" y="2587625"/>
            <a:ext cx="18858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317" name="Google Shape;317;p36"/>
          <p:cNvSpPr txBox="1"/>
          <p:nvPr>
            <p:ph idx="1" type="subTitle"/>
          </p:nvPr>
        </p:nvSpPr>
        <p:spPr>
          <a:xfrm>
            <a:off x="715100" y="3116916"/>
            <a:ext cx="1885800" cy="721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actually a cold place, not hot</a:t>
            </a:r>
            <a:endParaRPr/>
          </a:p>
        </p:txBody>
      </p:sp>
      <p:sp>
        <p:nvSpPr>
          <p:cNvPr id="318" name="Google Shape;318;p36"/>
          <p:cNvSpPr txBox="1"/>
          <p:nvPr>
            <p:ph idx="2" type="title"/>
          </p:nvPr>
        </p:nvSpPr>
        <p:spPr>
          <a:xfrm>
            <a:off x="4597165" y="2587625"/>
            <a:ext cx="18858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319" name="Google Shape;319;p36"/>
          <p:cNvSpPr txBox="1"/>
          <p:nvPr>
            <p:ph idx="3" type="subTitle"/>
          </p:nvPr>
        </p:nvSpPr>
        <p:spPr>
          <a:xfrm>
            <a:off x="4597165" y="3116916"/>
            <a:ext cx="1885800" cy="721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 is the farthest planet from the Sun</a:t>
            </a:r>
            <a:endParaRPr/>
          </a:p>
        </p:txBody>
      </p:sp>
      <p:sp>
        <p:nvSpPr>
          <p:cNvPr id="320" name="Google Shape;320;p36"/>
          <p:cNvSpPr txBox="1"/>
          <p:nvPr>
            <p:ph idx="8"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GUIDING PRINCIPLES</a:t>
            </a:r>
            <a:endParaRPr/>
          </a:p>
        </p:txBody>
      </p:sp>
      <p:sp>
        <p:nvSpPr>
          <p:cNvPr id="321" name="Google Shape;321;p36"/>
          <p:cNvSpPr txBox="1"/>
          <p:nvPr>
            <p:ph idx="4" type="title"/>
          </p:nvPr>
        </p:nvSpPr>
        <p:spPr>
          <a:xfrm>
            <a:off x="2656132" y="2587625"/>
            <a:ext cx="18858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322" name="Google Shape;322;p36"/>
          <p:cNvSpPr txBox="1"/>
          <p:nvPr>
            <p:ph idx="5" type="subTitle"/>
          </p:nvPr>
        </p:nvSpPr>
        <p:spPr>
          <a:xfrm>
            <a:off x="2656132" y="3116916"/>
            <a:ext cx="1885800" cy="721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is the second planet from the Sun. It’s really hot there</a:t>
            </a:r>
            <a:endParaRPr/>
          </a:p>
        </p:txBody>
      </p:sp>
      <p:sp>
        <p:nvSpPr>
          <p:cNvPr id="323" name="Google Shape;323;p36"/>
          <p:cNvSpPr txBox="1"/>
          <p:nvPr>
            <p:ph idx="6" type="title"/>
          </p:nvPr>
        </p:nvSpPr>
        <p:spPr>
          <a:xfrm>
            <a:off x="6538199" y="2587625"/>
            <a:ext cx="18858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324" name="Google Shape;324;p36"/>
          <p:cNvSpPr txBox="1"/>
          <p:nvPr>
            <p:ph idx="7" type="subTitle"/>
          </p:nvPr>
        </p:nvSpPr>
        <p:spPr>
          <a:xfrm>
            <a:off x="6538199" y="3116916"/>
            <a:ext cx="1885800" cy="721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 and the smallest one</a:t>
            </a:r>
            <a:endParaRPr/>
          </a:p>
        </p:txBody>
      </p:sp>
      <p:grpSp>
        <p:nvGrpSpPr>
          <p:cNvPr id="325" name="Google Shape;325;p36"/>
          <p:cNvGrpSpPr/>
          <p:nvPr/>
        </p:nvGrpSpPr>
        <p:grpSpPr>
          <a:xfrm>
            <a:off x="5329062" y="1993652"/>
            <a:ext cx="422006" cy="417651"/>
            <a:chOff x="2376799" y="2330591"/>
            <a:chExt cx="379502" cy="375585"/>
          </a:xfrm>
        </p:grpSpPr>
        <p:sp>
          <p:nvSpPr>
            <p:cNvPr id="326" name="Google Shape;326;p36"/>
            <p:cNvSpPr/>
            <p:nvPr/>
          </p:nvSpPr>
          <p:spPr>
            <a:xfrm>
              <a:off x="2376799" y="2330591"/>
              <a:ext cx="379502" cy="375585"/>
            </a:xfrm>
            <a:custGeom>
              <a:rect b="b" l="l" r="r" t="t"/>
              <a:pathLst>
                <a:path extrusionOk="0" h="14000" w="14146">
                  <a:moveTo>
                    <a:pt x="7618" y="582"/>
                  </a:moveTo>
                  <a:cubicBezTo>
                    <a:pt x="7642" y="582"/>
                    <a:pt x="7663" y="627"/>
                    <a:pt x="7663" y="652"/>
                  </a:cubicBezTo>
                  <a:lnTo>
                    <a:pt x="7663" y="1335"/>
                  </a:lnTo>
                  <a:lnTo>
                    <a:pt x="1273" y="1335"/>
                  </a:lnTo>
                  <a:lnTo>
                    <a:pt x="1273" y="652"/>
                  </a:lnTo>
                  <a:cubicBezTo>
                    <a:pt x="1273" y="590"/>
                    <a:pt x="1304" y="590"/>
                    <a:pt x="1335" y="590"/>
                  </a:cubicBezTo>
                  <a:lnTo>
                    <a:pt x="7601" y="590"/>
                  </a:lnTo>
                  <a:cubicBezTo>
                    <a:pt x="7606" y="584"/>
                    <a:pt x="7612" y="582"/>
                    <a:pt x="7618" y="582"/>
                  </a:cubicBezTo>
                  <a:close/>
                  <a:moveTo>
                    <a:pt x="8376" y="1862"/>
                  </a:moveTo>
                  <a:lnTo>
                    <a:pt x="8376" y="3010"/>
                  </a:lnTo>
                  <a:lnTo>
                    <a:pt x="559" y="3010"/>
                  </a:lnTo>
                  <a:lnTo>
                    <a:pt x="559" y="1862"/>
                  </a:lnTo>
                  <a:close/>
                  <a:moveTo>
                    <a:pt x="7756" y="3568"/>
                  </a:moveTo>
                  <a:lnTo>
                    <a:pt x="7601" y="6112"/>
                  </a:lnTo>
                  <a:lnTo>
                    <a:pt x="6422" y="6112"/>
                  </a:lnTo>
                  <a:cubicBezTo>
                    <a:pt x="5863" y="5646"/>
                    <a:pt x="5166" y="5414"/>
                    <a:pt x="4471" y="5414"/>
                  </a:cubicBezTo>
                  <a:cubicBezTo>
                    <a:pt x="3777" y="5414"/>
                    <a:pt x="3087" y="5646"/>
                    <a:pt x="2544" y="6112"/>
                  </a:cubicBezTo>
                  <a:lnTo>
                    <a:pt x="1335" y="6112"/>
                  </a:lnTo>
                  <a:lnTo>
                    <a:pt x="1180" y="3568"/>
                  </a:lnTo>
                  <a:close/>
                  <a:moveTo>
                    <a:pt x="4471" y="5957"/>
                  </a:moveTo>
                  <a:cubicBezTo>
                    <a:pt x="5065" y="5957"/>
                    <a:pt x="5662" y="6174"/>
                    <a:pt x="6143" y="6608"/>
                  </a:cubicBezTo>
                  <a:cubicBezTo>
                    <a:pt x="6174" y="6639"/>
                    <a:pt x="6236" y="6670"/>
                    <a:pt x="6329" y="6670"/>
                  </a:cubicBezTo>
                  <a:lnTo>
                    <a:pt x="7973" y="6670"/>
                  </a:lnTo>
                  <a:lnTo>
                    <a:pt x="7911" y="7942"/>
                  </a:lnTo>
                  <a:cubicBezTo>
                    <a:pt x="7321" y="8407"/>
                    <a:pt x="6949" y="9058"/>
                    <a:pt x="6763" y="9772"/>
                  </a:cubicBezTo>
                  <a:lnTo>
                    <a:pt x="6329" y="9772"/>
                  </a:lnTo>
                  <a:cubicBezTo>
                    <a:pt x="6236" y="9772"/>
                    <a:pt x="6174" y="9803"/>
                    <a:pt x="6143" y="9834"/>
                  </a:cubicBezTo>
                  <a:cubicBezTo>
                    <a:pt x="5662" y="10268"/>
                    <a:pt x="5065" y="10485"/>
                    <a:pt x="4471" y="10485"/>
                  </a:cubicBezTo>
                  <a:cubicBezTo>
                    <a:pt x="3878" y="10485"/>
                    <a:pt x="3289" y="10268"/>
                    <a:pt x="2824" y="9834"/>
                  </a:cubicBezTo>
                  <a:cubicBezTo>
                    <a:pt x="2762" y="9803"/>
                    <a:pt x="2699" y="9772"/>
                    <a:pt x="2637" y="9772"/>
                  </a:cubicBezTo>
                  <a:lnTo>
                    <a:pt x="1180" y="9772"/>
                  </a:lnTo>
                  <a:lnTo>
                    <a:pt x="993" y="6670"/>
                  </a:lnTo>
                  <a:lnTo>
                    <a:pt x="2637" y="6670"/>
                  </a:lnTo>
                  <a:cubicBezTo>
                    <a:pt x="2699" y="6670"/>
                    <a:pt x="2762" y="6639"/>
                    <a:pt x="2824" y="6608"/>
                  </a:cubicBezTo>
                  <a:cubicBezTo>
                    <a:pt x="3289" y="6174"/>
                    <a:pt x="3878" y="5957"/>
                    <a:pt x="4471" y="5957"/>
                  </a:cubicBezTo>
                  <a:close/>
                  <a:moveTo>
                    <a:pt x="10072" y="7688"/>
                  </a:moveTo>
                  <a:cubicBezTo>
                    <a:pt x="11548" y="7688"/>
                    <a:pt x="12967" y="8827"/>
                    <a:pt x="12967" y="10547"/>
                  </a:cubicBezTo>
                  <a:cubicBezTo>
                    <a:pt x="12967" y="12160"/>
                    <a:pt x="11695" y="13432"/>
                    <a:pt x="10082" y="13432"/>
                  </a:cubicBezTo>
                  <a:cubicBezTo>
                    <a:pt x="7539" y="13432"/>
                    <a:pt x="6267" y="10361"/>
                    <a:pt x="8066" y="8531"/>
                  </a:cubicBezTo>
                  <a:cubicBezTo>
                    <a:pt x="8648" y="7949"/>
                    <a:pt x="9367" y="7688"/>
                    <a:pt x="10072" y="7688"/>
                  </a:cubicBezTo>
                  <a:close/>
                  <a:moveTo>
                    <a:pt x="1335" y="1"/>
                  </a:moveTo>
                  <a:cubicBezTo>
                    <a:pt x="993" y="1"/>
                    <a:pt x="714" y="280"/>
                    <a:pt x="714" y="652"/>
                  </a:cubicBezTo>
                  <a:lnTo>
                    <a:pt x="714" y="1304"/>
                  </a:lnTo>
                  <a:lnTo>
                    <a:pt x="280" y="1304"/>
                  </a:lnTo>
                  <a:cubicBezTo>
                    <a:pt x="125" y="1304"/>
                    <a:pt x="1" y="1428"/>
                    <a:pt x="1" y="1583"/>
                  </a:cubicBezTo>
                  <a:lnTo>
                    <a:pt x="1" y="3289"/>
                  </a:lnTo>
                  <a:cubicBezTo>
                    <a:pt x="1" y="3444"/>
                    <a:pt x="125" y="3568"/>
                    <a:pt x="280" y="3568"/>
                  </a:cubicBezTo>
                  <a:lnTo>
                    <a:pt x="621" y="3568"/>
                  </a:lnTo>
                  <a:lnTo>
                    <a:pt x="776" y="6112"/>
                  </a:lnTo>
                  <a:lnTo>
                    <a:pt x="683" y="6112"/>
                  </a:lnTo>
                  <a:cubicBezTo>
                    <a:pt x="621" y="6112"/>
                    <a:pt x="559" y="6143"/>
                    <a:pt x="497" y="6205"/>
                  </a:cubicBezTo>
                  <a:cubicBezTo>
                    <a:pt x="435" y="6267"/>
                    <a:pt x="404" y="6329"/>
                    <a:pt x="404" y="6391"/>
                  </a:cubicBezTo>
                  <a:lnTo>
                    <a:pt x="652" y="10051"/>
                  </a:lnTo>
                  <a:cubicBezTo>
                    <a:pt x="652" y="10206"/>
                    <a:pt x="776" y="10299"/>
                    <a:pt x="900" y="10299"/>
                  </a:cubicBezTo>
                  <a:lnTo>
                    <a:pt x="1024" y="10299"/>
                  </a:lnTo>
                  <a:lnTo>
                    <a:pt x="1211" y="13711"/>
                  </a:lnTo>
                  <a:cubicBezTo>
                    <a:pt x="1211" y="13866"/>
                    <a:pt x="1335" y="13960"/>
                    <a:pt x="1459" y="13960"/>
                  </a:cubicBezTo>
                  <a:lnTo>
                    <a:pt x="3227" y="13960"/>
                  </a:lnTo>
                  <a:cubicBezTo>
                    <a:pt x="3599" y="13960"/>
                    <a:pt x="3599" y="13432"/>
                    <a:pt x="3227" y="13432"/>
                  </a:cubicBezTo>
                  <a:lnTo>
                    <a:pt x="1738" y="13432"/>
                  </a:lnTo>
                  <a:lnTo>
                    <a:pt x="1552" y="10330"/>
                  </a:lnTo>
                  <a:lnTo>
                    <a:pt x="2513" y="10330"/>
                  </a:lnTo>
                  <a:cubicBezTo>
                    <a:pt x="3072" y="10796"/>
                    <a:pt x="3762" y="11028"/>
                    <a:pt x="4452" y="11028"/>
                  </a:cubicBezTo>
                  <a:cubicBezTo>
                    <a:pt x="5142" y="11028"/>
                    <a:pt x="5832" y="10796"/>
                    <a:pt x="6391" y="10330"/>
                  </a:cubicBezTo>
                  <a:lnTo>
                    <a:pt x="6670" y="10330"/>
                  </a:lnTo>
                  <a:lnTo>
                    <a:pt x="6670" y="10578"/>
                  </a:lnTo>
                  <a:cubicBezTo>
                    <a:pt x="6670" y="11261"/>
                    <a:pt x="6856" y="11912"/>
                    <a:pt x="7259" y="12502"/>
                  </a:cubicBezTo>
                  <a:lnTo>
                    <a:pt x="7197" y="13432"/>
                  </a:lnTo>
                  <a:lnTo>
                    <a:pt x="5708" y="13432"/>
                  </a:lnTo>
                  <a:cubicBezTo>
                    <a:pt x="5336" y="13432"/>
                    <a:pt x="5336" y="13991"/>
                    <a:pt x="5708" y="13991"/>
                  </a:cubicBezTo>
                  <a:lnTo>
                    <a:pt x="7476" y="13991"/>
                  </a:lnTo>
                  <a:cubicBezTo>
                    <a:pt x="7601" y="13991"/>
                    <a:pt x="7725" y="13866"/>
                    <a:pt x="7725" y="13742"/>
                  </a:cubicBezTo>
                  <a:lnTo>
                    <a:pt x="7756" y="13091"/>
                  </a:lnTo>
                  <a:cubicBezTo>
                    <a:pt x="8422" y="13711"/>
                    <a:pt x="9243" y="14000"/>
                    <a:pt x="10056" y="14000"/>
                  </a:cubicBezTo>
                  <a:cubicBezTo>
                    <a:pt x="11398" y="14000"/>
                    <a:pt x="12717" y="13211"/>
                    <a:pt x="13277" y="11819"/>
                  </a:cubicBezTo>
                  <a:cubicBezTo>
                    <a:pt x="14146" y="9586"/>
                    <a:pt x="12502" y="7166"/>
                    <a:pt x="10082" y="7166"/>
                  </a:cubicBezTo>
                  <a:lnTo>
                    <a:pt x="10082" y="7135"/>
                  </a:lnTo>
                  <a:cubicBezTo>
                    <a:pt x="9524" y="7135"/>
                    <a:pt x="8965" y="7290"/>
                    <a:pt x="8469" y="7539"/>
                  </a:cubicBezTo>
                  <a:lnTo>
                    <a:pt x="8531" y="6422"/>
                  </a:lnTo>
                  <a:cubicBezTo>
                    <a:pt x="8531" y="6329"/>
                    <a:pt x="8500" y="6267"/>
                    <a:pt x="8469" y="6205"/>
                  </a:cubicBezTo>
                  <a:cubicBezTo>
                    <a:pt x="8407" y="6143"/>
                    <a:pt x="8345" y="6112"/>
                    <a:pt x="8252" y="6112"/>
                  </a:cubicBezTo>
                  <a:lnTo>
                    <a:pt x="8159" y="6112"/>
                  </a:lnTo>
                  <a:lnTo>
                    <a:pt x="8314" y="3568"/>
                  </a:lnTo>
                  <a:lnTo>
                    <a:pt x="8655" y="3568"/>
                  </a:lnTo>
                  <a:cubicBezTo>
                    <a:pt x="8810" y="3568"/>
                    <a:pt x="8934" y="3444"/>
                    <a:pt x="8934" y="3289"/>
                  </a:cubicBezTo>
                  <a:lnTo>
                    <a:pt x="8934" y="1583"/>
                  </a:lnTo>
                  <a:cubicBezTo>
                    <a:pt x="8934" y="1428"/>
                    <a:pt x="8810" y="1304"/>
                    <a:pt x="8655" y="1304"/>
                  </a:cubicBezTo>
                  <a:lnTo>
                    <a:pt x="8221" y="1304"/>
                  </a:lnTo>
                  <a:lnTo>
                    <a:pt x="8221" y="652"/>
                  </a:lnTo>
                  <a:cubicBezTo>
                    <a:pt x="8221" y="280"/>
                    <a:pt x="7942" y="32"/>
                    <a:pt x="76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36"/>
            <p:cNvSpPr/>
            <p:nvPr/>
          </p:nvSpPr>
          <p:spPr>
            <a:xfrm>
              <a:off x="2612318" y="2554654"/>
              <a:ext cx="64091" cy="48102"/>
            </a:xfrm>
            <a:custGeom>
              <a:rect b="b" l="l" r="r" t="t"/>
              <a:pathLst>
                <a:path extrusionOk="0" h="1793" w="2389">
                  <a:moveTo>
                    <a:pt x="1319" y="1"/>
                  </a:moveTo>
                  <a:cubicBezTo>
                    <a:pt x="1109" y="1"/>
                    <a:pt x="900" y="102"/>
                    <a:pt x="776" y="303"/>
                  </a:cubicBezTo>
                  <a:lnTo>
                    <a:pt x="435" y="893"/>
                  </a:lnTo>
                  <a:cubicBezTo>
                    <a:pt x="398" y="856"/>
                    <a:pt x="351" y="841"/>
                    <a:pt x="306" y="841"/>
                  </a:cubicBezTo>
                  <a:cubicBezTo>
                    <a:pt x="274" y="841"/>
                    <a:pt x="243" y="849"/>
                    <a:pt x="217" y="862"/>
                  </a:cubicBezTo>
                  <a:cubicBezTo>
                    <a:pt x="93" y="893"/>
                    <a:pt x="0" y="1017"/>
                    <a:pt x="31" y="1172"/>
                  </a:cubicBezTo>
                  <a:lnTo>
                    <a:pt x="124" y="1575"/>
                  </a:lnTo>
                  <a:cubicBezTo>
                    <a:pt x="124" y="1699"/>
                    <a:pt x="248" y="1761"/>
                    <a:pt x="373" y="1792"/>
                  </a:cubicBezTo>
                  <a:lnTo>
                    <a:pt x="435" y="1792"/>
                  </a:lnTo>
                  <a:lnTo>
                    <a:pt x="838" y="1699"/>
                  </a:lnTo>
                  <a:cubicBezTo>
                    <a:pt x="962" y="1668"/>
                    <a:pt x="1055" y="1513"/>
                    <a:pt x="1024" y="1358"/>
                  </a:cubicBezTo>
                  <a:cubicBezTo>
                    <a:pt x="1024" y="1296"/>
                    <a:pt x="962" y="1234"/>
                    <a:pt x="900" y="1203"/>
                  </a:cubicBezTo>
                  <a:lnTo>
                    <a:pt x="1272" y="613"/>
                  </a:lnTo>
                  <a:cubicBezTo>
                    <a:pt x="1272" y="582"/>
                    <a:pt x="1303" y="582"/>
                    <a:pt x="1334" y="582"/>
                  </a:cubicBezTo>
                  <a:cubicBezTo>
                    <a:pt x="1365" y="582"/>
                    <a:pt x="1396" y="582"/>
                    <a:pt x="1396" y="613"/>
                  </a:cubicBezTo>
                  <a:lnTo>
                    <a:pt x="1830" y="1327"/>
                  </a:lnTo>
                  <a:cubicBezTo>
                    <a:pt x="1892" y="1410"/>
                    <a:pt x="1996" y="1465"/>
                    <a:pt x="2095" y="1465"/>
                  </a:cubicBezTo>
                  <a:cubicBezTo>
                    <a:pt x="2144" y="1465"/>
                    <a:pt x="2192" y="1451"/>
                    <a:pt x="2234" y="1420"/>
                  </a:cubicBezTo>
                  <a:lnTo>
                    <a:pt x="2203" y="1389"/>
                  </a:lnTo>
                  <a:cubicBezTo>
                    <a:pt x="2327" y="1327"/>
                    <a:pt x="2389" y="1141"/>
                    <a:pt x="2296" y="1017"/>
                  </a:cubicBezTo>
                  <a:lnTo>
                    <a:pt x="1861" y="303"/>
                  </a:lnTo>
                  <a:cubicBezTo>
                    <a:pt x="1737" y="102"/>
                    <a:pt x="1528" y="1"/>
                    <a:pt x="13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36"/>
            <p:cNvSpPr/>
            <p:nvPr/>
          </p:nvSpPr>
          <p:spPr>
            <a:xfrm>
              <a:off x="2658086" y="2601683"/>
              <a:ext cx="46626" cy="48504"/>
            </a:xfrm>
            <a:custGeom>
              <a:rect b="b" l="l" r="r" t="t"/>
              <a:pathLst>
                <a:path extrusionOk="0" h="1808" w="1738">
                  <a:moveTo>
                    <a:pt x="885" y="0"/>
                  </a:moveTo>
                  <a:cubicBezTo>
                    <a:pt x="759" y="0"/>
                    <a:pt x="647" y="65"/>
                    <a:pt x="621" y="194"/>
                  </a:cubicBezTo>
                  <a:lnTo>
                    <a:pt x="559" y="567"/>
                  </a:lnTo>
                  <a:cubicBezTo>
                    <a:pt x="497" y="691"/>
                    <a:pt x="590" y="846"/>
                    <a:pt x="745" y="877"/>
                  </a:cubicBezTo>
                  <a:lnTo>
                    <a:pt x="807" y="877"/>
                  </a:lnTo>
                  <a:cubicBezTo>
                    <a:pt x="869" y="877"/>
                    <a:pt x="900" y="877"/>
                    <a:pt x="962" y="846"/>
                  </a:cubicBezTo>
                  <a:lnTo>
                    <a:pt x="1148" y="1125"/>
                  </a:lnTo>
                  <a:cubicBezTo>
                    <a:pt x="1148" y="1156"/>
                    <a:pt x="1148" y="1187"/>
                    <a:pt x="1148" y="1218"/>
                  </a:cubicBezTo>
                  <a:cubicBezTo>
                    <a:pt x="1117" y="1249"/>
                    <a:pt x="1086" y="1280"/>
                    <a:pt x="1055" y="1280"/>
                  </a:cubicBezTo>
                  <a:lnTo>
                    <a:pt x="373" y="1280"/>
                  </a:lnTo>
                  <a:cubicBezTo>
                    <a:pt x="0" y="1280"/>
                    <a:pt x="0" y="1807"/>
                    <a:pt x="373" y="1807"/>
                  </a:cubicBezTo>
                  <a:lnTo>
                    <a:pt x="1055" y="1807"/>
                  </a:lnTo>
                  <a:cubicBezTo>
                    <a:pt x="1272" y="1807"/>
                    <a:pt x="1489" y="1683"/>
                    <a:pt x="1613" y="1497"/>
                  </a:cubicBezTo>
                  <a:cubicBezTo>
                    <a:pt x="1737" y="1280"/>
                    <a:pt x="1737" y="1032"/>
                    <a:pt x="1613" y="846"/>
                  </a:cubicBezTo>
                  <a:lnTo>
                    <a:pt x="1582" y="877"/>
                  </a:lnTo>
                  <a:lnTo>
                    <a:pt x="1427" y="598"/>
                  </a:lnTo>
                  <a:cubicBezTo>
                    <a:pt x="1458" y="567"/>
                    <a:pt x="1520" y="504"/>
                    <a:pt x="1520" y="442"/>
                  </a:cubicBezTo>
                  <a:cubicBezTo>
                    <a:pt x="1582" y="287"/>
                    <a:pt x="1489" y="132"/>
                    <a:pt x="1334" y="101"/>
                  </a:cubicBezTo>
                  <a:lnTo>
                    <a:pt x="962" y="8"/>
                  </a:lnTo>
                  <a:cubicBezTo>
                    <a:pt x="936" y="3"/>
                    <a:pt x="910" y="0"/>
                    <a:pt x="8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36"/>
            <p:cNvSpPr/>
            <p:nvPr/>
          </p:nvSpPr>
          <p:spPr>
            <a:xfrm>
              <a:off x="2587341" y="2610482"/>
              <a:ext cx="59128" cy="47190"/>
            </a:xfrm>
            <a:custGeom>
              <a:rect b="b" l="l" r="r" t="t"/>
              <a:pathLst>
                <a:path extrusionOk="0" h="1759" w="2204">
                  <a:moveTo>
                    <a:pt x="713" y="0"/>
                  </a:moveTo>
                  <a:cubicBezTo>
                    <a:pt x="623" y="0"/>
                    <a:pt x="536" y="49"/>
                    <a:pt x="497" y="145"/>
                  </a:cubicBezTo>
                  <a:lnTo>
                    <a:pt x="249" y="518"/>
                  </a:lnTo>
                  <a:cubicBezTo>
                    <a:pt x="1" y="952"/>
                    <a:pt x="280" y="1479"/>
                    <a:pt x="776" y="1510"/>
                  </a:cubicBezTo>
                  <a:lnTo>
                    <a:pt x="1397" y="1510"/>
                  </a:lnTo>
                  <a:cubicBezTo>
                    <a:pt x="1397" y="1634"/>
                    <a:pt x="1521" y="1758"/>
                    <a:pt x="1676" y="1758"/>
                  </a:cubicBezTo>
                  <a:cubicBezTo>
                    <a:pt x="1738" y="1758"/>
                    <a:pt x="1800" y="1727"/>
                    <a:pt x="1862" y="1696"/>
                  </a:cubicBezTo>
                  <a:lnTo>
                    <a:pt x="2141" y="1417"/>
                  </a:lnTo>
                  <a:cubicBezTo>
                    <a:pt x="2172" y="1355"/>
                    <a:pt x="2203" y="1293"/>
                    <a:pt x="2203" y="1231"/>
                  </a:cubicBezTo>
                  <a:cubicBezTo>
                    <a:pt x="2203" y="1138"/>
                    <a:pt x="2172" y="1076"/>
                    <a:pt x="2141" y="1045"/>
                  </a:cubicBezTo>
                  <a:lnTo>
                    <a:pt x="1862" y="766"/>
                  </a:lnTo>
                  <a:cubicBezTo>
                    <a:pt x="1815" y="719"/>
                    <a:pt x="1746" y="696"/>
                    <a:pt x="1676" y="696"/>
                  </a:cubicBezTo>
                  <a:cubicBezTo>
                    <a:pt x="1606" y="696"/>
                    <a:pt x="1536" y="719"/>
                    <a:pt x="1490" y="766"/>
                  </a:cubicBezTo>
                  <a:cubicBezTo>
                    <a:pt x="1428" y="828"/>
                    <a:pt x="1397" y="890"/>
                    <a:pt x="1397" y="983"/>
                  </a:cubicBezTo>
                  <a:lnTo>
                    <a:pt x="807" y="983"/>
                  </a:lnTo>
                  <a:cubicBezTo>
                    <a:pt x="776" y="983"/>
                    <a:pt x="745" y="952"/>
                    <a:pt x="714" y="921"/>
                  </a:cubicBezTo>
                  <a:cubicBezTo>
                    <a:pt x="714" y="890"/>
                    <a:pt x="714" y="859"/>
                    <a:pt x="714" y="828"/>
                  </a:cubicBezTo>
                  <a:lnTo>
                    <a:pt x="962" y="456"/>
                  </a:lnTo>
                  <a:cubicBezTo>
                    <a:pt x="1055" y="301"/>
                    <a:pt x="993" y="145"/>
                    <a:pt x="869" y="52"/>
                  </a:cubicBezTo>
                  <a:cubicBezTo>
                    <a:pt x="823" y="17"/>
                    <a:pt x="767" y="0"/>
                    <a:pt x="7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36"/>
            <p:cNvSpPr/>
            <p:nvPr/>
          </p:nvSpPr>
          <p:spPr>
            <a:xfrm>
              <a:off x="2489153" y="2690831"/>
              <a:ext cx="15828" cy="14701"/>
            </a:xfrm>
            <a:custGeom>
              <a:rect b="b" l="l" r="r" t="t"/>
              <a:pathLst>
                <a:path extrusionOk="0" h="548" w="590">
                  <a:moveTo>
                    <a:pt x="283" y="0"/>
                  </a:moveTo>
                  <a:cubicBezTo>
                    <a:pt x="170" y="0"/>
                    <a:pt x="64" y="62"/>
                    <a:pt x="31" y="190"/>
                  </a:cubicBezTo>
                  <a:cubicBezTo>
                    <a:pt x="0" y="314"/>
                    <a:pt x="31" y="438"/>
                    <a:pt x="125" y="501"/>
                  </a:cubicBezTo>
                  <a:cubicBezTo>
                    <a:pt x="171" y="532"/>
                    <a:pt x="225" y="547"/>
                    <a:pt x="280" y="547"/>
                  </a:cubicBezTo>
                  <a:cubicBezTo>
                    <a:pt x="334" y="547"/>
                    <a:pt x="388" y="532"/>
                    <a:pt x="435" y="501"/>
                  </a:cubicBezTo>
                  <a:cubicBezTo>
                    <a:pt x="559" y="438"/>
                    <a:pt x="590" y="283"/>
                    <a:pt x="559" y="159"/>
                  </a:cubicBezTo>
                  <a:cubicBezTo>
                    <a:pt x="499" y="54"/>
                    <a:pt x="388" y="0"/>
                    <a:pt x="28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36"/>
            <p:cNvSpPr/>
            <p:nvPr/>
          </p:nvSpPr>
          <p:spPr>
            <a:xfrm>
              <a:off x="2489984" y="2531153"/>
              <a:ext cx="14165" cy="61811"/>
            </a:xfrm>
            <a:custGeom>
              <a:rect b="b" l="l" r="r" t="t"/>
              <a:pathLst>
                <a:path extrusionOk="0" h="2304" w="528">
                  <a:moveTo>
                    <a:pt x="249" y="1"/>
                  </a:moveTo>
                  <a:cubicBezTo>
                    <a:pt x="125" y="1"/>
                    <a:pt x="0" y="125"/>
                    <a:pt x="0" y="280"/>
                  </a:cubicBezTo>
                  <a:lnTo>
                    <a:pt x="0" y="2048"/>
                  </a:lnTo>
                  <a:cubicBezTo>
                    <a:pt x="0" y="2218"/>
                    <a:pt x="132" y="2304"/>
                    <a:pt x="264" y="2304"/>
                  </a:cubicBezTo>
                  <a:cubicBezTo>
                    <a:pt x="396" y="2304"/>
                    <a:pt x="528" y="2218"/>
                    <a:pt x="528" y="2048"/>
                  </a:cubicBezTo>
                  <a:lnTo>
                    <a:pt x="528" y="280"/>
                  </a:lnTo>
                  <a:cubicBezTo>
                    <a:pt x="528" y="125"/>
                    <a:pt x="404" y="1"/>
                    <a:pt x="2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36"/>
            <p:cNvSpPr/>
            <p:nvPr/>
          </p:nvSpPr>
          <p:spPr>
            <a:xfrm>
              <a:off x="2539079" y="2531153"/>
              <a:ext cx="14997" cy="44963"/>
            </a:xfrm>
            <a:custGeom>
              <a:rect b="b" l="l" r="r" t="t"/>
              <a:pathLst>
                <a:path extrusionOk="0" h="1676" w="559">
                  <a:moveTo>
                    <a:pt x="280" y="1"/>
                  </a:moveTo>
                  <a:cubicBezTo>
                    <a:pt x="125" y="1"/>
                    <a:pt x="1" y="125"/>
                    <a:pt x="1" y="280"/>
                  </a:cubicBezTo>
                  <a:lnTo>
                    <a:pt x="1" y="1396"/>
                  </a:lnTo>
                  <a:cubicBezTo>
                    <a:pt x="1" y="1551"/>
                    <a:pt x="125" y="1676"/>
                    <a:pt x="280" y="1676"/>
                  </a:cubicBezTo>
                  <a:cubicBezTo>
                    <a:pt x="435" y="1676"/>
                    <a:pt x="559" y="1551"/>
                    <a:pt x="559" y="1396"/>
                  </a:cubicBezTo>
                  <a:lnTo>
                    <a:pt x="559" y="280"/>
                  </a:lnTo>
                  <a:cubicBezTo>
                    <a:pt x="559" y="125"/>
                    <a:pt x="435" y="1"/>
                    <a:pt x="2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36"/>
            <p:cNvSpPr/>
            <p:nvPr/>
          </p:nvSpPr>
          <p:spPr>
            <a:xfrm>
              <a:off x="2440058" y="2531153"/>
              <a:ext cx="14997" cy="44963"/>
            </a:xfrm>
            <a:custGeom>
              <a:rect b="b" l="l" r="r" t="t"/>
              <a:pathLst>
                <a:path extrusionOk="0" h="1676" w="559">
                  <a:moveTo>
                    <a:pt x="279" y="1"/>
                  </a:moveTo>
                  <a:cubicBezTo>
                    <a:pt x="124" y="1"/>
                    <a:pt x="0" y="125"/>
                    <a:pt x="0" y="280"/>
                  </a:cubicBezTo>
                  <a:lnTo>
                    <a:pt x="0" y="1396"/>
                  </a:lnTo>
                  <a:cubicBezTo>
                    <a:pt x="0" y="1551"/>
                    <a:pt x="124" y="1676"/>
                    <a:pt x="279" y="1676"/>
                  </a:cubicBezTo>
                  <a:cubicBezTo>
                    <a:pt x="435" y="1676"/>
                    <a:pt x="559" y="1551"/>
                    <a:pt x="559" y="1396"/>
                  </a:cubicBezTo>
                  <a:lnTo>
                    <a:pt x="559" y="280"/>
                  </a:lnTo>
                  <a:cubicBezTo>
                    <a:pt x="559" y="125"/>
                    <a:pt x="435" y="1"/>
                    <a:pt x="2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4" name="Google Shape;334;p36"/>
          <p:cNvGrpSpPr/>
          <p:nvPr/>
        </p:nvGrpSpPr>
        <p:grpSpPr>
          <a:xfrm>
            <a:off x="3415787" y="1994234"/>
            <a:ext cx="366488" cy="416487"/>
            <a:chOff x="1597058" y="2331423"/>
            <a:chExt cx="329576" cy="374539"/>
          </a:xfrm>
        </p:grpSpPr>
        <p:sp>
          <p:nvSpPr>
            <p:cNvPr id="335" name="Google Shape;335;p36"/>
            <p:cNvSpPr/>
            <p:nvPr/>
          </p:nvSpPr>
          <p:spPr>
            <a:xfrm>
              <a:off x="1681108" y="2393019"/>
              <a:ext cx="70771" cy="14997"/>
            </a:xfrm>
            <a:custGeom>
              <a:rect b="b" l="l" r="r" t="t"/>
              <a:pathLst>
                <a:path extrusionOk="0" h="559" w="2638">
                  <a:moveTo>
                    <a:pt x="311" y="0"/>
                  </a:moveTo>
                  <a:cubicBezTo>
                    <a:pt x="1" y="62"/>
                    <a:pt x="1" y="528"/>
                    <a:pt x="311" y="559"/>
                  </a:cubicBezTo>
                  <a:lnTo>
                    <a:pt x="2327" y="559"/>
                  </a:lnTo>
                  <a:cubicBezTo>
                    <a:pt x="2637" y="528"/>
                    <a:pt x="2637" y="62"/>
                    <a:pt x="23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36"/>
            <p:cNvSpPr/>
            <p:nvPr/>
          </p:nvSpPr>
          <p:spPr>
            <a:xfrm>
              <a:off x="1697768" y="2660140"/>
              <a:ext cx="36620" cy="14997"/>
            </a:xfrm>
            <a:custGeom>
              <a:rect b="b" l="l" r="r" t="t"/>
              <a:pathLst>
                <a:path extrusionOk="0" h="559" w="1365">
                  <a:moveTo>
                    <a:pt x="341" y="1"/>
                  </a:moveTo>
                  <a:cubicBezTo>
                    <a:pt x="0" y="32"/>
                    <a:pt x="0" y="528"/>
                    <a:pt x="341" y="559"/>
                  </a:cubicBezTo>
                  <a:lnTo>
                    <a:pt x="1055" y="559"/>
                  </a:lnTo>
                  <a:cubicBezTo>
                    <a:pt x="1365" y="528"/>
                    <a:pt x="1365" y="32"/>
                    <a:pt x="10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36"/>
            <p:cNvSpPr/>
            <p:nvPr/>
          </p:nvSpPr>
          <p:spPr>
            <a:xfrm>
              <a:off x="1597058" y="2331423"/>
              <a:ext cx="329576" cy="374539"/>
            </a:xfrm>
            <a:custGeom>
              <a:rect b="b" l="l" r="r" t="t"/>
              <a:pathLst>
                <a:path extrusionOk="0" h="13961" w="12285">
                  <a:moveTo>
                    <a:pt x="7569" y="559"/>
                  </a:moveTo>
                  <a:cubicBezTo>
                    <a:pt x="7973" y="559"/>
                    <a:pt x="8345" y="900"/>
                    <a:pt x="8345" y="1335"/>
                  </a:cubicBezTo>
                  <a:lnTo>
                    <a:pt x="8345" y="7135"/>
                  </a:lnTo>
                  <a:cubicBezTo>
                    <a:pt x="8097" y="7166"/>
                    <a:pt x="7880" y="7197"/>
                    <a:pt x="7694" y="7290"/>
                  </a:cubicBezTo>
                  <a:lnTo>
                    <a:pt x="7694" y="7073"/>
                  </a:lnTo>
                  <a:cubicBezTo>
                    <a:pt x="7694" y="6903"/>
                    <a:pt x="7554" y="6817"/>
                    <a:pt x="7414" y="6817"/>
                  </a:cubicBezTo>
                  <a:cubicBezTo>
                    <a:pt x="7275" y="6817"/>
                    <a:pt x="7135" y="6903"/>
                    <a:pt x="7135" y="7073"/>
                  </a:cubicBezTo>
                  <a:lnTo>
                    <a:pt x="7135" y="7539"/>
                  </a:lnTo>
                  <a:cubicBezTo>
                    <a:pt x="5801" y="8252"/>
                    <a:pt x="5119" y="9710"/>
                    <a:pt x="5398" y="11199"/>
                  </a:cubicBezTo>
                  <a:lnTo>
                    <a:pt x="1738" y="11199"/>
                  </a:lnTo>
                  <a:lnTo>
                    <a:pt x="1738" y="1738"/>
                  </a:lnTo>
                  <a:lnTo>
                    <a:pt x="7166" y="1738"/>
                  </a:lnTo>
                  <a:lnTo>
                    <a:pt x="7166" y="4623"/>
                  </a:lnTo>
                  <a:cubicBezTo>
                    <a:pt x="7166" y="4793"/>
                    <a:pt x="7298" y="4879"/>
                    <a:pt x="7434" y="4879"/>
                  </a:cubicBezTo>
                  <a:cubicBezTo>
                    <a:pt x="7569" y="4879"/>
                    <a:pt x="7709" y="4793"/>
                    <a:pt x="7725" y="4623"/>
                  </a:cubicBezTo>
                  <a:lnTo>
                    <a:pt x="7725" y="1459"/>
                  </a:lnTo>
                  <a:cubicBezTo>
                    <a:pt x="7725" y="1304"/>
                    <a:pt x="7600" y="1180"/>
                    <a:pt x="7445" y="1180"/>
                  </a:cubicBezTo>
                  <a:lnTo>
                    <a:pt x="1459" y="1180"/>
                  </a:lnTo>
                  <a:cubicBezTo>
                    <a:pt x="1304" y="1180"/>
                    <a:pt x="1210" y="1304"/>
                    <a:pt x="1210" y="1459"/>
                  </a:cubicBezTo>
                  <a:lnTo>
                    <a:pt x="1210" y="11478"/>
                  </a:lnTo>
                  <a:cubicBezTo>
                    <a:pt x="1210" y="11602"/>
                    <a:pt x="1304" y="11726"/>
                    <a:pt x="1459" y="11726"/>
                  </a:cubicBezTo>
                  <a:lnTo>
                    <a:pt x="5584" y="11726"/>
                  </a:lnTo>
                  <a:cubicBezTo>
                    <a:pt x="5832" y="12409"/>
                    <a:pt x="6329" y="12998"/>
                    <a:pt x="6918" y="13401"/>
                  </a:cubicBezTo>
                  <a:lnTo>
                    <a:pt x="1335" y="13401"/>
                  </a:lnTo>
                  <a:cubicBezTo>
                    <a:pt x="900" y="13401"/>
                    <a:pt x="559" y="13060"/>
                    <a:pt x="559" y="12626"/>
                  </a:cubicBezTo>
                  <a:lnTo>
                    <a:pt x="559" y="1335"/>
                  </a:lnTo>
                  <a:cubicBezTo>
                    <a:pt x="559" y="900"/>
                    <a:pt x="900" y="559"/>
                    <a:pt x="1335" y="559"/>
                  </a:cubicBezTo>
                  <a:close/>
                  <a:moveTo>
                    <a:pt x="8739" y="7657"/>
                  </a:moveTo>
                  <a:cubicBezTo>
                    <a:pt x="10214" y="7657"/>
                    <a:pt x="11633" y="8796"/>
                    <a:pt x="11633" y="10516"/>
                  </a:cubicBezTo>
                  <a:cubicBezTo>
                    <a:pt x="11633" y="12098"/>
                    <a:pt x="10330" y="13401"/>
                    <a:pt x="8748" y="13401"/>
                  </a:cubicBezTo>
                  <a:cubicBezTo>
                    <a:pt x="6205" y="13401"/>
                    <a:pt x="4933" y="10299"/>
                    <a:pt x="6732" y="8500"/>
                  </a:cubicBezTo>
                  <a:cubicBezTo>
                    <a:pt x="7314" y="7918"/>
                    <a:pt x="8033" y="7657"/>
                    <a:pt x="8739" y="7657"/>
                  </a:cubicBezTo>
                  <a:close/>
                  <a:moveTo>
                    <a:pt x="1335" y="1"/>
                  </a:moveTo>
                  <a:cubicBezTo>
                    <a:pt x="590" y="1"/>
                    <a:pt x="1" y="590"/>
                    <a:pt x="1" y="1335"/>
                  </a:cubicBezTo>
                  <a:lnTo>
                    <a:pt x="1" y="12626"/>
                  </a:lnTo>
                  <a:cubicBezTo>
                    <a:pt x="1" y="13339"/>
                    <a:pt x="590" y="13929"/>
                    <a:pt x="1335" y="13960"/>
                  </a:cubicBezTo>
                  <a:lnTo>
                    <a:pt x="7569" y="13960"/>
                  </a:lnTo>
                  <a:cubicBezTo>
                    <a:pt x="7725" y="13960"/>
                    <a:pt x="7880" y="13929"/>
                    <a:pt x="8035" y="13867"/>
                  </a:cubicBezTo>
                  <a:cubicBezTo>
                    <a:pt x="8252" y="13929"/>
                    <a:pt x="8500" y="13960"/>
                    <a:pt x="8748" y="13960"/>
                  </a:cubicBezTo>
                  <a:cubicBezTo>
                    <a:pt x="8767" y="13960"/>
                    <a:pt x="8786" y="13960"/>
                    <a:pt x="8805" y="13960"/>
                  </a:cubicBezTo>
                  <a:cubicBezTo>
                    <a:pt x="10671" y="13960"/>
                    <a:pt x="12192" y="12452"/>
                    <a:pt x="12253" y="10578"/>
                  </a:cubicBezTo>
                  <a:cubicBezTo>
                    <a:pt x="12284" y="8717"/>
                    <a:pt x="10764" y="7135"/>
                    <a:pt x="8903" y="7104"/>
                  </a:cubicBezTo>
                  <a:lnTo>
                    <a:pt x="8903" y="1335"/>
                  </a:lnTo>
                  <a:cubicBezTo>
                    <a:pt x="8903" y="590"/>
                    <a:pt x="8314" y="1"/>
                    <a:pt x="756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36"/>
            <p:cNvSpPr/>
            <p:nvPr/>
          </p:nvSpPr>
          <p:spPr>
            <a:xfrm>
              <a:off x="1796789" y="2554466"/>
              <a:ext cx="64091" cy="47458"/>
            </a:xfrm>
            <a:custGeom>
              <a:rect b="b" l="l" r="r" t="t"/>
              <a:pathLst>
                <a:path extrusionOk="0" h="1769" w="2389">
                  <a:moveTo>
                    <a:pt x="1334" y="0"/>
                  </a:moveTo>
                  <a:cubicBezTo>
                    <a:pt x="1117" y="0"/>
                    <a:pt x="900" y="124"/>
                    <a:pt x="776" y="310"/>
                  </a:cubicBezTo>
                  <a:lnTo>
                    <a:pt x="435" y="869"/>
                  </a:lnTo>
                  <a:cubicBezTo>
                    <a:pt x="373" y="838"/>
                    <a:pt x="311" y="838"/>
                    <a:pt x="217" y="838"/>
                  </a:cubicBezTo>
                  <a:cubicBezTo>
                    <a:pt x="93" y="869"/>
                    <a:pt x="0" y="1024"/>
                    <a:pt x="31" y="1179"/>
                  </a:cubicBezTo>
                  <a:lnTo>
                    <a:pt x="124" y="1551"/>
                  </a:lnTo>
                  <a:cubicBezTo>
                    <a:pt x="124" y="1675"/>
                    <a:pt x="249" y="1768"/>
                    <a:pt x="373" y="1768"/>
                  </a:cubicBezTo>
                  <a:lnTo>
                    <a:pt x="435" y="1768"/>
                  </a:lnTo>
                  <a:lnTo>
                    <a:pt x="838" y="1675"/>
                  </a:lnTo>
                  <a:cubicBezTo>
                    <a:pt x="962" y="1644"/>
                    <a:pt x="1055" y="1489"/>
                    <a:pt x="1024" y="1365"/>
                  </a:cubicBezTo>
                  <a:cubicBezTo>
                    <a:pt x="1024" y="1272"/>
                    <a:pt x="962" y="1210"/>
                    <a:pt x="900" y="1179"/>
                  </a:cubicBezTo>
                  <a:lnTo>
                    <a:pt x="1241" y="589"/>
                  </a:lnTo>
                  <a:cubicBezTo>
                    <a:pt x="1272" y="589"/>
                    <a:pt x="1272" y="558"/>
                    <a:pt x="1334" y="558"/>
                  </a:cubicBezTo>
                  <a:cubicBezTo>
                    <a:pt x="1334" y="558"/>
                    <a:pt x="1365" y="589"/>
                    <a:pt x="1396" y="589"/>
                  </a:cubicBezTo>
                  <a:lnTo>
                    <a:pt x="1830" y="1303"/>
                  </a:lnTo>
                  <a:cubicBezTo>
                    <a:pt x="1869" y="1400"/>
                    <a:pt x="1957" y="1448"/>
                    <a:pt x="2047" y="1448"/>
                  </a:cubicBezTo>
                  <a:cubicBezTo>
                    <a:pt x="2101" y="1448"/>
                    <a:pt x="2156" y="1431"/>
                    <a:pt x="2203" y="1396"/>
                  </a:cubicBezTo>
                  <a:cubicBezTo>
                    <a:pt x="2358" y="1334"/>
                    <a:pt x="2389" y="1148"/>
                    <a:pt x="2296" y="1024"/>
                  </a:cubicBezTo>
                  <a:lnTo>
                    <a:pt x="1862" y="310"/>
                  </a:lnTo>
                  <a:cubicBezTo>
                    <a:pt x="1737" y="124"/>
                    <a:pt x="1551" y="0"/>
                    <a:pt x="13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36"/>
            <p:cNvSpPr/>
            <p:nvPr/>
          </p:nvSpPr>
          <p:spPr>
            <a:xfrm>
              <a:off x="1841725" y="2601683"/>
              <a:ext cx="46626" cy="49336"/>
            </a:xfrm>
            <a:custGeom>
              <a:rect b="b" l="l" r="r" t="t"/>
              <a:pathLst>
                <a:path extrusionOk="0" h="1839" w="1738">
                  <a:moveTo>
                    <a:pt x="916" y="0"/>
                  </a:moveTo>
                  <a:cubicBezTo>
                    <a:pt x="790" y="0"/>
                    <a:pt x="678" y="65"/>
                    <a:pt x="652" y="194"/>
                  </a:cubicBezTo>
                  <a:lnTo>
                    <a:pt x="559" y="567"/>
                  </a:lnTo>
                  <a:cubicBezTo>
                    <a:pt x="528" y="722"/>
                    <a:pt x="590" y="877"/>
                    <a:pt x="745" y="908"/>
                  </a:cubicBezTo>
                  <a:lnTo>
                    <a:pt x="807" y="908"/>
                  </a:lnTo>
                  <a:cubicBezTo>
                    <a:pt x="869" y="908"/>
                    <a:pt x="931" y="908"/>
                    <a:pt x="962" y="877"/>
                  </a:cubicBezTo>
                  <a:lnTo>
                    <a:pt x="1148" y="1156"/>
                  </a:lnTo>
                  <a:cubicBezTo>
                    <a:pt x="1179" y="1218"/>
                    <a:pt x="1148" y="1311"/>
                    <a:pt x="1055" y="1311"/>
                  </a:cubicBezTo>
                  <a:lnTo>
                    <a:pt x="373" y="1311"/>
                  </a:lnTo>
                  <a:cubicBezTo>
                    <a:pt x="0" y="1311"/>
                    <a:pt x="0" y="1838"/>
                    <a:pt x="373" y="1838"/>
                  </a:cubicBezTo>
                  <a:lnTo>
                    <a:pt x="1055" y="1838"/>
                  </a:lnTo>
                  <a:cubicBezTo>
                    <a:pt x="1303" y="1838"/>
                    <a:pt x="1520" y="1714"/>
                    <a:pt x="1613" y="1528"/>
                  </a:cubicBezTo>
                  <a:cubicBezTo>
                    <a:pt x="1737" y="1311"/>
                    <a:pt x="1737" y="1063"/>
                    <a:pt x="1613" y="877"/>
                  </a:cubicBezTo>
                  <a:lnTo>
                    <a:pt x="1644" y="877"/>
                  </a:lnTo>
                  <a:lnTo>
                    <a:pt x="1458" y="598"/>
                  </a:lnTo>
                  <a:cubicBezTo>
                    <a:pt x="1644" y="473"/>
                    <a:pt x="1613" y="163"/>
                    <a:pt x="1396" y="101"/>
                  </a:cubicBezTo>
                  <a:lnTo>
                    <a:pt x="993" y="8"/>
                  </a:lnTo>
                  <a:cubicBezTo>
                    <a:pt x="967" y="3"/>
                    <a:pt x="941" y="0"/>
                    <a:pt x="9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36"/>
            <p:cNvSpPr/>
            <p:nvPr/>
          </p:nvSpPr>
          <p:spPr>
            <a:xfrm>
              <a:off x="1771812" y="2610912"/>
              <a:ext cx="60791" cy="47592"/>
            </a:xfrm>
            <a:custGeom>
              <a:rect b="b" l="l" r="r" t="t"/>
              <a:pathLst>
                <a:path extrusionOk="0" h="1774" w="2266">
                  <a:moveTo>
                    <a:pt x="728" y="1"/>
                  </a:moveTo>
                  <a:cubicBezTo>
                    <a:pt x="646" y="1"/>
                    <a:pt x="561" y="39"/>
                    <a:pt x="497" y="129"/>
                  </a:cubicBezTo>
                  <a:lnTo>
                    <a:pt x="280" y="533"/>
                  </a:lnTo>
                  <a:cubicBezTo>
                    <a:pt x="1" y="936"/>
                    <a:pt x="311" y="1494"/>
                    <a:pt x="807" y="1494"/>
                  </a:cubicBezTo>
                  <a:lnTo>
                    <a:pt x="1428" y="1494"/>
                  </a:lnTo>
                  <a:cubicBezTo>
                    <a:pt x="1428" y="1556"/>
                    <a:pt x="1459" y="1618"/>
                    <a:pt x="1490" y="1680"/>
                  </a:cubicBezTo>
                  <a:cubicBezTo>
                    <a:pt x="1552" y="1742"/>
                    <a:pt x="1622" y="1773"/>
                    <a:pt x="1691" y="1773"/>
                  </a:cubicBezTo>
                  <a:cubicBezTo>
                    <a:pt x="1761" y="1773"/>
                    <a:pt x="1831" y="1742"/>
                    <a:pt x="1893" y="1680"/>
                  </a:cubicBezTo>
                  <a:lnTo>
                    <a:pt x="2172" y="1432"/>
                  </a:lnTo>
                  <a:cubicBezTo>
                    <a:pt x="2265" y="1308"/>
                    <a:pt x="2265" y="1122"/>
                    <a:pt x="2172" y="1029"/>
                  </a:cubicBezTo>
                  <a:lnTo>
                    <a:pt x="1893" y="750"/>
                  </a:lnTo>
                  <a:cubicBezTo>
                    <a:pt x="1831" y="703"/>
                    <a:pt x="1761" y="680"/>
                    <a:pt x="1691" y="680"/>
                  </a:cubicBezTo>
                  <a:cubicBezTo>
                    <a:pt x="1622" y="680"/>
                    <a:pt x="1552" y="703"/>
                    <a:pt x="1490" y="750"/>
                  </a:cubicBezTo>
                  <a:cubicBezTo>
                    <a:pt x="1459" y="812"/>
                    <a:pt x="1428" y="874"/>
                    <a:pt x="1428" y="967"/>
                  </a:cubicBezTo>
                  <a:lnTo>
                    <a:pt x="807" y="967"/>
                  </a:lnTo>
                  <a:cubicBezTo>
                    <a:pt x="776" y="967"/>
                    <a:pt x="745" y="936"/>
                    <a:pt x="745" y="905"/>
                  </a:cubicBezTo>
                  <a:cubicBezTo>
                    <a:pt x="714" y="874"/>
                    <a:pt x="714" y="843"/>
                    <a:pt x="745" y="812"/>
                  </a:cubicBezTo>
                  <a:lnTo>
                    <a:pt x="962" y="440"/>
                  </a:lnTo>
                  <a:cubicBezTo>
                    <a:pt x="1116" y="220"/>
                    <a:pt x="928" y="1"/>
                    <a:pt x="7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36"/>
            <p:cNvSpPr/>
            <p:nvPr/>
          </p:nvSpPr>
          <p:spPr>
            <a:xfrm>
              <a:off x="1788472" y="2480798"/>
              <a:ext cx="15828" cy="14809"/>
            </a:xfrm>
            <a:custGeom>
              <a:rect b="b" l="l" r="r" t="t"/>
              <a:pathLst>
                <a:path extrusionOk="0" h="552" w="590">
                  <a:moveTo>
                    <a:pt x="292" y="0"/>
                  </a:moveTo>
                  <a:cubicBezTo>
                    <a:pt x="176" y="0"/>
                    <a:pt x="64" y="71"/>
                    <a:pt x="31" y="202"/>
                  </a:cubicBezTo>
                  <a:cubicBezTo>
                    <a:pt x="0" y="327"/>
                    <a:pt x="31" y="420"/>
                    <a:pt x="124" y="482"/>
                  </a:cubicBezTo>
                  <a:cubicBezTo>
                    <a:pt x="171" y="528"/>
                    <a:pt x="225" y="551"/>
                    <a:pt x="279" y="551"/>
                  </a:cubicBezTo>
                  <a:cubicBezTo>
                    <a:pt x="334" y="551"/>
                    <a:pt x="388" y="528"/>
                    <a:pt x="434" y="482"/>
                  </a:cubicBezTo>
                  <a:cubicBezTo>
                    <a:pt x="559" y="420"/>
                    <a:pt x="590" y="296"/>
                    <a:pt x="559" y="171"/>
                  </a:cubicBezTo>
                  <a:cubicBezTo>
                    <a:pt x="500" y="55"/>
                    <a:pt x="394" y="0"/>
                    <a:pt x="2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2" name="Google Shape;342;p36"/>
          <p:cNvGrpSpPr/>
          <p:nvPr/>
        </p:nvGrpSpPr>
        <p:grpSpPr>
          <a:xfrm>
            <a:off x="1455468" y="1994145"/>
            <a:ext cx="405061" cy="416666"/>
            <a:chOff x="756579" y="2331235"/>
            <a:chExt cx="364264" cy="374700"/>
          </a:xfrm>
        </p:grpSpPr>
        <p:sp>
          <p:nvSpPr>
            <p:cNvPr id="343" name="Google Shape;343;p36"/>
            <p:cNvSpPr/>
            <p:nvPr/>
          </p:nvSpPr>
          <p:spPr>
            <a:xfrm>
              <a:off x="756579" y="2331235"/>
              <a:ext cx="364264" cy="374700"/>
            </a:xfrm>
            <a:custGeom>
              <a:rect b="b" l="l" r="r" t="t"/>
              <a:pathLst>
                <a:path extrusionOk="0" h="13967" w="13578">
                  <a:moveTo>
                    <a:pt x="11322" y="1900"/>
                  </a:moveTo>
                  <a:lnTo>
                    <a:pt x="11322" y="4195"/>
                  </a:lnTo>
                  <a:lnTo>
                    <a:pt x="10175" y="3110"/>
                  </a:lnTo>
                  <a:lnTo>
                    <a:pt x="10206" y="3110"/>
                  </a:lnTo>
                  <a:lnTo>
                    <a:pt x="10206" y="1900"/>
                  </a:lnTo>
                  <a:close/>
                  <a:moveTo>
                    <a:pt x="6793" y="628"/>
                  </a:moveTo>
                  <a:lnTo>
                    <a:pt x="12532" y="6057"/>
                  </a:lnTo>
                  <a:lnTo>
                    <a:pt x="11074" y="6057"/>
                  </a:lnTo>
                  <a:lnTo>
                    <a:pt x="6980" y="2272"/>
                  </a:lnTo>
                  <a:cubicBezTo>
                    <a:pt x="6918" y="2226"/>
                    <a:pt x="6848" y="2203"/>
                    <a:pt x="6782" y="2203"/>
                  </a:cubicBezTo>
                  <a:cubicBezTo>
                    <a:pt x="6716" y="2203"/>
                    <a:pt x="6654" y="2226"/>
                    <a:pt x="6607" y="2272"/>
                  </a:cubicBezTo>
                  <a:lnTo>
                    <a:pt x="2513" y="6057"/>
                  </a:lnTo>
                  <a:lnTo>
                    <a:pt x="1055" y="6057"/>
                  </a:lnTo>
                  <a:lnTo>
                    <a:pt x="6793" y="628"/>
                  </a:lnTo>
                  <a:close/>
                  <a:moveTo>
                    <a:pt x="6778" y="0"/>
                  </a:moveTo>
                  <a:cubicBezTo>
                    <a:pt x="6708" y="0"/>
                    <a:pt x="6638" y="23"/>
                    <a:pt x="6576" y="70"/>
                  </a:cubicBezTo>
                  <a:lnTo>
                    <a:pt x="155" y="6119"/>
                  </a:lnTo>
                  <a:cubicBezTo>
                    <a:pt x="0" y="6305"/>
                    <a:pt x="93" y="6584"/>
                    <a:pt x="341" y="6584"/>
                  </a:cubicBezTo>
                  <a:lnTo>
                    <a:pt x="1861" y="6584"/>
                  </a:lnTo>
                  <a:lnTo>
                    <a:pt x="1861" y="8755"/>
                  </a:lnTo>
                  <a:cubicBezTo>
                    <a:pt x="1861" y="8910"/>
                    <a:pt x="1985" y="9034"/>
                    <a:pt x="2141" y="9034"/>
                  </a:cubicBezTo>
                  <a:cubicBezTo>
                    <a:pt x="2296" y="9034"/>
                    <a:pt x="2420" y="8910"/>
                    <a:pt x="2420" y="8755"/>
                  </a:cubicBezTo>
                  <a:lnTo>
                    <a:pt x="2420" y="6584"/>
                  </a:lnTo>
                  <a:lnTo>
                    <a:pt x="2606" y="6584"/>
                  </a:lnTo>
                  <a:cubicBezTo>
                    <a:pt x="2622" y="6592"/>
                    <a:pt x="2639" y="6596"/>
                    <a:pt x="2656" y="6596"/>
                  </a:cubicBezTo>
                  <a:cubicBezTo>
                    <a:pt x="2701" y="6596"/>
                    <a:pt x="2747" y="6567"/>
                    <a:pt x="2792" y="6522"/>
                  </a:cubicBezTo>
                  <a:lnTo>
                    <a:pt x="6793" y="2862"/>
                  </a:lnTo>
                  <a:lnTo>
                    <a:pt x="10795" y="6522"/>
                  </a:lnTo>
                  <a:cubicBezTo>
                    <a:pt x="10826" y="6584"/>
                    <a:pt x="10888" y="6584"/>
                    <a:pt x="10981" y="6584"/>
                  </a:cubicBezTo>
                  <a:lnTo>
                    <a:pt x="11167" y="6584"/>
                  </a:lnTo>
                  <a:lnTo>
                    <a:pt x="11167" y="13408"/>
                  </a:lnTo>
                  <a:lnTo>
                    <a:pt x="2420" y="13408"/>
                  </a:lnTo>
                  <a:lnTo>
                    <a:pt x="2420" y="11423"/>
                  </a:lnTo>
                  <a:cubicBezTo>
                    <a:pt x="2420" y="11268"/>
                    <a:pt x="2296" y="11144"/>
                    <a:pt x="2141" y="11144"/>
                  </a:cubicBezTo>
                  <a:cubicBezTo>
                    <a:pt x="1985" y="11144"/>
                    <a:pt x="1861" y="11268"/>
                    <a:pt x="1861" y="11423"/>
                  </a:cubicBezTo>
                  <a:lnTo>
                    <a:pt x="1861" y="13687"/>
                  </a:lnTo>
                  <a:cubicBezTo>
                    <a:pt x="1861" y="13842"/>
                    <a:pt x="1985" y="13967"/>
                    <a:pt x="2141" y="13967"/>
                  </a:cubicBezTo>
                  <a:lnTo>
                    <a:pt x="11446" y="13967"/>
                  </a:lnTo>
                  <a:cubicBezTo>
                    <a:pt x="11601" y="13967"/>
                    <a:pt x="11725" y="13842"/>
                    <a:pt x="11725" y="13687"/>
                  </a:cubicBezTo>
                  <a:lnTo>
                    <a:pt x="11725" y="6584"/>
                  </a:lnTo>
                  <a:lnTo>
                    <a:pt x="13214" y="6584"/>
                  </a:lnTo>
                  <a:cubicBezTo>
                    <a:pt x="13226" y="6585"/>
                    <a:pt x="13237" y="6586"/>
                    <a:pt x="13249" y="6586"/>
                  </a:cubicBezTo>
                  <a:cubicBezTo>
                    <a:pt x="13474" y="6586"/>
                    <a:pt x="13578" y="6296"/>
                    <a:pt x="13401" y="6119"/>
                  </a:cubicBezTo>
                  <a:lnTo>
                    <a:pt x="11881" y="4692"/>
                  </a:lnTo>
                  <a:lnTo>
                    <a:pt x="11881" y="1621"/>
                  </a:lnTo>
                  <a:cubicBezTo>
                    <a:pt x="11881" y="1466"/>
                    <a:pt x="11757" y="1342"/>
                    <a:pt x="11601" y="1342"/>
                  </a:cubicBezTo>
                  <a:lnTo>
                    <a:pt x="9926" y="1342"/>
                  </a:lnTo>
                  <a:cubicBezTo>
                    <a:pt x="9771" y="1342"/>
                    <a:pt x="9647" y="1466"/>
                    <a:pt x="9647" y="1621"/>
                  </a:cubicBezTo>
                  <a:lnTo>
                    <a:pt x="9647" y="2582"/>
                  </a:lnTo>
                  <a:lnTo>
                    <a:pt x="6980" y="70"/>
                  </a:lnTo>
                  <a:cubicBezTo>
                    <a:pt x="6918" y="23"/>
                    <a:pt x="6848" y="0"/>
                    <a:pt x="67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36"/>
            <p:cNvSpPr/>
            <p:nvPr/>
          </p:nvSpPr>
          <p:spPr>
            <a:xfrm>
              <a:off x="805673" y="2592293"/>
              <a:ext cx="17062" cy="14084"/>
            </a:xfrm>
            <a:custGeom>
              <a:rect b="b" l="l" r="r" t="t"/>
              <a:pathLst>
                <a:path extrusionOk="0" h="525" w="636">
                  <a:moveTo>
                    <a:pt x="231" y="0"/>
                  </a:moveTo>
                  <a:cubicBezTo>
                    <a:pt x="194" y="0"/>
                    <a:pt x="158" y="15"/>
                    <a:pt x="124" y="48"/>
                  </a:cubicBezTo>
                  <a:cubicBezTo>
                    <a:pt x="31" y="141"/>
                    <a:pt x="0" y="296"/>
                    <a:pt x="93" y="389"/>
                  </a:cubicBezTo>
                  <a:cubicBezTo>
                    <a:pt x="141" y="484"/>
                    <a:pt x="224" y="524"/>
                    <a:pt x="303" y="524"/>
                  </a:cubicBezTo>
                  <a:cubicBezTo>
                    <a:pt x="327" y="524"/>
                    <a:pt x="351" y="521"/>
                    <a:pt x="373" y="513"/>
                  </a:cubicBezTo>
                  <a:cubicBezTo>
                    <a:pt x="635" y="434"/>
                    <a:pt x="431" y="0"/>
                    <a:pt x="2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36"/>
            <p:cNvSpPr/>
            <p:nvPr/>
          </p:nvSpPr>
          <p:spPr>
            <a:xfrm>
              <a:off x="816485" y="2481844"/>
              <a:ext cx="224707" cy="183312"/>
            </a:xfrm>
            <a:custGeom>
              <a:rect b="b" l="l" r="r" t="t"/>
              <a:pathLst>
                <a:path extrusionOk="0" h="6833" w="8376">
                  <a:moveTo>
                    <a:pt x="4588" y="538"/>
                  </a:moveTo>
                  <a:cubicBezTo>
                    <a:pt x="5288" y="538"/>
                    <a:pt x="5999" y="796"/>
                    <a:pt x="6577" y="1373"/>
                  </a:cubicBezTo>
                  <a:cubicBezTo>
                    <a:pt x="8376" y="3203"/>
                    <a:pt x="7104" y="6274"/>
                    <a:pt x="4560" y="6274"/>
                  </a:cubicBezTo>
                  <a:cubicBezTo>
                    <a:pt x="2978" y="6274"/>
                    <a:pt x="1676" y="5002"/>
                    <a:pt x="1676" y="3420"/>
                  </a:cubicBezTo>
                  <a:cubicBezTo>
                    <a:pt x="1676" y="1693"/>
                    <a:pt x="3106" y="538"/>
                    <a:pt x="4588" y="538"/>
                  </a:cubicBezTo>
                  <a:close/>
                  <a:moveTo>
                    <a:pt x="4522" y="1"/>
                  </a:moveTo>
                  <a:cubicBezTo>
                    <a:pt x="3685" y="1"/>
                    <a:pt x="2832" y="310"/>
                    <a:pt x="2141" y="1001"/>
                  </a:cubicBezTo>
                  <a:cubicBezTo>
                    <a:pt x="1" y="3172"/>
                    <a:pt x="1521" y="6833"/>
                    <a:pt x="4560" y="6833"/>
                  </a:cubicBezTo>
                  <a:cubicBezTo>
                    <a:pt x="6422" y="6833"/>
                    <a:pt x="7973" y="5313"/>
                    <a:pt x="7973" y="3420"/>
                  </a:cubicBezTo>
                  <a:cubicBezTo>
                    <a:pt x="7973" y="1362"/>
                    <a:pt x="6280" y="1"/>
                    <a:pt x="45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36"/>
            <p:cNvSpPr/>
            <p:nvPr/>
          </p:nvSpPr>
          <p:spPr>
            <a:xfrm>
              <a:off x="903030" y="2514520"/>
              <a:ext cx="65057" cy="47458"/>
            </a:xfrm>
            <a:custGeom>
              <a:rect b="b" l="l" r="r" t="t"/>
              <a:pathLst>
                <a:path extrusionOk="0" h="1769" w="2425">
                  <a:moveTo>
                    <a:pt x="1334" y="0"/>
                  </a:moveTo>
                  <a:cubicBezTo>
                    <a:pt x="1117" y="0"/>
                    <a:pt x="900" y="124"/>
                    <a:pt x="776" y="310"/>
                  </a:cubicBezTo>
                  <a:lnTo>
                    <a:pt x="435" y="869"/>
                  </a:lnTo>
                  <a:cubicBezTo>
                    <a:pt x="373" y="838"/>
                    <a:pt x="311" y="838"/>
                    <a:pt x="249" y="838"/>
                  </a:cubicBezTo>
                  <a:cubicBezTo>
                    <a:pt x="94" y="869"/>
                    <a:pt x="1" y="1024"/>
                    <a:pt x="32" y="1179"/>
                  </a:cubicBezTo>
                  <a:lnTo>
                    <a:pt x="125" y="1551"/>
                  </a:lnTo>
                  <a:cubicBezTo>
                    <a:pt x="125" y="1644"/>
                    <a:pt x="187" y="1706"/>
                    <a:pt x="249" y="1737"/>
                  </a:cubicBezTo>
                  <a:cubicBezTo>
                    <a:pt x="280" y="1768"/>
                    <a:pt x="342" y="1768"/>
                    <a:pt x="373" y="1768"/>
                  </a:cubicBezTo>
                  <a:lnTo>
                    <a:pt x="435" y="1768"/>
                  </a:lnTo>
                  <a:lnTo>
                    <a:pt x="838" y="1675"/>
                  </a:lnTo>
                  <a:cubicBezTo>
                    <a:pt x="993" y="1644"/>
                    <a:pt x="1055" y="1520"/>
                    <a:pt x="1024" y="1365"/>
                  </a:cubicBezTo>
                  <a:cubicBezTo>
                    <a:pt x="1024" y="1303"/>
                    <a:pt x="962" y="1241"/>
                    <a:pt x="900" y="1179"/>
                  </a:cubicBezTo>
                  <a:lnTo>
                    <a:pt x="1272" y="621"/>
                  </a:lnTo>
                  <a:cubicBezTo>
                    <a:pt x="1272" y="589"/>
                    <a:pt x="1303" y="589"/>
                    <a:pt x="1334" y="589"/>
                  </a:cubicBezTo>
                  <a:cubicBezTo>
                    <a:pt x="1358" y="589"/>
                    <a:pt x="1381" y="589"/>
                    <a:pt x="1405" y="603"/>
                  </a:cubicBezTo>
                  <a:lnTo>
                    <a:pt x="1405" y="603"/>
                  </a:lnTo>
                  <a:lnTo>
                    <a:pt x="1831" y="1303"/>
                  </a:lnTo>
                  <a:cubicBezTo>
                    <a:pt x="1888" y="1399"/>
                    <a:pt x="1972" y="1438"/>
                    <a:pt x="2055" y="1438"/>
                  </a:cubicBezTo>
                  <a:cubicBezTo>
                    <a:pt x="2242" y="1438"/>
                    <a:pt x="2425" y="1238"/>
                    <a:pt x="2296" y="1024"/>
                  </a:cubicBezTo>
                  <a:lnTo>
                    <a:pt x="1862" y="310"/>
                  </a:lnTo>
                  <a:cubicBezTo>
                    <a:pt x="1738" y="124"/>
                    <a:pt x="1552" y="0"/>
                    <a:pt x="13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36"/>
            <p:cNvSpPr/>
            <p:nvPr/>
          </p:nvSpPr>
          <p:spPr>
            <a:xfrm>
              <a:off x="878081" y="2570483"/>
              <a:ext cx="59933" cy="47243"/>
            </a:xfrm>
            <a:custGeom>
              <a:rect b="b" l="l" r="r" t="t"/>
              <a:pathLst>
                <a:path extrusionOk="0" h="1761" w="2234">
                  <a:moveTo>
                    <a:pt x="720" y="0"/>
                  </a:moveTo>
                  <a:cubicBezTo>
                    <a:pt x="632" y="0"/>
                    <a:pt x="553" y="41"/>
                    <a:pt x="496" y="116"/>
                  </a:cubicBezTo>
                  <a:lnTo>
                    <a:pt x="248" y="520"/>
                  </a:lnTo>
                  <a:cubicBezTo>
                    <a:pt x="0" y="954"/>
                    <a:pt x="310" y="1481"/>
                    <a:pt x="807" y="1481"/>
                  </a:cubicBezTo>
                  <a:lnTo>
                    <a:pt x="1396" y="1481"/>
                  </a:lnTo>
                  <a:cubicBezTo>
                    <a:pt x="1396" y="1636"/>
                    <a:pt x="1520" y="1761"/>
                    <a:pt x="1675" y="1761"/>
                  </a:cubicBezTo>
                  <a:cubicBezTo>
                    <a:pt x="1737" y="1761"/>
                    <a:pt x="1830" y="1730"/>
                    <a:pt x="1861" y="1667"/>
                  </a:cubicBezTo>
                  <a:lnTo>
                    <a:pt x="2140" y="1419"/>
                  </a:lnTo>
                  <a:cubicBezTo>
                    <a:pt x="2233" y="1295"/>
                    <a:pt x="2233" y="1140"/>
                    <a:pt x="2140" y="1016"/>
                  </a:cubicBezTo>
                  <a:lnTo>
                    <a:pt x="1892" y="768"/>
                  </a:lnTo>
                  <a:cubicBezTo>
                    <a:pt x="1830" y="706"/>
                    <a:pt x="1760" y="675"/>
                    <a:pt x="1691" y="675"/>
                  </a:cubicBezTo>
                  <a:cubicBezTo>
                    <a:pt x="1621" y="675"/>
                    <a:pt x="1551" y="706"/>
                    <a:pt x="1489" y="768"/>
                  </a:cubicBezTo>
                  <a:cubicBezTo>
                    <a:pt x="1458" y="830"/>
                    <a:pt x="1427" y="892"/>
                    <a:pt x="1427" y="954"/>
                  </a:cubicBezTo>
                  <a:lnTo>
                    <a:pt x="807" y="954"/>
                  </a:lnTo>
                  <a:cubicBezTo>
                    <a:pt x="775" y="954"/>
                    <a:pt x="744" y="954"/>
                    <a:pt x="744" y="923"/>
                  </a:cubicBezTo>
                  <a:cubicBezTo>
                    <a:pt x="713" y="892"/>
                    <a:pt x="713" y="861"/>
                    <a:pt x="744" y="830"/>
                  </a:cubicBezTo>
                  <a:lnTo>
                    <a:pt x="962" y="427"/>
                  </a:lnTo>
                  <a:cubicBezTo>
                    <a:pt x="1055" y="303"/>
                    <a:pt x="1024" y="116"/>
                    <a:pt x="900" y="54"/>
                  </a:cubicBezTo>
                  <a:cubicBezTo>
                    <a:pt x="838" y="18"/>
                    <a:pt x="777" y="0"/>
                    <a:pt x="7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36"/>
            <p:cNvSpPr/>
            <p:nvPr/>
          </p:nvSpPr>
          <p:spPr>
            <a:xfrm>
              <a:off x="948798" y="2561951"/>
              <a:ext cx="48290" cy="48290"/>
            </a:xfrm>
            <a:custGeom>
              <a:rect b="b" l="l" r="r" t="t"/>
              <a:pathLst>
                <a:path extrusionOk="0" h="1800" w="1800">
                  <a:moveTo>
                    <a:pt x="993" y="0"/>
                  </a:moveTo>
                  <a:cubicBezTo>
                    <a:pt x="900" y="0"/>
                    <a:pt x="838" y="0"/>
                    <a:pt x="776" y="31"/>
                  </a:cubicBezTo>
                  <a:cubicBezTo>
                    <a:pt x="714" y="62"/>
                    <a:pt x="652" y="124"/>
                    <a:pt x="652" y="186"/>
                  </a:cubicBezTo>
                  <a:lnTo>
                    <a:pt x="559" y="590"/>
                  </a:lnTo>
                  <a:cubicBezTo>
                    <a:pt x="497" y="745"/>
                    <a:pt x="590" y="869"/>
                    <a:pt x="745" y="931"/>
                  </a:cubicBezTo>
                  <a:lnTo>
                    <a:pt x="745" y="869"/>
                  </a:lnTo>
                  <a:lnTo>
                    <a:pt x="807" y="869"/>
                  </a:lnTo>
                  <a:cubicBezTo>
                    <a:pt x="869" y="869"/>
                    <a:pt x="900" y="869"/>
                    <a:pt x="962" y="838"/>
                  </a:cubicBezTo>
                  <a:lnTo>
                    <a:pt x="1117" y="1117"/>
                  </a:lnTo>
                  <a:cubicBezTo>
                    <a:pt x="1148" y="1148"/>
                    <a:pt x="1148" y="1179"/>
                    <a:pt x="1117" y="1210"/>
                  </a:cubicBezTo>
                  <a:cubicBezTo>
                    <a:pt x="1117" y="1241"/>
                    <a:pt x="1086" y="1241"/>
                    <a:pt x="1055" y="1241"/>
                  </a:cubicBezTo>
                  <a:lnTo>
                    <a:pt x="373" y="1241"/>
                  </a:lnTo>
                  <a:cubicBezTo>
                    <a:pt x="1" y="1241"/>
                    <a:pt x="1" y="1799"/>
                    <a:pt x="373" y="1799"/>
                  </a:cubicBezTo>
                  <a:lnTo>
                    <a:pt x="1055" y="1799"/>
                  </a:lnTo>
                  <a:cubicBezTo>
                    <a:pt x="1521" y="1768"/>
                    <a:pt x="1800" y="1272"/>
                    <a:pt x="1583" y="869"/>
                  </a:cubicBezTo>
                  <a:lnTo>
                    <a:pt x="1428" y="590"/>
                  </a:lnTo>
                  <a:cubicBezTo>
                    <a:pt x="1490" y="559"/>
                    <a:pt x="1521" y="497"/>
                    <a:pt x="1552" y="434"/>
                  </a:cubicBezTo>
                  <a:cubicBezTo>
                    <a:pt x="1583" y="310"/>
                    <a:pt x="1490" y="155"/>
                    <a:pt x="1334" y="93"/>
                  </a:cubicBezTo>
                  <a:lnTo>
                    <a:pt x="99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9" name="Google Shape;349;p36"/>
          <p:cNvGrpSpPr/>
          <p:nvPr/>
        </p:nvGrpSpPr>
        <p:grpSpPr>
          <a:xfrm>
            <a:off x="7269649" y="2010418"/>
            <a:ext cx="422901" cy="384119"/>
            <a:chOff x="8026429" y="1754739"/>
            <a:chExt cx="380307" cy="345431"/>
          </a:xfrm>
        </p:grpSpPr>
        <p:sp>
          <p:nvSpPr>
            <p:cNvPr id="350" name="Google Shape;350;p36"/>
            <p:cNvSpPr/>
            <p:nvPr/>
          </p:nvSpPr>
          <p:spPr>
            <a:xfrm>
              <a:off x="8162069" y="1914926"/>
              <a:ext cx="17438" cy="12636"/>
            </a:xfrm>
            <a:custGeom>
              <a:rect b="b" l="l" r="r" t="t"/>
              <a:pathLst>
                <a:path extrusionOk="0" h="471" w="650">
                  <a:moveTo>
                    <a:pt x="310" y="1"/>
                  </a:moveTo>
                  <a:cubicBezTo>
                    <a:pt x="256" y="1"/>
                    <a:pt x="202" y="16"/>
                    <a:pt x="155" y="47"/>
                  </a:cubicBezTo>
                  <a:cubicBezTo>
                    <a:pt x="31" y="109"/>
                    <a:pt x="0" y="264"/>
                    <a:pt x="62" y="388"/>
                  </a:cubicBezTo>
                  <a:lnTo>
                    <a:pt x="62" y="357"/>
                  </a:lnTo>
                  <a:cubicBezTo>
                    <a:pt x="94" y="438"/>
                    <a:pt x="154" y="471"/>
                    <a:pt x="220" y="471"/>
                  </a:cubicBezTo>
                  <a:cubicBezTo>
                    <a:pt x="408" y="471"/>
                    <a:pt x="649" y="208"/>
                    <a:pt x="465" y="47"/>
                  </a:cubicBezTo>
                  <a:cubicBezTo>
                    <a:pt x="419" y="16"/>
                    <a:pt x="365" y="1"/>
                    <a:pt x="3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36"/>
            <p:cNvSpPr/>
            <p:nvPr/>
          </p:nvSpPr>
          <p:spPr>
            <a:xfrm>
              <a:off x="8026429" y="1754739"/>
              <a:ext cx="380307" cy="345431"/>
            </a:xfrm>
            <a:custGeom>
              <a:rect b="b" l="l" r="r" t="t"/>
              <a:pathLst>
                <a:path extrusionOk="0" h="12876" w="14176">
                  <a:moveTo>
                    <a:pt x="8841" y="559"/>
                  </a:moveTo>
                  <a:lnTo>
                    <a:pt x="9554" y="6235"/>
                  </a:lnTo>
                  <a:cubicBezTo>
                    <a:pt x="9151" y="6359"/>
                    <a:pt x="8778" y="6577"/>
                    <a:pt x="8468" y="6856"/>
                  </a:cubicBezTo>
                  <a:lnTo>
                    <a:pt x="8468" y="6235"/>
                  </a:lnTo>
                  <a:cubicBezTo>
                    <a:pt x="8468" y="6080"/>
                    <a:pt x="8344" y="5956"/>
                    <a:pt x="8189" y="5956"/>
                  </a:cubicBezTo>
                  <a:lnTo>
                    <a:pt x="6607" y="5956"/>
                  </a:lnTo>
                  <a:cubicBezTo>
                    <a:pt x="6600" y="5955"/>
                    <a:pt x="6592" y="5955"/>
                    <a:pt x="6585" y="5955"/>
                  </a:cubicBezTo>
                  <a:cubicBezTo>
                    <a:pt x="6304" y="5955"/>
                    <a:pt x="6304" y="6516"/>
                    <a:pt x="6585" y="6516"/>
                  </a:cubicBezTo>
                  <a:cubicBezTo>
                    <a:pt x="6592" y="6516"/>
                    <a:pt x="6600" y="6515"/>
                    <a:pt x="6607" y="6515"/>
                  </a:cubicBezTo>
                  <a:lnTo>
                    <a:pt x="7879" y="6515"/>
                  </a:lnTo>
                  <a:lnTo>
                    <a:pt x="7879" y="7445"/>
                  </a:lnTo>
                  <a:cubicBezTo>
                    <a:pt x="7445" y="8035"/>
                    <a:pt x="7228" y="8717"/>
                    <a:pt x="7228" y="9461"/>
                  </a:cubicBezTo>
                  <a:lnTo>
                    <a:pt x="7228" y="9554"/>
                  </a:lnTo>
                  <a:lnTo>
                    <a:pt x="2823" y="9554"/>
                  </a:lnTo>
                  <a:lnTo>
                    <a:pt x="2823" y="6515"/>
                  </a:lnTo>
                  <a:lnTo>
                    <a:pt x="4126" y="6515"/>
                  </a:lnTo>
                  <a:cubicBezTo>
                    <a:pt x="4436" y="6484"/>
                    <a:pt x="4436" y="5987"/>
                    <a:pt x="4126" y="5956"/>
                  </a:cubicBezTo>
                  <a:lnTo>
                    <a:pt x="2544" y="5956"/>
                  </a:lnTo>
                  <a:cubicBezTo>
                    <a:pt x="2388" y="5956"/>
                    <a:pt x="2264" y="6080"/>
                    <a:pt x="2264" y="6235"/>
                  </a:cubicBezTo>
                  <a:lnTo>
                    <a:pt x="2264" y="9834"/>
                  </a:lnTo>
                  <a:cubicBezTo>
                    <a:pt x="2264" y="9989"/>
                    <a:pt x="2388" y="10113"/>
                    <a:pt x="2544" y="10113"/>
                  </a:cubicBezTo>
                  <a:lnTo>
                    <a:pt x="7321" y="10113"/>
                  </a:lnTo>
                  <a:cubicBezTo>
                    <a:pt x="7476" y="10950"/>
                    <a:pt x="7941" y="11695"/>
                    <a:pt x="8623" y="12191"/>
                  </a:cubicBezTo>
                  <a:cubicBezTo>
                    <a:pt x="8406" y="12284"/>
                    <a:pt x="8189" y="12315"/>
                    <a:pt x="7941" y="12315"/>
                  </a:cubicBezTo>
                  <a:lnTo>
                    <a:pt x="2761" y="12315"/>
                  </a:lnTo>
                  <a:cubicBezTo>
                    <a:pt x="1551" y="12315"/>
                    <a:pt x="589" y="11292"/>
                    <a:pt x="682" y="10082"/>
                  </a:cubicBezTo>
                  <a:lnTo>
                    <a:pt x="1892" y="559"/>
                  </a:lnTo>
                  <a:cubicBezTo>
                    <a:pt x="1985" y="590"/>
                    <a:pt x="2016" y="621"/>
                    <a:pt x="2078" y="683"/>
                  </a:cubicBezTo>
                  <a:cubicBezTo>
                    <a:pt x="2171" y="745"/>
                    <a:pt x="2202" y="869"/>
                    <a:pt x="2202" y="993"/>
                  </a:cubicBezTo>
                  <a:lnTo>
                    <a:pt x="2171" y="2792"/>
                  </a:lnTo>
                  <a:cubicBezTo>
                    <a:pt x="2140" y="3102"/>
                    <a:pt x="2264" y="3444"/>
                    <a:pt x="2482" y="3661"/>
                  </a:cubicBezTo>
                  <a:cubicBezTo>
                    <a:pt x="2668" y="3816"/>
                    <a:pt x="2885" y="3909"/>
                    <a:pt x="3102" y="3909"/>
                  </a:cubicBezTo>
                  <a:cubicBezTo>
                    <a:pt x="3412" y="3909"/>
                    <a:pt x="3722" y="3847"/>
                    <a:pt x="4002" y="3661"/>
                  </a:cubicBezTo>
                  <a:cubicBezTo>
                    <a:pt x="4079" y="3614"/>
                    <a:pt x="4172" y="3591"/>
                    <a:pt x="4265" y="3591"/>
                  </a:cubicBezTo>
                  <a:cubicBezTo>
                    <a:pt x="4358" y="3591"/>
                    <a:pt x="4451" y="3614"/>
                    <a:pt x="4529" y="3661"/>
                  </a:cubicBezTo>
                  <a:cubicBezTo>
                    <a:pt x="4777" y="3816"/>
                    <a:pt x="5064" y="3893"/>
                    <a:pt x="5351" y="3893"/>
                  </a:cubicBezTo>
                  <a:cubicBezTo>
                    <a:pt x="5638" y="3893"/>
                    <a:pt x="5925" y="3816"/>
                    <a:pt x="6173" y="3661"/>
                  </a:cubicBezTo>
                  <a:cubicBezTo>
                    <a:pt x="6266" y="3614"/>
                    <a:pt x="6359" y="3591"/>
                    <a:pt x="6452" y="3591"/>
                  </a:cubicBezTo>
                  <a:cubicBezTo>
                    <a:pt x="6545" y="3591"/>
                    <a:pt x="6638" y="3614"/>
                    <a:pt x="6731" y="3661"/>
                  </a:cubicBezTo>
                  <a:cubicBezTo>
                    <a:pt x="6979" y="3847"/>
                    <a:pt x="7290" y="3909"/>
                    <a:pt x="7600" y="3909"/>
                  </a:cubicBezTo>
                  <a:cubicBezTo>
                    <a:pt x="7817" y="3909"/>
                    <a:pt x="8065" y="3816"/>
                    <a:pt x="8220" y="3661"/>
                  </a:cubicBezTo>
                  <a:cubicBezTo>
                    <a:pt x="8437" y="3444"/>
                    <a:pt x="8561" y="3102"/>
                    <a:pt x="8530" y="2792"/>
                  </a:cubicBezTo>
                  <a:lnTo>
                    <a:pt x="8530" y="993"/>
                  </a:lnTo>
                  <a:cubicBezTo>
                    <a:pt x="8530" y="869"/>
                    <a:pt x="8561" y="776"/>
                    <a:pt x="8654" y="683"/>
                  </a:cubicBezTo>
                  <a:cubicBezTo>
                    <a:pt x="8685" y="621"/>
                    <a:pt x="8747" y="590"/>
                    <a:pt x="8841" y="559"/>
                  </a:cubicBezTo>
                  <a:close/>
                  <a:moveTo>
                    <a:pt x="10626" y="6572"/>
                  </a:moveTo>
                  <a:cubicBezTo>
                    <a:pt x="12103" y="6572"/>
                    <a:pt x="13524" y="7718"/>
                    <a:pt x="13524" y="9461"/>
                  </a:cubicBezTo>
                  <a:cubicBezTo>
                    <a:pt x="13555" y="11043"/>
                    <a:pt x="12253" y="12346"/>
                    <a:pt x="10671" y="12346"/>
                  </a:cubicBezTo>
                  <a:lnTo>
                    <a:pt x="10671" y="12315"/>
                  </a:lnTo>
                  <a:cubicBezTo>
                    <a:pt x="8096" y="12315"/>
                    <a:pt x="6824" y="9244"/>
                    <a:pt x="8623" y="7414"/>
                  </a:cubicBezTo>
                  <a:cubicBezTo>
                    <a:pt x="9204" y="6833"/>
                    <a:pt x="9921" y="6572"/>
                    <a:pt x="10626" y="6572"/>
                  </a:cubicBezTo>
                  <a:close/>
                  <a:moveTo>
                    <a:pt x="1675" y="1"/>
                  </a:moveTo>
                  <a:cubicBezTo>
                    <a:pt x="1551" y="1"/>
                    <a:pt x="1427" y="94"/>
                    <a:pt x="1396" y="249"/>
                  </a:cubicBezTo>
                  <a:lnTo>
                    <a:pt x="124" y="10020"/>
                  </a:lnTo>
                  <a:cubicBezTo>
                    <a:pt x="0" y="11571"/>
                    <a:pt x="1210" y="12874"/>
                    <a:pt x="2761" y="12874"/>
                  </a:cubicBezTo>
                  <a:lnTo>
                    <a:pt x="7941" y="12874"/>
                  </a:lnTo>
                  <a:cubicBezTo>
                    <a:pt x="8375" y="12874"/>
                    <a:pt x="8809" y="12749"/>
                    <a:pt x="9213" y="12532"/>
                  </a:cubicBezTo>
                  <a:cubicBezTo>
                    <a:pt x="9647" y="12749"/>
                    <a:pt x="10143" y="12874"/>
                    <a:pt x="10671" y="12874"/>
                  </a:cubicBezTo>
                  <a:cubicBezTo>
                    <a:pt x="10708" y="12875"/>
                    <a:pt x="10745" y="12875"/>
                    <a:pt x="10782" y="12875"/>
                  </a:cubicBezTo>
                  <a:cubicBezTo>
                    <a:pt x="12655" y="12875"/>
                    <a:pt x="14176" y="11347"/>
                    <a:pt x="14176" y="9461"/>
                  </a:cubicBezTo>
                  <a:cubicBezTo>
                    <a:pt x="14176" y="7545"/>
                    <a:pt x="12655" y="6016"/>
                    <a:pt x="10782" y="6016"/>
                  </a:cubicBezTo>
                  <a:cubicBezTo>
                    <a:pt x="10745" y="6016"/>
                    <a:pt x="10708" y="6017"/>
                    <a:pt x="10671" y="6018"/>
                  </a:cubicBezTo>
                  <a:lnTo>
                    <a:pt x="10671" y="6049"/>
                  </a:lnTo>
                  <a:cubicBezTo>
                    <a:pt x="10607" y="6040"/>
                    <a:pt x="10546" y="6036"/>
                    <a:pt x="10487" y="6036"/>
                  </a:cubicBezTo>
                  <a:cubicBezTo>
                    <a:pt x="10344" y="6036"/>
                    <a:pt x="10213" y="6058"/>
                    <a:pt x="10081" y="6080"/>
                  </a:cubicBezTo>
                  <a:lnTo>
                    <a:pt x="9306" y="218"/>
                  </a:lnTo>
                  <a:cubicBezTo>
                    <a:pt x="9275" y="94"/>
                    <a:pt x="9151" y="1"/>
                    <a:pt x="9027" y="1"/>
                  </a:cubicBezTo>
                  <a:lnTo>
                    <a:pt x="8934" y="1"/>
                  </a:lnTo>
                  <a:cubicBezTo>
                    <a:pt x="8375" y="1"/>
                    <a:pt x="7941" y="435"/>
                    <a:pt x="7941" y="993"/>
                  </a:cubicBezTo>
                  <a:lnTo>
                    <a:pt x="7941" y="2792"/>
                  </a:lnTo>
                  <a:lnTo>
                    <a:pt x="7941" y="2823"/>
                  </a:lnTo>
                  <a:cubicBezTo>
                    <a:pt x="7972" y="3009"/>
                    <a:pt x="7910" y="3164"/>
                    <a:pt x="7786" y="3289"/>
                  </a:cubicBezTo>
                  <a:cubicBezTo>
                    <a:pt x="7755" y="3320"/>
                    <a:pt x="7693" y="3351"/>
                    <a:pt x="7538" y="3351"/>
                  </a:cubicBezTo>
                  <a:cubicBezTo>
                    <a:pt x="7506" y="3356"/>
                    <a:pt x="7473" y="3359"/>
                    <a:pt x="7440" y="3359"/>
                  </a:cubicBezTo>
                  <a:cubicBezTo>
                    <a:pt x="7279" y="3359"/>
                    <a:pt x="7108" y="3298"/>
                    <a:pt x="6979" y="3196"/>
                  </a:cubicBezTo>
                  <a:cubicBezTo>
                    <a:pt x="6809" y="3087"/>
                    <a:pt x="6615" y="3033"/>
                    <a:pt x="6421" y="3033"/>
                  </a:cubicBezTo>
                  <a:cubicBezTo>
                    <a:pt x="6227" y="3033"/>
                    <a:pt x="6033" y="3087"/>
                    <a:pt x="5863" y="3196"/>
                  </a:cubicBezTo>
                  <a:cubicBezTo>
                    <a:pt x="5708" y="3320"/>
                    <a:pt x="5521" y="3351"/>
                    <a:pt x="5335" y="3351"/>
                  </a:cubicBezTo>
                  <a:cubicBezTo>
                    <a:pt x="5118" y="3351"/>
                    <a:pt x="4932" y="3320"/>
                    <a:pt x="4777" y="3196"/>
                  </a:cubicBezTo>
                  <a:cubicBezTo>
                    <a:pt x="4606" y="3087"/>
                    <a:pt x="4413" y="3033"/>
                    <a:pt x="4219" y="3033"/>
                  </a:cubicBezTo>
                  <a:cubicBezTo>
                    <a:pt x="4025" y="3033"/>
                    <a:pt x="3831" y="3087"/>
                    <a:pt x="3660" y="3196"/>
                  </a:cubicBezTo>
                  <a:cubicBezTo>
                    <a:pt x="3532" y="3298"/>
                    <a:pt x="3361" y="3359"/>
                    <a:pt x="3200" y="3359"/>
                  </a:cubicBezTo>
                  <a:cubicBezTo>
                    <a:pt x="3167" y="3359"/>
                    <a:pt x="3134" y="3356"/>
                    <a:pt x="3102" y="3351"/>
                  </a:cubicBezTo>
                  <a:cubicBezTo>
                    <a:pt x="3077" y="3359"/>
                    <a:pt x="3052" y="3363"/>
                    <a:pt x="3028" y="3363"/>
                  </a:cubicBezTo>
                  <a:cubicBezTo>
                    <a:pt x="2961" y="3363"/>
                    <a:pt x="2899" y="3334"/>
                    <a:pt x="2854" y="3289"/>
                  </a:cubicBezTo>
                  <a:cubicBezTo>
                    <a:pt x="2730" y="3164"/>
                    <a:pt x="2668" y="3009"/>
                    <a:pt x="2699" y="2823"/>
                  </a:cubicBezTo>
                  <a:lnTo>
                    <a:pt x="2699" y="993"/>
                  </a:lnTo>
                  <a:cubicBezTo>
                    <a:pt x="2699" y="435"/>
                    <a:pt x="2264" y="1"/>
                    <a:pt x="17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36"/>
            <p:cNvSpPr/>
            <p:nvPr/>
          </p:nvSpPr>
          <p:spPr>
            <a:xfrm>
              <a:off x="8277079" y="1949345"/>
              <a:ext cx="63930" cy="46760"/>
            </a:xfrm>
            <a:custGeom>
              <a:rect b="b" l="l" r="r" t="t"/>
              <a:pathLst>
                <a:path extrusionOk="0" h="1743" w="2383">
                  <a:moveTo>
                    <a:pt x="1261" y="0"/>
                  </a:moveTo>
                  <a:cubicBezTo>
                    <a:pt x="1067" y="0"/>
                    <a:pt x="881" y="117"/>
                    <a:pt x="769" y="284"/>
                  </a:cubicBezTo>
                  <a:lnTo>
                    <a:pt x="428" y="874"/>
                  </a:lnTo>
                  <a:cubicBezTo>
                    <a:pt x="380" y="846"/>
                    <a:pt x="332" y="834"/>
                    <a:pt x="286" y="834"/>
                  </a:cubicBezTo>
                  <a:cubicBezTo>
                    <a:pt x="127" y="834"/>
                    <a:pt x="1" y="984"/>
                    <a:pt x="25" y="1153"/>
                  </a:cubicBezTo>
                  <a:lnTo>
                    <a:pt x="118" y="1556"/>
                  </a:lnTo>
                  <a:cubicBezTo>
                    <a:pt x="149" y="1680"/>
                    <a:pt x="273" y="1742"/>
                    <a:pt x="397" y="1742"/>
                  </a:cubicBezTo>
                  <a:lnTo>
                    <a:pt x="459" y="1742"/>
                  </a:lnTo>
                  <a:lnTo>
                    <a:pt x="831" y="1649"/>
                  </a:lnTo>
                  <a:cubicBezTo>
                    <a:pt x="986" y="1618"/>
                    <a:pt x="1080" y="1494"/>
                    <a:pt x="1048" y="1339"/>
                  </a:cubicBezTo>
                  <a:cubicBezTo>
                    <a:pt x="1017" y="1277"/>
                    <a:pt x="986" y="1215"/>
                    <a:pt x="924" y="1153"/>
                  </a:cubicBezTo>
                  <a:lnTo>
                    <a:pt x="1266" y="594"/>
                  </a:lnTo>
                  <a:cubicBezTo>
                    <a:pt x="1281" y="563"/>
                    <a:pt x="1312" y="548"/>
                    <a:pt x="1343" y="548"/>
                  </a:cubicBezTo>
                  <a:cubicBezTo>
                    <a:pt x="1374" y="548"/>
                    <a:pt x="1405" y="563"/>
                    <a:pt x="1421" y="594"/>
                  </a:cubicBezTo>
                  <a:lnTo>
                    <a:pt x="1855" y="1308"/>
                  </a:lnTo>
                  <a:cubicBezTo>
                    <a:pt x="1917" y="1391"/>
                    <a:pt x="2007" y="1446"/>
                    <a:pt x="2105" y="1446"/>
                  </a:cubicBezTo>
                  <a:cubicBezTo>
                    <a:pt x="2155" y="1446"/>
                    <a:pt x="2207" y="1432"/>
                    <a:pt x="2258" y="1401"/>
                  </a:cubicBezTo>
                  <a:lnTo>
                    <a:pt x="2196" y="1401"/>
                  </a:lnTo>
                  <a:cubicBezTo>
                    <a:pt x="2351" y="1308"/>
                    <a:pt x="2382" y="1122"/>
                    <a:pt x="2289" y="998"/>
                  </a:cubicBezTo>
                  <a:lnTo>
                    <a:pt x="1855" y="284"/>
                  </a:lnTo>
                  <a:cubicBezTo>
                    <a:pt x="1731" y="98"/>
                    <a:pt x="1545" y="5"/>
                    <a:pt x="1328" y="5"/>
                  </a:cubicBezTo>
                  <a:cubicBezTo>
                    <a:pt x="1305" y="2"/>
                    <a:pt x="1283" y="0"/>
                    <a:pt x="12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36"/>
            <p:cNvSpPr/>
            <p:nvPr/>
          </p:nvSpPr>
          <p:spPr>
            <a:xfrm>
              <a:off x="8322659" y="1995918"/>
              <a:ext cx="49980" cy="49282"/>
            </a:xfrm>
            <a:custGeom>
              <a:rect b="b" l="l" r="r" t="t"/>
              <a:pathLst>
                <a:path extrusionOk="0" h="1837" w="1863">
                  <a:moveTo>
                    <a:pt x="933" y="0"/>
                  </a:moveTo>
                  <a:cubicBezTo>
                    <a:pt x="800" y="0"/>
                    <a:pt x="679" y="84"/>
                    <a:pt x="652" y="192"/>
                  </a:cubicBezTo>
                  <a:lnTo>
                    <a:pt x="559" y="564"/>
                  </a:lnTo>
                  <a:cubicBezTo>
                    <a:pt x="497" y="720"/>
                    <a:pt x="590" y="875"/>
                    <a:pt x="745" y="906"/>
                  </a:cubicBezTo>
                  <a:lnTo>
                    <a:pt x="807" y="906"/>
                  </a:lnTo>
                  <a:cubicBezTo>
                    <a:pt x="869" y="906"/>
                    <a:pt x="900" y="906"/>
                    <a:pt x="962" y="875"/>
                  </a:cubicBezTo>
                  <a:lnTo>
                    <a:pt x="1149" y="1154"/>
                  </a:lnTo>
                  <a:cubicBezTo>
                    <a:pt x="1149" y="1185"/>
                    <a:pt x="1149" y="1216"/>
                    <a:pt x="1149" y="1247"/>
                  </a:cubicBezTo>
                  <a:cubicBezTo>
                    <a:pt x="1118" y="1278"/>
                    <a:pt x="1087" y="1278"/>
                    <a:pt x="1056" y="1278"/>
                  </a:cubicBezTo>
                  <a:lnTo>
                    <a:pt x="373" y="1278"/>
                  </a:lnTo>
                  <a:cubicBezTo>
                    <a:pt x="1" y="1278"/>
                    <a:pt x="1" y="1836"/>
                    <a:pt x="373" y="1836"/>
                  </a:cubicBezTo>
                  <a:lnTo>
                    <a:pt x="1056" y="1836"/>
                  </a:lnTo>
                  <a:cubicBezTo>
                    <a:pt x="1552" y="1836"/>
                    <a:pt x="1862" y="1278"/>
                    <a:pt x="1583" y="875"/>
                  </a:cubicBezTo>
                  <a:lnTo>
                    <a:pt x="1614" y="875"/>
                  </a:lnTo>
                  <a:lnTo>
                    <a:pt x="1428" y="595"/>
                  </a:lnTo>
                  <a:cubicBezTo>
                    <a:pt x="1614" y="471"/>
                    <a:pt x="1583" y="161"/>
                    <a:pt x="1366" y="99"/>
                  </a:cubicBezTo>
                  <a:lnTo>
                    <a:pt x="994" y="6"/>
                  </a:lnTo>
                  <a:cubicBezTo>
                    <a:pt x="973" y="2"/>
                    <a:pt x="953" y="0"/>
                    <a:pt x="9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36"/>
            <p:cNvSpPr/>
            <p:nvPr/>
          </p:nvSpPr>
          <p:spPr>
            <a:xfrm>
              <a:off x="8256099" y="2004852"/>
              <a:ext cx="56606" cy="47833"/>
            </a:xfrm>
            <a:custGeom>
              <a:rect b="b" l="l" r="r" t="t"/>
              <a:pathLst>
                <a:path extrusionOk="0" h="1783" w="2110">
                  <a:moveTo>
                    <a:pt x="592" y="1"/>
                  </a:moveTo>
                  <a:cubicBezTo>
                    <a:pt x="493" y="1"/>
                    <a:pt x="404" y="56"/>
                    <a:pt x="342" y="138"/>
                  </a:cubicBezTo>
                  <a:lnTo>
                    <a:pt x="124" y="542"/>
                  </a:lnTo>
                  <a:cubicBezTo>
                    <a:pt x="0" y="728"/>
                    <a:pt x="0" y="976"/>
                    <a:pt x="124" y="1193"/>
                  </a:cubicBezTo>
                  <a:cubicBezTo>
                    <a:pt x="217" y="1379"/>
                    <a:pt x="435" y="1503"/>
                    <a:pt x="652" y="1503"/>
                  </a:cubicBezTo>
                  <a:lnTo>
                    <a:pt x="1272" y="1503"/>
                  </a:lnTo>
                  <a:cubicBezTo>
                    <a:pt x="1241" y="1565"/>
                    <a:pt x="1272" y="1627"/>
                    <a:pt x="1334" y="1689"/>
                  </a:cubicBezTo>
                  <a:cubicBezTo>
                    <a:pt x="1381" y="1751"/>
                    <a:pt x="1450" y="1782"/>
                    <a:pt x="1524" y="1782"/>
                  </a:cubicBezTo>
                  <a:cubicBezTo>
                    <a:pt x="1598" y="1782"/>
                    <a:pt x="1675" y="1751"/>
                    <a:pt x="1737" y="1689"/>
                  </a:cubicBezTo>
                  <a:lnTo>
                    <a:pt x="1986" y="1441"/>
                  </a:lnTo>
                  <a:cubicBezTo>
                    <a:pt x="2110" y="1317"/>
                    <a:pt x="2110" y="1131"/>
                    <a:pt x="1986" y="1038"/>
                  </a:cubicBezTo>
                  <a:lnTo>
                    <a:pt x="1737" y="790"/>
                  </a:lnTo>
                  <a:cubicBezTo>
                    <a:pt x="1675" y="728"/>
                    <a:pt x="1606" y="697"/>
                    <a:pt x="1536" y="697"/>
                  </a:cubicBezTo>
                  <a:cubicBezTo>
                    <a:pt x="1466" y="697"/>
                    <a:pt x="1396" y="728"/>
                    <a:pt x="1334" y="790"/>
                  </a:cubicBezTo>
                  <a:cubicBezTo>
                    <a:pt x="1303" y="821"/>
                    <a:pt x="1272" y="914"/>
                    <a:pt x="1272" y="976"/>
                  </a:cubicBezTo>
                  <a:lnTo>
                    <a:pt x="652" y="976"/>
                  </a:lnTo>
                  <a:cubicBezTo>
                    <a:pt x="621" y="976"/>
                    <a:pt x="590" y="945"/>
                    <a:pt x="590" y="914"/>
                  </a:cubicBezTo>
                  <a:cubicBezTo>
                    <a:pt x="559" y="883"/>
                    <a:pt x="559" y="852"/>
                    <a:pt x="590" y="821"/>
                  </a:cubicBezTo>
                  <a:lnTo>
                    <a:pt x="838" y="449"/>
                  </a:lnTo>
                  <a:cubicBezTo>
                    <a:pt x="900" y="325"/>
                    <a:pt x="869" y="138"/>
                    <a:pt x="745" y="45"/>
                  </a:cubicBezTo>
                  <a:cubicBezTo>
                    <a:pt x="693" y="14"/>
                    <a:pt x="641" y="1"/>
                    <a:pt x="5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8" name="Shape 358"/>
        <p:cNvGrpSpPr/>
        <p:nvPr/>
      </p:nvGrpSpPr>
      <p:grpSpPr>
        <a:xfrm>
          <a:off x="0" y="0"/>
          <a:ext cx="0" cy="0"/>
          <a:chOff x="0" y="0"/>
          <a:chExt cx="0" cy="0"/>
        </a:xfrm>
      </p:grpSpPr>
      <p:sp>
        <p:nvSpPr>
          <p:cNvPr id="359" name="Google Shape;359;p37"/>
          <p:cNvSpPr txBox="1"/>
          <p:nvPr>
            <p:ph type="title"/>
          </p:nvPr>
        </p:nvSpPr>
        <p:spPr>
          <a:xfrm>
            <a:off x="715100" y="1307100"/>
            <a:ext cx="6367800" cy="2529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AWESOME WORDS</a:t>
            </a:r>
            <a:endParaRPr/>
          </a:p>
        </p:txBody>
      </p:sp>
      <p:pic>
        <p:nvPicPr>
          <p:cNvPr id="360" name="Google Shape;360;p37"/>
          <p:cNvPicPr preferRelativeResize="0"/>
          <p:nvPr/>
        </p:nvPicPr>
        <p:blipFill rotWithShape="1">
          <a:blip r:embed="rId3">
            <a:alphaModFix/>
          </a:blip>
          <a:srcRect b="28592" l="55432" r="29557" t="43131"/>
          <a:stretch/>
        </p:blipFill>
        <p:spPr>
          <a:xfrm>
            <a:off x="6419174" y="3131400"/>
            <a:ext cx="1710024" cy="1812001"/>
          </a:xfrm>
          <a:prstGeom prst="rect">
            <a:avLst/>
          </a:prstGeom>
          <a:noFill/>
          <a:ln>
            <a:noFill/>
          </a:ln>
        </p:spPr>
      </p:pic>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4" name="Shape 364"/>
        <p:cNvGrpSpPr/>
        <p:nvPr/>
      </p:nvGrpSpPr>
      <p:grpSpPr>
        <a:xfrm>
          <a:off x="0" y="0"/>
          <a:ext cx="0" cy="0"/>
          <a:chOff x="0" y="0"/>
          <a:chExt cx="0" cy="0"/>
        </a:xfrm>
      </p:grpSpPr>
      <p:sp>
        <p:nvSpPr>
          <p:cNvPr id="365" name="Google Shape;365;p38"/>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THE SLIDE TITLE GOES HERE!</a:t>
            </a:r>
            <a:endParaRPr/>
          </a:p>
        </p:txBody>
      </p:sp>
      <p:sp>
        <p:nvSpPr>
          <p:cNvPr id="366" name="Google Shape;366;p38"/>
          <p:cNvSpPr txBox="1"/>
          <p:nvPr>
            <p:ph idx="1" type="body"/>
          </p:nvPr>
        </p:nvSpPr>
        <p:spPr>
          <a:xfrm>
            <a:off x="720000" y="1152475"/>
            <a:ext cx="3426600" cy="3456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2"/>
                </a:solidFill>
              </a:rPr>
              <a:t>Do you know what helps you make your point clear?</a:t>
            </a:r>
            <a:endParaRPr>
              <a:solidFill>
                <a:schemeClr val="dk2"/>
              </a:solidFill>
            </a:endParaRPr>
          </a:p>
          <a:p>
            <a:pPr indent="0" lvl="0" marL="0" rtl="0" algn="l">
              <a:spcBef>
                <a:spcPts val="0"/>
              </a:spcBef>
              <a:spcAft>
                <a:spcPts val="0"/>
              </a:spcAft>
              <a:buNone/>
            </a:pPr>
            <a:r>
              <a:rPr lang="en">
                <a:solidFill>
                  <a:schemeClr val="dk2"/>
                </a:solidFill>
              </a:rPr>
              <a:t>Lists like this one:</a:t>
            </a:r>
            <a:endParaRPr>
              <a:solidFill>
                <a:schemeClr val="dk2"/>
              </a:solidFill>
            </a:endParaRPr>
          </a:p>
          <a:p>
            <a:pPr indent="-317500" lvl="0" marL="457200" rtl="0" algn="l">
              <a:spcBef>
                <a:spcPts val="0"/>
              </a:spcBef>
              <a:spcAft>
                <a:spcPts val="0"/>
              </a:spcAft>
              <a:buClr>
                <a:schemeClr val="dk1"/>
              </a:buClr>
              <a:buSzPts val="1400"/>
              <a:buChar char="●"/>
            </a:pPr>
            <a:r>
              <a:rPr lang="en">
                <a:solidFill>
                  <a:schemeClr val="dk2"/>
                </a:solidFill>
              </a:rPr>
              <a:t>They’re simple </a:t>
            </a:r>
            <a:endParaRPr>
              <a:solidFill>
                <a:schemeClr val="dk2"/>
              </a:solidFill>
            </a:endParaRPr>
          </a:p>
          <a:p>
            <a:pPr indent="-317500" lvl="0" marL="457200" rtl="0" algn="l">
              <a:spcBef>
                <a:spcPts val="0"/>
              </a:spcBef>
              <a:spcAft>
                <a:spcPts val="0"/>
              </a:spcAft>
              <a:buClr>
                <a:schemeClr val="dk1"/>
              </a:buClr>
              <a:buSzPts val="1400"/>
              <a:buChar char="●"/>
            </a:pPr>
            <a:r>
              <a:rPr lang="en">
                <a:solidFill>
                  <a:schemeClr val="dk2"/>
                </a:solidFill>
              </a:rPr>
              <a:t>You can organize your ideas clearly</a:t>
            </a:r>
            <a:endParaRPr>
              <a:solidFill>
                <a:schemeClr val="dk2"/>
              </a:solidFill>
            </a:endParaRPr>
          </a:p>
          <a:p>
            <a:pPr indent="-317500" lvl="0" marL="457200" rtl="0" algn="l">
              <a:spcBef>
                <a:spcPts val="0"/>
              </a:spcBef>
              <a:spcAft>
                <a:spcPts val="0"/>
              </a:spcAft>
              <a:buClr>
                <a:schemeClr val="dk1"/>
              </a:buClr>
              <a:buSzPts val="1400"/>
              <a:buChar char="●"/>
            </a:pPr>
            <a:r>
              <a:rPr lang="en">
                <a:solidFill>
                  <a:schemeClr val="dk2"/>
                </a:solidFill>
              </a:rPr>
              <a:t>You’ll never forget to buy milk!</a:t>
            </a:r>
            <a:endParaRPr>
              <a:solidFill>
                <a:schemeClr val="dk2"/>
              </a:solidFill>
            </a:endParaRPr>
          </a:p>
          <a:p>
            <a:pPr indent="0" lvl="0" marL="0" rtl="0" algn="l">
              <a:spcBef>
                <a:spcPts val="0"/>
              </a:spcBef>
              <a:spcAft>
                <a:spcPts val="0"/>
              </a:spcAft>
              <a:buNone/>
            </a:pPr>
            <a:r>
              <a:rPr lang="en">
                <a:solidFill>
                  <a:schemeClr val="dk2"/>
                </a:solidFill>
              </a:rPr>
              <a:t>And the most important thing: the audience won’t miss the point of your presentation</a:t>
            </a:r>
            <a:endParaRPr>
              <a:solidFill>
                <a:schemeClr val="dk2"/>
              </a:solidFill>
            </a:endParaRPr>
          </a:p>
        </p:txBody>
      </p:sp>
      <p:pic>
        <p:nvPicPr>
          <p:cNvPr id="367" name="Google Shape;367;p38"/>
          <p:cNvPicPr preferRelativeResize="0"/>
          <p:nvPr/>
        </p:nvPicPr>
        <p:blipFill rotWithShape="1">
          <a:blip r:embed="rId3">
            <a:alphaModFix/>
          </a:blip>
          <a:srcRect b="0" l="9589" r="16642" t="0"/>
          <a:stretch/>
        </p:blipFill>
        <p:spPr>
          <a:xfrm>
            <a:off x="5028875" y="1540850"/>
            <a:ext cx="3395123" cy="3067650"/>
          </a:xfrm>
          <a:prstGeom prst="rect">
            <a:avLst/>
          </a:prstGeom>
          <a:noFill/>
          <a:ln>
            <a:noFill/>
          </a:ln>
        </p:spPr>
      </p:pic>
      <p:pic>
        <p:nvPicPr>
          <p:cNvPr id="368" name="Google Shape;368;p38"/>
          <p:cNvPicPr preferRelativeResize="0"/>
          <p:nvPr/>
        </p:nvPicPr>
        <p:blipFill rotWithShape="1">
          <a:blip r:embed="rId4">
            <a:alphaModFix/>
          </a:blip>
          <a:srcRect b="28592" l="55432" r="29557" t="43131"/>
          <a:stretch/>
        </p:blipFill>
        <p:spPr>
          <a:xfrm>
            <a:off x="7320974" y="3385175"/>
            <a:ext cx="1710024" cy="1812001"/>
          </a:xfrm>
          <a:prstGeom prst="rect">
            <a:avLst/>
          </a:prstGeom>
          <a:noFill/>
          <a:ln>
            <a:noFill/>
          </a:ln>
        </p:spPr>
      </p:pic>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2" name="Shape 372"/>
        <p:cNvGrpSpPr/>
        <p:nvPr/>
      </p:nvGrpSpPr>
      <p:grpSpPr>
        <a:xfrm>
          <a:off x="0" y="0"/>
          <a:ext cx="0" cy="0"/>
          <a:chOff x="0" y="0"/>
          <a:chExt cx="0" cy="0"/>
        </a:xfrm>
      </p:grpSpPr>
      <p:sp>
        <p:nvSpPr>
          <p:cNvPr id="373" name="Google Shape;373;p39"/>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MARKET SHARE</a:t>
            </a:r>
            <a:endParaRPr/>
          </a:p>
        </p:txBody>
      </p:sp>
      <p:sp>
        <p:nvSpPr>
          <p:cNvPr id="374" name="Google Shape;374;p39"/>
          <p:cNvSpPr txBox="1"/>
          <p:nvPr/>
        </p:nvSpPr>
        <p:spPr>
          <a:xfrm>
            <a:off x="715100" y="4195675"/>
            <a:ext cx="7704000" cy="490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chemeClr val="dk2"/>
                </a:solidFill>
                <a:latin typeface="Didact Gothic"/>
                <a:ea typeface="Didact Gothic"/>
                <a:cs typeface="Didact Gothic"/>
                <a:sym typeface="Didact Gothic"/>
              </a:rPr>
              <a:t>Follow the link in the graph to modify its data and then paste the new one here. </a:t>
            </a:r>
            <a:r>
              <a:rPr b="1" lang="en" sz="1200">
                <a:solidFill>
                  <a:schemeClr val="dk2"/>
                </a:solidFill>
                <a:uFill>
                  <a:noFill/>
                </a:uFill>
                <a:latin typeface="Didact Gothic"/>
                <a:ea typeface="Didact Gothic"/>
                <a:cs typeface="Didact Gothic"/>
                <a:sym typeface="Didact Gothic"/>
                <a:hlinkClick r:id="rId3">
                  <a:extLst>
                    <a:ext uri="{A12FA001-AC4F-418D-AE19-62706E023703}">
                      <ahyp:hlinkClr val="tx"/>
                    </a:ext>
                  </a:extLst>
                </a:hlinkClick>
              </a:rPr>
              <a:t>For more info, click here</a:t>
            </a:r>
            <a:endParaRPr b="1" sz="1200">
              <a:solidFill>
                <a:schemeClr val="dk2"/>
              </a:solidFill>
              <a:latin typeface="Didact Gothic"/>
              <a:ea typeface="Didact Gothic"/>
              <a:cs typeface="Didact Gothic"/>
              <a:sym typeface="Didact Gothic"/>
            </a:endParaRPr>
          </a:p>
        </p:txBody>
      </p:sp>
      <p:sp>
        <p:nvSpPr>
          <p:cNvPr id="375" name="Google Shape;375;p39"/>
          <p:cNvSpPr txBox="1"/>
          <p:nvPr/>
        </p:nvSpPr>
        <p:spPr>
          <a:xfrm>
            <a:off x="5936500" y="2170064"/>
            <a:ext cx="2125500" cy="527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300">
                <a:solidFill>
                  <a:schemeClr val="dk1"/>
                </a:solidFill>
                <a:latin typeface="Poppins"/>
                <a:ea typeface="Poppins"/>
                <a:cs typeface="Poppins"/>
                <a:sym typeface="Poppins"/>
              </a:rPr>
              <a:t>MERCURY</a:t>
            </a:r>
            <a:endParaRPr b="1" sz="2300">
              <a:solidFill>
                <a:schemeClr val="dk1"/>
              </a:solidFill>
              <a:latin typeface="Poppins"/>
              <a:ea typeface="Poppins"/>
              <a:cs typeface="Poppins"/>
              <a:sym typeface="Poppins"/>
            </a:endParaRPr>
          </a:p>
        </p:txBody>
      </p:sp>
      <p:sp>
        <p:nvSpPr>
          <p:cNvPr id="376" name="Google Shape;376;p39"/>
          <p:cNvSpPr txBox="1"/>
          <p:nvPr/>
        </p:nvSpPr>
        <p:spPr>
          <a:xfrm>
            <a:off x="5936500" y="2733203"/>
            <a:ext cx="2125500" cy="1009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a:solidFill>
                  <a:srgbClr val="FFFFFF"/>
                </a:solidFill>
                <a:latin typeface="Didact Gothic"/>
                <a:ea typeface="Didact Gothic"/>
                <a:cs typeface="Didact Gothic"/>
                <a:sym typeface="Didact Gothic"/>
              </a:rPr>
              <a:t>Mercury is the closest planet to the Sun and also the smallest one in the Solar System</a:t>
            </a:r>
            <a:endParaRPr>
              <a:solidFill>
                <a:srgbClr val="FFFFFF"/>
              </a:solidFill>
              <a:latin typeface="Didact Gothic"/>
              <a:ea typeface="Didact Gothic"/>
              <a:cs typeface="Didact Gothic"/>
              <a:sym typeface="Didact Gothic"/>
            </a:endParaRPr>
          </a:p>
        </p:txBody>
      </p:sp>
      <p:grpSp>
        <p:nvGrpSpPr>
          <p:cNvPr id="377" name="Google Shape;377;p39"/>
          <p:cNvGrpSpPr/>
          <p:nvPr/>
        </p:nvGrpSpPr>
        <p:grpSpPr>
          <a:xfrm>
            <a:off x="6832860" y="1574389"/>
            <a:ext cx="332780" cy="448742"/>
            <a:chOff x="8102968" y="3525595"/>
            <a:chExt cx="277155" cy="373734"/>
          </a:xfrm>
        </p:grpSpPr>
        <p:sp>
          <p:nvSpPr>
            <p:cNvPr id="378" name="Google Shape;378;p39"/>
            <p:cNvSpPr/>
            <p:nvPr/>
          </p:nvSpPr>
          <p:spPr>
            <a:xfrm>
              <a:off x="8102968" y="3525595"/>
              <a:ext cx="277155" cy="373734"/>
            </a:xfrm>
            <a:custGeom>
              <a:rect b="b" l="l" r="r" t="t"/>
              <a:pathLst>
                <a:path extrusionOk="0" h="13931" w="10331">
                  <a:moveTo>
                    <a:pt x="3723" y="528"/>
                  </a:moveTo>
                  <a:cubicBezTo>
                    <a:pt x="3785" y="528"/>
                    <a:pt x="3816" y="528"/>
                    <a:pt x="3847" y="559"/>
                  </a:cubicBezTo>
                  <a:cubicBezTo>
                    <a:pt x="3878" y="590"/>
                    <a:pt x="3878" y="652"/>
                    <a:pt x="3878" y="683"/>
                  </a:cubicBezTo>
                  <a:lnTo>
                    <a:pt x="3754" y="1241"/>
                  </a:lnTo>
                  <a:lnTo>
                    <a:pt x="2203" y="1241"/>
                  </a:lnTo>
                  <a:lnTo>
                    <a:pt x="2079" y="683"/>
                  </a:lnTo>
                  <a:cubicBezTo>
                    <a:pt x="2048" y="652"/>
                    <a:pt x="2079" y="590"/>
                    <a:pt x="2110" y="559"/>
                  </a:cubicBezTo>
                  <a:cubicBezTo>
                    <a:pt x="2141" y="528"/>
                    <a:pt x="2172" y="528"/>
                    <a:pt x="2203" y="528"/>
                  </a:cubicBezTo>
                  <a:close/>
                  <a:moveTo>
                    <a:pt x="4343" y="1800"/>
                  </a:moveTo>
                  <a:lnTo>
                    <a:pt x="4343" y="2389"/>
                  </a:lnTo>
                  <a:lnTo>
                    <a:pt x="1583" y="2389"/>
                  </a:lnTo>
                  <a:lnTo>
                    <a:pt x="1583" y="1800"/>
                  </a:lnTo>
                  <a:close/>
                  <a:moveTo>
                    <a:pt x="4312" y="2916"/>
                  </a:moveTo>
                  <a:cubicBezTo>
                    <a:pt x="4902" y="2916"/>
                    <a:pt x="5398" y="3413"/>
                    <a:pt x="5398" y="4002"/>
                  </a:cubicBezTo>
                  <a:lnTo>
                    <a:pt x="5398" y="5026"/>
                  </a:lnTo>
                  <a:cubicBezTo>
                    <a:pt x="5398" y="5305"/>
                    <a:pt x="5150" y="5522"/>
                    <a:pt x="4871" y="5522"/>
                  </a:cubicBezTo>
                  <a:cubicBezTo>
                    <a:pt x="4499" y="5522"/>
                    <a:pt x="4499" y="6080"/>
                    <a:pt x="4871" y="6080"/>
                  </a:cubicBezTo>
                  <a:cubicBezTo>
                    <a:pt x="5150" y="6080"/>
                    <a:pt x="5398" y="6297"/>
                    <a:pt x="5398" y="6608"/>
                  </a:cubicBezTo>
                  <a:lnTo>
                    <a:pt x="5398" y="7383"/>
                  </a:lnTo>
                  <a:cubicBezTo>
                    <a:pt x="4809" y="7662"/>
                    <a:pt x="4312" y="8066"/>
                    <a:pt x="3971" y="8593"/>
                  </a:cubicBezTo>
                  <a:lnTo>
                    <a:pt x="1055" y="8593"/>
                  </a:lnTo>
                  <a:cubicBezTo>
                    <a:pt x="807" y="8593"/>
                    <a:pt x="559" y="8376"/>
                    <a:pt x="559" y="8097"/>
                  </a:cubicBezTo>
                  <a:lnTo>
                    <a:pt x="559" y="6608"/>
                  </a:lnTo>
                  <a:cubicBezTo>
                    <a:pt x="559" y="6297"/>
                    <a:pt x="807" y="6080"/>
                    <a:pt x="1086" y="6080"/>
                  </a:cubicBezTo>
                  <a:lnTo>
                    <a:pt x="2389" y="6080"/>
                  </a:lnTo>
                  <a:cubicBezTo>
                    <a:pt x="2762" y="6080"/>
                    <a:pt x="2762" y="5522"/>
                    <a:pt x="2389" y="5522"/>
                  </a:cubicBezTo>
                  <a:lnTo>
                    <a:pt x="1086" y="5522"/>
                  </a:lnTo>
                  <a:cubicBezTo>
                    <a:pt x="776" y="5522"/>
                    <a:pt x="559" y="5305"/>
                    <a:pt x="559" y="5026"/>
                  </a:cubicBezTo>
                  <a:lnTo>
                    <a:pt x="559" y="4002"/>
                  </a:lnTo>
                  <a:cubicBezTo>
                    <a:pt x="559" y="3413"/>
                    <a:pt x="1055" y="2916"/>
                    <a:pt x="1645" y="2916"/>
                  </a:cubicBezTo>
                  <a:close/>
                  <a:moveTo>
                    <a:pt x="3661" y="9151"/>
                  </a:moveTo>
                  <a:cubicBezTo>
                    <a:pt x="2979" y="10671"/>
                    <a:pt x="3506" y="12470"/>
                    <a:pt x="4933" y="13370"/>
                  </a:cubicBezTo>
                  <a:lnTo>
                    <a:pt x="4871" y="13401"/>
                  </a:lnTo>
                  <a:lnTo>
                    <a:pt x="1086" y="13401"/>
                  </a:lnTo>
                  <a:cubicBezTo>
                    <a:pt x="807" y="13401"/>
                    <a:pt x="559" y="13153"/>
                    <a:pt x="559" y="12874"/>
                  </a:cubicBezTo>
                  <a:lnTo>
                    <a:pt x="559" y="9648"/>
                  </a:lnTo>
                  <a:cubicBezTo>
                    <a:pt x="559" y="9368"/>
                    <a:pt x="776" y="9151"/>
                    <a:pt x="1055" y="9151"/>
                  </a:cubicBezTo>
                  <a:close/>
                  <a:moveTo>
                    <a:pt x="6780" y="7627"/>
                  </a:moveTo>
                  <a:cubicBezTo>
                    <a:pt x="8257" y="7627"/>
                    <a:pt x="9679" y="8773"/>
                    <a:pt x="9679" y="10516"/>
                  </a:cubicBezTo>
                  <a:cubicBezTo>
                    <a:pt x="9679" y="12098"/>
                    <a:pt x="8376" y="13370"/>
                    <a:pt x="6794" y="13401"/>
                  </a:cubicBezTo>
                  <a:cubicBezTo>
                    <a:pt x="4250" y="13370"/>
                    <a:pt x="2948" y="10299"/>
                    <a:pt x="4778" y="8469"/>
                  </a:cubicBezTo>
                  <a:cubicBezTo>
                    <a:pt x="5359" y="7888"/>
                    <a:pt x="6076" y="7627"/>
                    <a:pt x="6780" y="7627"/>
                  </a:cubicBezTo>
                  <a:close/>
                  <a:moveTo>
                    <a:pt x="2203" y="1"/>
                  </a:moveTo>
                  <a:cubicBezTo>
                    <a:pt x="2017" y="1"/>
                    <a:pt x="1800" y="94"/>
                    <a:pt x="1676" y="249"/>
                  </a:cubicBezTo>
                  <a:cubicBezTo>
                    <a:pt x="1552" y="435"/>
                    <a:pt x="1490" y="621"/>
                    <a:pt x="1552" y="838"/>
                  </a:cubicBezTo>
                  <a:lnTo>
                    <a:pt x="1645" y="1272"/>
                  </a:lnTo>
                  <a:lnTo>
                    <a:pt x="1335" y="1272"/>
                  </a:lnTo>
                  <a:cubicBezTo>
                    <a:pt x="1180" y="1272"/>
                    <a:pt x="1055" y="1396"/>
                    <a:pt x="1055" y="1552"/>
                  </a:cubicBezTo>
                  <a:lnTo>
                    <a:pt x="1055" y="2513"/>
                  </a:lnTo>
                  <a:cubicBezTo>
                    <a:pt x="435" y="2761"/>
                    <a:pt x="32" y="3351"/>
                    <a:pt x="32" y="4033"/>
                  </a:cubicBezTo>
                  <a:lnTo>
                    <a:pt x="32" y="5057"/>
                  </a:lnTo>
                  <a:cubicBezTo>
                    <a:pt x="32" y="5336"/>
                    <a:pt x="156" y="5615"/>
                    <a:pt x="373" y="5832"/>
                  </a:cubicBezTo>
                  <a:cubicBezTo>
                    <a:pt x="156" y="6018"/>
                    <a:pt x="32" y="6297"/>
                    <a:pt x="32" y="6608"/>
                  </a:cubicBezTo>
                  <a:lnTo>
                    <a:pt x="32" y="8097"/>
                  </a:lnTo>
                  <a:cubicBezTo>
                    <a:pt x="1" y="8407"/>
                    <a:pt x="125" y="8686"/>
                    <a:pt x="373" y="8872"/>
                  </a:cubicBezTo>
                  <a:cubicBezTo>
                    <a:pt x="125" y="9089"/>
                    <a:pt x="1" y="9368"/>
                    <a:pt x="32" y="9648"/>
                  </a:cubicBezTo>
                  <a:lnTo>
                    <a:pt x="32" y="12874"/>
                  </a:lnTo>
                  <a:cubicBezTo>
                    <a:pt x="32" y="13463"/>
                    <a:pt x="497" y="13928"/>
                    <a:pt x="1086" y="13928"/>
                  </a:cubicBezTo>
                  <a:lnTo>
                    <a:pt x="4871" y="13928"/>
                  </a:lnTo>
                  <a:cubicBezTo>
                    <a:pt x="5119" y="13928"/>
                    <a:pt x="5336" y="13866"/>
                    <a:pt x="5522" y="13711"/>
                  </a:cubicBezTo>
                  <a:cubicBezTo>
                    <a:pt x="5925" y="13866"/>
                    <a:pt x="6360" y="13928"/>
                    <a:pt x="6794" y="13928"/>
                  </a:cubicBezTo>
                  <a:cubicBezTo>
                    <a:pt x="6832" y="13929"/>
                    <a:pt x="6870" y="13930"/>
                    <a:pt x="6908" y="13930"/>
                  </a:cubicBezTo>
                  <a:cubicBezTo>
                    <a:pt x="8780" y="13930"/>
                    <a:pt x="10330" y="12432"/>
                    <a:pt x="10330" y="10516"/>
                  </a:cubicBezTo>
                  <a:cubicBezTo>
                    <a:pt x="10330" y="8630"/>
                    <a:pt x="8779" y="7102"/>
                    <a:pt x="6905" y="7102"/>
                  </a:cubicBezTo>
                  <a:cubicBezTo>
                    <a:pt x="6868" y="7102"/>
                    <a:pt x="6831" y="7103"/>
                    <a:pt x="6794" y="7104"/>
                  </a:cubicBezTo>
                  <a:cubicBezTo>
                    <a:pt x="6484" y="7104"/>
                    <a:pt x="6205" y="7135"/>
                    <a:pt x="5925" y="7197"/>
                  </a:cubicBezTo>
                  <a:lnTo>
                    <a:pt x="5925" y="6608"/>
                  </a:lnTo>
                  <a:cubicBezTo>
                    <a:pt x="5925" y="6297"/>
                    <a:pt x="5801" y="6018"/>
                    <a:pt x="5584" y="5832"/>
                  </a:cubicBezTo>
                  <a:cubicBezTo>
                    <a:pt x="5801" y="5615"/>
                    <a:pt x="5925" y="5336"/>
                    <a:pt x="5925" y="5057"/>
                  </a:cubicBezTo>
                  <a:lnTo>
                    <a:pt x="5925" y="4033"/>
                  </a:lnTo>
                  <a:cubicBezTo>
                    <a:pt x="5925" y="3351"/>
                    <a:pt x="5522" y="2761"/>
                    <a:pt x="4902" y="2513"/>
                  </a:cubicBezTo>
                  <a:lnTo>
                    <a:pt x="4902" y="1552"/>
                  </a:lnTo>
                  <a:cubicBezTo>
                    <a:pt x="4902" y="1396"/>
                    <a:pt x="4778" y="1272"/>
                    <a:pt x="4623" y="1272"/>
                  </a:cubicBezTo>
                  <a:lnTo>
                    <a:pt x="4312" y="1272"/>
                  </a:lnTo>
                  <a:lnTo>
                    <a:pt x="4406" y="838"/>
                  </a:lnTo>
                  <a:cubicBezTo>
                    <a:pt x="4468" y="621"/>
                    <a:pt x="4406" y="435"/>
                    <a:pt x="4281" y="249"/>
                  </a:cubicBezTo>
                  <a:cubicBezTo>
                    <a:pt x="4157" y="94"/>
                    <a:pt x="3940" y="1"/>
                    <a:pt x="37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39"/>
            <p:cNvSpPr/>
            <p:nvPr/>
          </p:nvSpPr>
          <p:spPr>
            <a:xfrm>
              <a:off x="8249607" y="3747995"/>
              <a:ext cx="63930" cy="48075"/>
            </a:xfrm>
            <a:custGeom>
              <a:rect b="b" l="l" r="r" t="t"/>
              <a:pathLst>
                <a:path extrusionOk="0" h="1792" w="2383">
                  <a:moveTo>
                    <a:pt x="1313" y="0"/>
                  </a:moveTo>
                  <a:cubicBezTo>
                    <a:pt x="1103" y="0"/>
                    <a:pt x="894" y="101"/>
                    <a:pt x="770" y="303"/>
                  </a:cubicBezTo>
                  <a:lnTo>
                    <a:pt x="428" y="892"/>
                  </a:lnTo>
                  <a:cubicBezTo>
                    <a:pt x="384" y="873"/>
                    <a:pt x="340" y="865"/>
                    <a:pt x="298" y="865"/>
                  </a:cubicBezTo>
                  <a:cubicBezTo>
                    <a:pt x="133" y="865"/>
                    <a:pt x="0" y="998"/>
                    <a:pt x="25" y="1171"/>
                  </a:cubicBezTo>
                  <a:lnTo>
                    <a:pt x="118" y="1575"/>
                  </a:lnTo>
                  <a:cubicBezTo>
                    <a:pt x="149" y="1699"/>
                    <a:pt x="273" y="1792"/>
                    <a:pt x="397" y="1792"/>
                  </a:cubicBezTo>
                  <a:lnTo>
                    <a:pt x="459" y="1792"/>
                  </a:lnTo>
                  <a:lnTo>
                    <a:pt x="832" y="1699"/>
                  </a:lnTo>
                  <a:cubicBezTo>
                    <a:pt x="1080" y="1637"/>
                    <a:pt x="1111" y="1327"/>
                    <a:pt x="925" y="1202"/>
                  </a:cubicBezTo>
                  <a:lnTo>
                    <a:pt x="1266" y="613"/>
                  </a:lnTo>
                  <a:cubicBezTo>
                    <a:pt x="1297" y="582"/>
                    <a:pt x="1328" y="582"/>
                    <a:pt x="1359" y="582"/>
                  </a:cubicBezTo>
                  <a:cubicBezTo>
                    <a:pt x="1390" y="582"/>
                    <a:pt x="1421" y="582"/>
                    <a:pt x="1421" y="613"/>
                  </a:cubicBezTo>
                  <a:lnTo>
                    <a:pt x="1855" y="1327"/>
                  </a:lnTo>
                  <a:cubicBezTo>
                    <a:pt x="1914" y="1423"/>
                    <a:pt x="1996" y="1472"/>
                    <a:pt x="2087" y="1472"/>
                  </a:cubicBezTo>
                  <a:cubicBezTo>
                    <a:pt x="2142" y="1472"/>
                    <a:pt x="2200" y="1454"/>
                    <a:pt x="2259" y="1420"/>
                  </a:cubicBezTo>
                  <a:lnTo>
                    <a:pt x="2197" y="1420"/>
                  </a:lnTo>
                  <a:cubicBezTo>
                    <a:pt x="2352" y="1327"/>
                    <a:pt x="2383" y="1140"/>
                    <a:pt x="2290" y="1016"/>
                  </a:cubicBezTo>
                  <a:lnTo>
                    <a:pt x="1855" y="303"/>
                  </a:lnTo>
                  <a:cubicBezTo>
                    <a:pt x="1731" y="101"/>
                    <a:pt x="1522" y="0"/>
                    <a:pt x="13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39"/>
            <p:cNvSpPr/>
            <p:nvPr/>
          </p:nvSpPr>
          <p:spPr>
            <a:xfrm>
              <a:off x="8294382" y="3795051"/>
              <a:ext cx="49953" cy="49282"/>
            </a:xfrm>
            <a:custGeom>
              <a:rect b="b" l="l" r="r" t="t"/>
              <a:pathLst>
                <a:path extrusionOk="0" h="1837" w="1862">
                  <a:moveTo>
                    <a:pt x="934" y="1"/>
                  </a:moveTo>
                  <a:cubicBezTo>
                    <a:pt x="807" y="1"/>
                    <a:pt x="706" y="89"/>
                    <a:pt x="652" y="224"/>
                  </a:cubicBezTo>
                  <a:lnTo>
                    <a:pt x="559" y="565"/>
                  </a:lnTo>
                  <a:cubicBezTo>
                    <a:pt x="528" y="720"/>
                    <a:pt x="590" y="875"/>
                    <a:pt x="745" y="906"/>
                  </a:cubicBezTo>
                  <a:lnTo>
                    <a:pt x="838" y="906"/>
                  </a:lnTo>
                  <a:cubicBezTo>
                    <a:pt x="869" y="906"/>
                    <a:pt x="931" y="906"/>
                    <a:pt x="962" y="875"/>
                  </a:cubicBezTo>
                  <a:lnTo>
                    <a:pt x="1148" y="1155"/>
                  </a:lnTo>
                  <a:cubicBezTo>
                    <a:pt x="1179" y="1186"/>
                    <a:pt x="1179" y="1217"/>
                    <a:pt x="1148" y="1248"/>
                  </a:cubicBezTo>
                  <a:cubicBezTo>
                    <a:pt x="1148" y="1279"/>
                    <a:pt x="1117" y="1310"/>
                    <a:pt x="1086" y="1310"/>
                  </a:cubicBezTo>
                  <a:lnTo>
                    <a:pt x="372" y="1310"/>
                  </a:lnTo>
                  <a:cubicBezTo>
                    <a:pt x="0" y="1310"/>
                    <a:pt x="0" y="1837"/>
                    <a:pt x="372" y="1837"/>
                  </a:cubicBezTo>
                  <a:lnTo>
                    <a:pt x="1086" y="1837"/>
                  </a:lnTo>
                  <a:cubicBezTo>
                    <a:pt x="1582" y="1837"/>
                    <a:pt x="1861" y="1310"/>
                    <a:pt x="1613" y="875"/>
                  </a:cubicBezTo>
                  <a:lnTo>
                    <a:pt x="1644" y="875"/>
                  </a:lnTo>
                  <a:lnTo>
                    <a:pt x="1458" y="596"/>
                  </a:lnTo>
                  <a:cubicBezTo>
                    <a:pt x="1520" y="565"/>
                    <a:pt x="1551" y="503"/>
                    <a:pt x="1582" y="441"/>
                  </a:cubicBezTo>
                  <a:cubicBezTo>
                    <a:pt x="1613" y="317"/>
                    <a:pt x="1520" y="162"/>
                    <a:pt x="1396" y="131"/>
                  </a:cubicBezTo>
                  <a:lnTo>
                    <a:pt x="993" y="7"/>
                  </a:lnTo>
                  <a:cubicBezTo>
                    <a:pt x="973" y="3"/>
                    <a:pt x="953" y="1"/>
                    <a:pt x="9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39"/>
            <p:cNvSpPr/>
            <p:nvPr/>
          </p:nvSpPr>
          <p:spPr>
            <a:xfrm>
              <a:off x="8228628" y="3804896"/>
              <a:ext cx="57465" cy="47136"/>
            </a:xfrm>
            <a:custGeom>
              <a:rect b="b" l="l" r="r" t="t"/>
              <a:pathLst>
                <a:path extrusionOk="0" h="1757" w="2142">
                  <a:moveTo>
                    <a:pt x="597" y="1"/>
                  </a:moveTo>
                  <a:cubicBezTo>
                    <a:pt x="514" y="1"/>
                    <a:pt x="430" y="41"/>
                    <a:pt x="373" y="136"/>
                  </a:cubicBezTo>
                  <a:lnTo>
                    <a:pt x="125" y="508"/>
                  </a:lnTo>
                  <a:cubicBezTo>
                    <a:pt x="1" y="725"/>
                    <a:pt x="1" y="974"/>
                    <a:pt x="125" y="1160"/>
                  </a:cubicBezTo>
                  <a:cubicBezTo>
                    <a:pt x="249" y="1346"/>
                    <a:pt x="435" y="1470"/>
                    <a:pt x="683" y="1501"/>
                  </a:cubicBezTo>
                  <a:lnTo>
                    <a:pt x="1272" y="1501"/>
                  </a:lnTo>
                  <a:cubicBezTo>
                    <a:pt x="1294" y="1651"/>
                    <a:pt x="1434" y="1756"/>
                    <a:pt x="1569" y="1756"/>
                  </a:cubicBezTo>
                  <a:cubicBezTo>
                    <a:pt x="1630" y="1756"/>
                    <a:pt x="1690" y="1735"/>
                    <a:pt x="1738" y="1687"/>
                  </a:cubicBezTo>
                  <a:lnTo>
                    <a:pt x="2017" y="1408"/>
                  </a:lnTo>
                  <a:cubicBezTo>
                    <a:pt x="2141" y="1315"/>
                    <a:pt x="2141" y="1129"/>
                    <a:pt x="2017" y="1036"/>
                  </a:cubicBezTo>
                  <a:lnTo>
                    <a:pt x="1738" y="757"/>
                  </a:lnTo>
                  <a:cubicBezTo>
                    <a:pt x="1676" y="694"/>
                    <a:pt x="1603" y="667"/>
                    <a:pt x="1534" y="667"/>
                  </a:cubicBezTo>
                  <a:cubicBezTo>
                    <a:pt x="1397" y="667"/>
                    <a:pt x="1272" y="777"/>
                    <a:pt x="1272" y="943"/>
                  </a:cubicBezTo>
                  <a:lnTo>
                    <a:pt x="652" y="943"/>
                  </a:lnTo>
                  <a:cubicBezTo>
                    <a:pt x="621" y="943"/>
                    <a:pt x="590" y="912"/>
                    <a:pt x="590" y="912"/>
                  </a:cubicBezTo>
                  <a:cubicBezTo>
                    <a:pt x="559" y="881"/>
                    <a:pt x="559" y="819"/>
                    <a:pt x="590" y="819"/>
                  </a:cubicBezTo>
                  <a:lnTo>
                    <a:pt x="838" y="415"/>
                  </a:lnTo>
                  <a:cubicBezTo>
                    <a:pt x="967" y="201"/>
                    <a:pt x="784" y="1"/>
                    <a:pt x="5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39"/>
            <p:cNvSpPr/>
            <p:nvPr/>
          </p:nvSpPr>
          <p:spPr>
            <a:xfrm>
              <a:off x="8190962" y="3673710"/>
              <a:ext cx="16901" cy="14728"/>
            </a:xfrm>
            <a:custGeom>
              <a:rect b="b" l="l" r="r" t="t"/>
              <a:pathLst>
                <a:path extrusionOk="0" h="549" w="630">
                  <a:moveTo>
                    <a:pt x="412" y="1"/>
                  </a:moveTo>
                  <a:cubicBezTo>
                    <a:pt x="288" y="1"/>
                    <a:pt x="164" y="32"/>
                    <a:pt x="133" y="156"/>
                  </a:cubicBezTo>
                  <a:cubicBezTo>
                    <a:pt x="1" y="341"/>
                    <a:pt x="161" y="548"/>
                    <a:pt x="346" y="548"/>
                  </a:cubicBezTo>
                  <a:cubicBezTo>
                    <a:pt x="378" y="548"/>
                    <a:pt x="411" y="542"/>
                    <a:pt x="443" y="528"/>
                  </a:cubicBezTo>
                  <a:cubicBezTo>
                    <a:pt x="567" y="497"/>
                    <a:pt x="629" y="342"/>
                    <a:pt x="629" y="218"/>
                  </a:cubicBezTo>
                  <a:cubicBezTo>
                    <a:pt x="598" y="125"/>
                    <a:pt x="505" y="32"/>
                    <a:pt x="4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383" name="Google Shape;383;p39" title="Chart">
            <a:hlinkClick r:id="rId4"/>
          </p:cNvPr>
          <p:cNvPicPr preferRelativeResize="0"/>
          <p:nvPr/>
        </p:nvPicPr>
        <p:blipFill>
          <a:blip r:embed="rId5">
            <a:alphaModFix/>
          </a:blip>
          <a:stretch>
            <a:fillRect/>
          </a:stretch>
        </p:blipFill>
        <p:spPr>
          <a:xfrm>
            <a:off x="1106825" y="1411251"/>
            <a:ext cx="3857574" cy="2385250"/>
          </a:xfrm>
          <a:prstGeom prst="rect">
            <a:avLst/>
          </a:prstGeom>
          <a:noFill/>
          <a:ln>
            <a:noFill/>
          </a:ln>
        </p:spPr>
      </p:pic>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7" name="Shape 387"/>
        <p:cNvGrpSpPr/>
        <p:nvPr/>
      </p:nvGrpSpPr>
      <p:grpSpPr>
        <a:xfrm>
          <a:off x="0" y="0"/>
          <a:ext cx="0" cy="0"/>
          <a:chOff x="0" y="0"/>
          <a:chExt cx="0" cy="0"/>
        </a:xfrm>
      </p:grpSpPr>
      <p:sp>
        <p:nvSpPr>
          <p:cNvPr id="388" name="Google Shape;388;p40"/>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BUYER PERSONA PROFILE</a:t>
            </a:r>
            <a:endParaRPr/>
          </a:p>
        </p:txBody>
      </p:sp>
      <p:sp>
        <p:nvSpPr>
          <p:cNvPr id="389" name="Google Shape;389;p40"/>
          <p:cNvSpPr txBox="1"/>
          <p:nvPr>
            <p:ph idx="4294967295" type="title"/>
          </p:nvPr>
        </p:nvSpPr>
        <p:spPr>
          <a:xfrm>
            <a:off x="715096" y="1175473"/>
            <a:ext cx="1885800" cy="527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300"/>
              <a:t>PROFILE</a:t>
            </a:r>
            <a:endParaRPr sz="2300"/>
          </a:p>
        </p:txBody>
      </p:sp>
      <p:sp>
        <p:nvSpPr>
          <p:cNvPr id="390" name="Google Shape;390;p40"/>
          <p:cNvSpPr txBox="1"/>
          <p:nvPr>
            <p:ph idx="4294967295" type="title"/>
          </p:nvPr>
        </p:nvSpPr>
        <p:spPr>
          <a:xfrm>
            <a:off x="5007096" y="1175473"/>
            <a:ext cx="1885800" cy="527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300"/>
              <a:t>SKILLS</a:t>
            </a:r>
            <a:endParaRPr sz="2300"/>
          </a:p>
        </p:txBody>
      </p:sp>
      <p:sp>
        <p:nvSpPr>
          <p:cNvPr id="391" name="Google Shape;391;p40"/>
          <p:cNvSpPr txBox="1"/>
          <p:nvPr>
            <p:ph idx="4294967295" type="title"/>
          </p:nvPr>
        </p:nvSpPr>
        <p:spPr>
          <a:xfrm>
            <a:off x="715100" y="3280800"/>
            <a:ext cx="2314500" cy="527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300"/>
              <a:t>DESCRIPTION</a:t>
            </a:r>
            <a:endParaRPr sz="2300"/>
          </a:p>
        </p:txBody>
      </p:sp>
      <p:sp>
        <p:nvSpPr>
          <p:cNvPr id="392" name="Google Shape;392;p40"/>
          <p:cNvSpPr txBox="1"/>
          <p:nvPr>
            <p:ph idx="4294967295" type="title"/>
          </p:nvPr>
        </p:nvSpPr>
        <p:spPr>
          <a:xfrm>
            <a:off x="5007100" y="3280800"/>
            <a:ext cx="2479800" cy="527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300"/>
              <a:t>PREFERENCES</a:t>
            </a:r>
            <a:endParaRPr sz="2300"/>
          </a:p>
        </p:txBody>
      </p:sp>
      <p:sp>
        <p:nvSpPr>
          <p:cNvPr id="393" name="Google Shape;393;p40"/>
          <p:cNvSpPr txBox="1"/>
          <p:nvPr/>
        </p:nvSpPr>
        <p:spPr>
          <a:xfrm>
            <a:off x="1822075" y="1730050"/>
            <a:ext cx="2314500" cy="459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a:solidFill>
                  <a:schemeClr val="dk2"/>
                </a:solidFill>
                <a:latin typeface="Didact Gothic"/>
                <a:ea typeface="Didact Gothic"/>
                <a:cs typeface="Didact Gothic"/>
                <a:sym typeface="Didact Gothic"/>
              </a:rPr>
              <a:t>Gender</a:t>
            </a:r>
            <a:r>
              <a:rPr lang="en">
                <a:solidFill>
                  <a:schemeClr val="dk2"/>
                </a:solidFill>
                <a:latin typeface="Didact Gothic"/>
                <a:ea typeface="Didact Gothic"/>
                <a:cs typeface="Didact Gothic"/>
                <a:sym typeface="Didact Gothic"/>
              </a:rPr>
              <a:t>: Female</a:t>
            </a:r>
            <a:endParaRPr>
              <a:solidFill>
                <a:schemeClr val="dk2"/>
              </a:solidFill>
              <a:latin typeface="Didact Gothic"/>
              <a:ea typeface="Didact Gothic"/>
              <a:cs typeface="Didact Gothic"/>
              <a:sym typeface="Didact Gothic"/>
            </a:endParaRPr>
          </a:p>
        </p:txBody>
      </p:sp>
      <p:sp>
        <p:nvSpPr>
          <p:cNvPr id="394" name="Google Shape;394;p40"/>
          <p:cNvSpPr txBox="1"/>
          <p:nvPr/>
        </p:nvSpPr>
        <p:spPr>
          <a:xfrm flipH="1">
            <a:off x="720025" y="3808500"/>
            <a:ext cx="3746400" cy="800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rgbClr val="000000"/>
              </a:buClr>
              <a:buSzPts val="1100"/>
              <a:buFont typeface="Arial"/>
              <a:buNone/>
            </a:pPr>
            <a:r>
              <a:rPr lang="en">
                <a:solidFill>
                  <a:schemeClr val="dk2"/>
                </a:solidFill>
                <a:latin typeface="Didact Gothic"/>
                <a:ea typeface="Didact Gothic"/>
                <a:cs typeface="Didact Gothic"/>
                <a:sym typeface="Didact Gothic"/>
              </a:rPr>
              <a:t>Venus has a beautiful name and is the second planet from the Sun. It’s terribly hot—even hotter than Mercury—and it’s poisonous</a:t>
            </a:r>
            <a:endParaRPr>
              <a:solidFill>
                <a:schemeClr val="dk2"/>
              </a:solidFill>
              <a:latin typeface="Didact Gothic"/>
              <a:ea typeface="Didact Gothic"/>
              <a:cs typeface="Didact Gothic"/>
              <a:sym typeface="Didact Gothic"/>
            </a:endParaRPr>
          </a:p>
        </p:txBody>
      </p:sp>
      <p:grpSp>
        <p:nvGrpSpPr>
          <p:cNvPr id="395" name="Google Shape;395;p40"/>
          <p:cNvGrpSpPr/>
          <p:nvPr/>
        </p:nvGrpSpPr>
        <p:grpSpPr>
          <a:xfrm>
            <a:off x="5116359" y="2692780"/>
            <a:ext cx="371290" cy="314441"/>
            <a:chOff x="6671087" y="2009304"/>
            <a:chExt cx="332757" cy="281833"/>
          </a:xfrm>
        </p:grpSpPr>
        <p:sp>
          <p:nvSpPr>
            <p:cNvPr id="396" name="Google Shape;396;p40"/>
            <p:cNvSpPr/>
            <p:nvPr/>
          </p:nvSpPr>
          <p:spPr>
            <a:xfrm>
              <a:off x="6671087" y="2023658"/>
              <a:ext cx="331993" cy="267478"/>
            </a:xfrm>
            <a:custGeom>
              <a:rect b="b" l="l" r="r" t="t"/>
              <a:pathLst>
                <a:path extrusionOk="0" h="8404" w="10431">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40"/>
            <p:cNvSpPr/>
            <p:nvPr/>
          </p:nvSpPr>
          <p:spPr>
            <a:xfrm>
              <a:off x="6965173" y="2009304"/>
              <a:ext cx="38670" cy="27181"/>
            </a:xfrm>
            <a:custGeom>
              <a:rect b="b" l="l" r="r" t="t"/>
              <a:pathLst>
                <a:path extrusionOk="0" h="854" w="1215">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8" name="Google Shape;398;p40"/>
          <p:cNvSpPr/>
          <p:nvPr/>
        </p:nvSpPr>
        <p:spPr>
          <a:xfrm>
            <a:off x="5100525" y="1870226"/>
            <a:ext cx="402960" cy="402570"/>
          </a:xfrm>
          <a:custGeom>
            <a:rect b="b" l="l" r="r" t="t"/>
            <a:pathLst>
              <a:path extrusionOk="0" h="11336" w="11347">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9" name="Google Shape;399;p40"/>
          <p:cNvGrpSpPr/>
          <p:nvPr/>
        </p:nvGrpSpPr>
        <p:grpSpPr>
          <a:xfrm>
            <a:off x="5180158" y="3903776"/>
            <a:ext cx="402967" cy="402931"/>
            <a:chOff x="6216367" y="1970156"/>
            <a:chExt cx="361147" cy="361147"/>
          </a:xfrm>
        </p:grpSpPr>
        <p:sp>
          <p:nvSpPr>
            <p:cNvPr id="400" name="Google Shape;400;p40"/>
            <p:cNvSpPr/>
            <p:nvPr/>
          </p:nvSpPr>
          <p:spPr>
            <a:xfrm>
              <a:off x="6247813" y="2069522"/>
              <a:ext cx="329701" cy="261781"/>
            </a:xfrm>
            <a:custGeom>
              <a:rect b="b" l="l" r="r" t="t"/>
              <a:pathLst>
                <a:path extrusionOk="0" h="8225" w="10359">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40"/>
            <p:cNvSpPr/>
            <p:nvPr/>
          </p:nvSpPr>
          <p:spPr>
            <a:xfrm>
              <a:off x="6216367" y="1970156"/>
              <a:ext cx="329701" cy="260731"/>
            </a:xfrm>
            <a:custGeom>
              <a:rect b="b" l="l" r="r" t="t"/>
              <a:pathLst>
                <a:path extrusionOk="0" h="8192" w="10359">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40"/>
            <p:cNvSpPr/>
            <p:nvPr/>
          </p:nvSpPr>
          <p:spPr>
            <a:xfrm>
              <a:off x="6351252" y="2064875"/>
              <a:ext cx="17855" cy="28072"/>
            </a:xfrm>
            <a:custGeom>
              <a:rect b="b" l="l" r="r" t="t"/>
              <a:pathLst>
                <a:path extrusionOk="0" h="882" w="561">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40"/>
            <p:cNvSpPr/>
            <p:nvPr/>
          </p:nvSpPr>
          <p:spPr>
            <a:xfrm>
              <a:off x="6260321" y="2016688"/>
              <a:ext cx="272857" cy="269929"/>
            </a:xfrm>
            <a:custGeom>
              <a:rect b="b" l="l" r="r" t="t"/>
              <a:pathLst>
                <a:path extrusionOk="0" h="8481" w="8573">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4" name="Google Shape;404;p40"/>
          <p:cNvGrpSpPr/>
          <p:nvPr/>
        </p:nvGrpSpPr>
        <p:grpSpPr>
          <a:xfrm>
            <a:off x="6150858" y="3922910"/>
            <a:ext cx="266681" cy="364686"/>
            <a:chOff x="897141" y="3359875"/>
            <a:chExt cx="257962" cy="352762"/>
          </a:xfrm>
        </p:grpSpPr>
        <p:sp>
          <p:nvSpPr>
            <p:cNvPr id="405" name="Google Shape;405;p40"/>
            <p:cNvSpPr/>
            <p:nvPr/>
          </p:nvSpPr>
          <p:spPr>
            <a:xfrm>
              <a:off x="897141" y="3359875"/>
              <a:ext cx="257962" cy="352762"/>
            </a:xfrm>
            <a:custGeom>
              <a:rect b="b" l="l" r="r" t="t"/>
              <a:pathLst>
                <a:path extrusionOk="0" h="11074" w="8098">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40"/>
            <p:cNvSpPr/>
            <p:nvPr/>
          </p:nvSpPr>
          <p:spPr>
            <a:xfrm>
              <a:off x="945688" y="3593691"/>
              <a:ext cx="160485" cy="89736"/>
            </a:xfrm>
            <a:custGeom>
              <a:rect b="b" l="l" r="r" t="t"/>
              <a:pathLst>
                <a:path extrusionOk="0" h="2817" w="5038">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40"/>
            <p:cNvSpPr/>
            <p:nvPr/>
          </p:nvSpPr>
          <p:spPr>
            <a:xfrm>
              <a:off x="1045076" y="3638256"/>
              <a:ext cx="27332" cy="27714"/>
            </a:xfrm>
            <a:custGeom>
              <a:rect b="b" l="l" r="r" t="t"/>
              <a:pathLst>
                <a:path extrusionOk="0" h="870" w="858">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40"/>
            <p:cNvSpPr/>
            <p:nvPr/>
          </p:nvSpPr>
          <p:spPr>
            <a:xfrm>
              <a:off x="976046" y="3643194"/>
              <a:ext cx="28096" cy="27332"/>
            </a:xfrm>
            <a:custGeom>
              <a:rect b="b" l="l" r="r" t="t"/>
              <a:pathLst>
                <a:path extrusionOk="0" h="858" w="882">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40"/>
            <p:cNvSpPr/>
            <p:nvPr/>
          </p:nvSpPr>
          <p:spPr>
            <a:xfrm>
              <a:off x="1004493" y="3613218"/>
              <a:ext cx="31505" cy="31154"/>
            </a:xfrm>
            <a:custGeom>
              <a:rect b="b" l="l" r="r" t="t"/>
              <a:pathLst>
                <a:path extrusionOk="0" h="978" w="989">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40"/>
            <p:cNvSpPr/>
            <p:nvPr/>
          </p:nvSpPr>
          <p:spPr>
            <a:xfrm>
              <a:off x="991209" y="3555975"/>
              <a:ext cx="31505" cy="31122"/>
            </a:xfrm>
            <a:custGeom>
              <a:rect b="b" l="l" r="r" t="t"/>
              <a:pathLst>
                <a:path extrusionOk="0" h="977" w="989">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40"/>
            <p:cNvSpPr/>
            <p:nvPr/>
          </p:nvSpPr>
          <p:spPr>
            <a:xfrm>
              <a:off x="1023447" y="3528261"/>
              <a:ext cx="31505" cy="31154"/>
            </a:xfrm>
            <a:custGeom>
              <a:rect b="b" l="l" r="r" t="t"/>
              <a:pathLst>
                <a:path extrusionOk="0" h="978" w="989">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40"/>
            <p:cNvSpPr/>
            <p:nvPr/>
          </p:nvSpPr>
          <p:spPr>
            <a:xfrm>
              <a:off x="1008284" y="3488442"/>
              <a:ext cx="28096" cy="27714"/>
            </a:xfrm>
            <a:custGeom>
              <a:rect b="b" l="l" r="r" t="t"/>
              <a:pathLst>
                <a:path extrusionOk="0" h="870" w="882">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3" name="Google Shape;413;p40"/>
          <p:cNvGrpSpPr/>
          <p:nvPr/>
        </p:nvGrpSpPr>
        <p:grpSpPr>
          <a:xfrm>
            <a:off x="6985272" y="3902224"/>
            <a:ext cx="330964" cy="405850"/>
            <a:chOff x="3086313" y="2877049"/>
            <a:chExt cx="320143" cy="392581"/>
          </a:xfrm>
        </p:grpSpPr>
        <p:sp>
          <p:nvSpPr>
            <p:cNvPr id="414" name="Google Shape;414;p40"/>
            <p:cNvSpPr/>
            <p:nvPr/>
          </p:nvSpPr>
          <p:spPr>
            <a:xfrm>
              <a:off x="3125749" y="2915371"/>
              <a:ext cx="240505" cy="354259"/>
            </a:xfrm>
            <a:custGeom>
              <a:rect b="b" l="l" r="r" t="t"/>
              <a:pathLst>
                <a:path extrusionOk="0" h="11121" w="755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40"/>
            <p:cNvSpPr/>
            <p:nvPr/>
          </p:nvSpPr>
          <p:spPr>
            <a:xfrm>
              <a:off x="3263076" y="2942511"/>
              <a:ext cx="79287" cy="99579"/>
            </a:xfrm>
            <a:custGeom>
              <a:rect b="b" l="l" r="r" t="t"/>
              <a:pathLst>
                <a:path extrusionOk="0" h="3126" w="2489">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40"/>
            <p:cNvSpPr/>
            <p:nvPr/>
          </p:nvSpPr>
          <p:spPr>
            <a:xfrm>
              <a:off x="3237656" y="2939262"/>
              <a:ext cx="20897" cy="14462"/>
            </a:xfrm>
            <a:custGeom>
              <a:rect b="b" l="l" r="r" t="t"/>
              <a:pathLst>
                <a:path extrusionOk="0" h="454" w="656">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40"/>
            <p:cNvSpPr/>
            <p:nvPr/>
          </p:nvSpPr>
          <p:spPr>
            <a:xfrm>
              <a:off x="3379888" y="3029539"/>
              <a:ext cx="26567" cy="14048"/>
            </a:xfrm>
            <a:custGeom>
              <a:rect b="b" l="l" r="r" t="t"/>
              <a:pathLst>
                <a:path extrusionOk="0" h="441" w="834">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40"/>
            <p:cNvSpPr/>
            <p:nvPr/>
          </p:nvSpPr>
          <p:spPr>
            <a:xfrm>
              <a:off x="3086313" y="3029539"/>
              <a:ext cx="26599" cy="14048"/>
            </a:xfrm>
            <a:custGeom>
              <a:rect b="b" l="l" r="r" t="t"/>
              <a:pathLst>
                <a:path extrusionOk="0" h="441" w="835">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40"/>
            <p:cNvSpPr/>
            <p:nvPr/>
          </p:nvSpPr>
          <p:spPr>
            <a:xfrm>
              <a:off x="3359788" y="2953469"/>
              <a:ext cx="26567" cy="20355"/>
            </a:xfrm>
            <a:custGeom>
              <a:rect b="b" l="l" r="r" t="t"/>
              <a:pathLst>
                <a:path extrusionOk="0" h="639" w="834">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40"/>
            <p:cNvSpPr/>
            <p:nvPr/>
          </p:nvSpPr>
          <p:spPr>
            <a:xfrm>
              <a:off x="3106413" y="3100034"/>
              <a:ext cx="26599" cy="20164"/>
            </a:xfrm>
            <a:custGeom>
              <a:rect b="b" l="l" r="r" t="t"/>
              <a:pathLst>
                <a:path extrusionOk="0" h="633" w="835">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40"/>
            <p:cNvSpPr/>
            <p:nvPr/>
          </p:nvSpPr>
          <p:spPr>
            <a:xfrm>
              <a:off x="3308565" y="2897277"/>
              <a:ext cx="22044" cy="24178"/>
            </a:xfrm>
            <a:custGeom>
              <a:rect b="b" l="l" r="r" t="t"/>
              <a:pathLst>
                <a:path extrusionOk="0" h="759" w="692">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40"/>
            <p:cNvSpPr/>
            <p:nvPr/>
          </p:nvSpPr>
          <p:spPr>
            <a:xfrm>
              <a:off x="3239153" y="2877049"/>
              <a:ext cx="14080" cy="26599"/>
            </a:xfrm>
            <a:custGeom>
              <a:rect b="b" l="l" r="r" t="t"/>
              <a:pathLst>
                <a:path extrusionOk="0" h="835" w="442">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40"/>
            <p:cNvSpPr/>
            <p:nvPr/>
          </p:nvSpPr>
          <p:spPr>
            <a:xfrm>
              <a:off x="3161809" y="2897500"/>
              <a:ext cx="22394" cy="24337"/>
            </a:xfrm>
            <a:custGeom>
              <a:rect b="b" l="l" r="r" t="t"/>
              <a:pathLst>
                <a:path extrusionOk="0" h="764" w="703">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40"/>
            <p:cNvSpPr/>
            <p:nvPr/>
          </p:nvSpPr>
          <p:spPr>
            <a:xfrm>
              <a:off x="3106413" y="2953151"/>
              <a:ext cx="26599" cy="19909"/>
            </a:xfrm>
            <a:custGeom>
              <a:rect b="b" l="l" r="r" t="t"/>
              <a:pathLst>
                <a:path extrusionOk="0" h="625" w="835">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40"/>
            <p:cNvSpPr/>
            <p:nvPr/>
          </p:nvSpPr>
          <p:spPr>
            <a:xfrm>
              <a:off x="3360520" y="3099811"/>
              <a:ext cx="25834" cy="20005"/>
            </a:xfrm>
            <a:custGeom>
              <a:rect b="b" l="l" r="r" t="t"/>
              <a:pathLst>
                <a:path extrusionOk="0" h="628" w="811">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6" name="Google Shape;426;p40"/>
          <p:cNvGrpSpPr/>
          <p:nvPr/>
        </p:nvGrpSpPr>
        <p:grpSpPr>
          <a:xfrm>
            <a:off x="7883968" y="3930282"/>
            <a:ext cx="330964" cy="349932"/>
            <a:chOff x="3974207" y="2429009"/>
            <a:chExt cx="320143" cy="338491"/>
          </a:xfrm>
        </p:grpSpPr>
        <p:sp>
          <p:nvSpPr>
            <p:cNvPr id="427" name="Google Shape;427;p40"/>
            <p:cNvSpPr/>
            <p:nvPr/>
          </p:nvSpPr>
          <p:spPr>
            <a:xfrm>
              <a:off x="3974207" y="2429009"/>
              <a:ext cx="320143" cy="338491"/>
            </a:xfrm>
            <a:custGeom>
              <a:rect b="b" l="l" r="r" t="t"/>
              <a:pathLst>
                <a:path extrusionOk="0" h="10626" w="1005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40"/>
            <p:cNvSpPr/>
            <p:nvPr/>
          </p:nvSpPr>
          <p:spPr>
            <a:xfrm>
              <a:off x="4086846" y="2479977"/>
              <a:ext cx="207503" cy="245793"/>
            </a:xfrm>
            <a:custGeom>
              <a:rect b="b" l="l" r="r" t="t"/>
              <a:pathLst>
                <a:path extrusionOk="0" h="7716" w="6514">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9" name="Google Shape;429;p40"/>
          <p:cNvSpPr txBox="1"/>
          <p:nvPr>
            <p:ph idx="4294967295" type="subTitle"/>
          </p:nvPr>
        </p:nvSpPr>
        <p:spPr>
          <a:xfrm>
            <a:off x="5896358" y="4360198"/>
            <a:ext cx="749100" cy="2484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a:t>Pluto</a:t>
            </a:r>
            <a:endParaRPr/>
          </a:p>
        </p:txBody>
      </p:sp>
      <p:sp>
        <p:nvSpPr>
          <p:cNvPr id="430" name="Google Shape;430;p40"/>
          <p:cNvSpPr txBox="1"/>
          <p:nvPr>
            <p:ph idx="4294967295" type="subTitle"/>
          </p:nvPr>
        </p:nvSpPr>
        <p:spPr>
          <a:xfrm>
            <a:off x="6785629" y="4360098"/>
            <a:ext cx="749100" cy="2484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a:t>Mars</a:t>
            </a:r>
            <a:endParaRPr/>
          </a:p>
        </p:txBody>
      </p:sp>
      <p:sp>
        <p:nvSpPr>
          <p:cNvPr id="431" name="Google Shape;431;p40"/>
          <p:cNvSpPr txBox="1"/>
          <p:nvPr>
            <p:ph idx="4294967295" type="subTitle"/>
          </p:nvPr>
        </p:nvSpPr>
        <p:spPr>
          <a:xfrm>
            <a:off x="7674900" y="4360198"/>
            <a:ext cx="749100" cy="2484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a:t>Venus</a:t>
            </a:r>
            <a:endParaRPr/>
          </a:p>
        </p:txBody>
      </p:sp>
      <p:sp>
        <p:nvSpPr>
          <p:cNvPr id="432" name="Google Shape;432;p40"/>
          <p:cNvSpPr txBox="1"/>
          <p:nvPr>
            <p:ph idx="4294967295" type="subTitle"/>
          </p:nvPr>
        </p:nvSpPr>
        <p:spPr>
          <a:xfrm>
            <a:off x="5007088" y="4360198"/>
            <a:ext cx="749100" cy="2484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a:t>Jupiter</a:t>
            </a:r>
            <a:endParaRPr/>
          </a:p>
        </p:txBody>
      </p:sp>
      <p:sp>
        <p:nvSpPr>
          <p:cNvPr id="433" name="Google Shape;433;p40"/>
          <p:cNvSpPr txBox="1"/>
          <p:nvPr/>
        </p:nvSpPr>
        <p:spPr>
          <a:xfrm>
            <a:off x="5684124" y="1798500"/>
            <a:ext cx="2314500" cy="546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2"/>
                </a:solidFill>
                <a:latin typeface="Didact Gothic"/>
                <a:ea typeface="Didact Gothic"/>
                <a:cs typeface="Didact Gothic"/>
                <a:sym typeface="Didact Gothic"/>
              </a:rPr>
              <a:t>Jupiter is the biggest planet in the Solar System</a:t>
            </a:r>
            <a:endParaRPr>
              <a:solidFill>
                <a:schemeClr val="dk2"/>
              </a:solidFill>
              <a:latin typeface="Didact Gothic"/>
              <a:ea typeface="Didact Gothic"/>
              <a:cs typeface="Didact Gothic"/>
              <a:sym typeface="Didact Gothic"/>
            </a:endParaRPr>
          </a:p>
        </p:txBody>
      </p:sp>
      <p:sp>
        <p:nvSpPr>
          <p:cNvPr id="434" name="Google Shape;434;p40"/>
          <p:cNvSpPr txBox="1"/>
          <p:nvPr/>
        </p:nvSpPr>
        <p:spPr>
          <a:xfrm>
            <a:off x="5684124" y="2577000"/>
            <a:ext cx="2314500" cy="546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2"/>
                </a:solidFill>
                <a:latin typeface="Didact Gothic"/>
                <a:ea typeface="Didact Gothic"/>
                <a:cs typeface="Didact Gothic"/>
                <a:sym typeface="Didact Gothic"/>
              </a:rPr>
              <a:t>Uranus is the seventh planet from the Sun</a:t>
            </a:r>
            <a:endParaRPr>
              <a:solidFill>
                <a:schemeClr val="dk2"/>
              </a:solidFill>
              <a:latin typeface="Didact Gothic"/>
              <a:ea typeface="Didact Gothic"/>
              <a:cs typeface="Didact Gothic"/>
              <a:sym typeface="Didact Gothic"/>
            </a:endParaRPr>
          </a:p>
        </p:txBody>
      </p:sp>
      <p:grpSp>
        <p:nvGrpSpPr>
          <p:cNvPr id="435" name="Google Shape;435;p40"/>
          <p:cNvGrpSpPr/>
          <p:nvPr/>
        </p:nvGrpSpPr>
        <p:grpSpPr>
          <a:xfrm>
            <a:off x="796232" y="1950997"/>
            <a:ext cx="749095" cy="800112"/>
            <a:chOff x="5289631" y="1500214"/>
            <a:chExt cx="332355" cy="354974"/>
          </a:xfrm>
        </p:grpSpPr>
        <p:sp>
          <p:nvSpPr>
            <p:cNvPr id="436" name="Google Shape;436;p40"/>
            <p:cNvSpPr/>
            <p:nvPr/>
          </p:nvSpPr>
          <p:spPr>
            <a:xfrm>
              <a:off x="5432603" y="1667040"/>
              <a:ext cx="45651" cy="16157"/>
            </a:xfrm>
            <a:custGeom>
              <a:rect b="b" l="l" r="r" t="t"/>
              <a:pathLst>
                <a:path extrusionOk="0" h="510" w="1441">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40"/>
            <p:cNvSpPr/>
            <p:nvPr/>
          </p:nvSpPr>
          <p:spPr>
            <a:xfrm>
              <a:off x="5416763" y="1628074"/>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40"/>
            <p:cNvSpPr/>
            <p:nvPr/>
          </p:nvSpPr>
          <p:spPr>
            <a:xfrm>
              <a:off x="5483893" y="1628074"/>
              <a:ext cx="10233" cy="15872"/>
            </a:xfrm>
            <a:custGeom>
              <a:rect b="b" l="l" r="r" t="t"/>
              <a:pathLst>
                <a:path extrusionOk="0" h="501" w="323">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40"/>
            <p:cNvSpPr/>
            <p:nvPr/>
          </p:nvSpPr>
          <p:spPr>
            <a:xfrm>
              <a:off x="5411093" y="1611474"/>
              <a:ext cx="21923" cy="10613"/>
            </a:xfrm>
            <a:custGeom>
              <a:rect b="b" l="l" r="r" t="t"/>
              <a:pathLst>
                <a:path extrusionOk="0" h="335" w="692">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40"/>
            <p:cNvSpPr/>
            <p:nvPr/>
          </p:nvSpPr>
          <p:spPr>
            <a:xfrm>
              <a:off x="5478254" y="1611474"/>
              <a:ext cx="21511" cy="10613"/>
            </a:xfrm>
            <a:custGeom>
              <a:rect b="b" l="l" r="r" t="t"/>
              <a:pathLst>
                <a:path extrusionOk="0" h="335" w="679">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40"/>
            <p:cNvSpPr/>
            <p:nvPr/>
          </p:nvSpPr>
          <p:spPr>
            <a:xfrm>
              <a:off x="5289631" y="1500214"/>
              <a:ext cx="332355" cy="354974"/>
            </a:xfrm>
            <a:custGeom>
              <a:rect b="b" l="l" r="r" t="t"/>
              <a:pathLst>
                <a:path extrusionOk="0" h="11205" w="10491">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2" name="Google Shape;442;p40"/>
          <p:cNvSpPr txBox="1"/>
          <p:nvPr/>
        </p:nvSpPr>
        <p:spPr>
          <a:xfrm>
            <a:off x="1822075" y="2121108"/>
            <a:ext cx="2314500" cy="459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a:solidFill>
                  <a:schemeClr val="dk2"/>
                </a:solidFill>
                <a:latin typeface="Didact Gothic"/>
                <a:ea typeface="Didact Gothic"/>
                <a:cs typeface="Didact Gothic"/>
                <a:sym typeface="Didact Gothic"/>
              </a:rPr>
              <a:t>Age</a:t>
            </a:r>
            <a:r>
              <a:rPr lang="en">
                <a:solidFill>
                  <a:schemeClr val="dk2"/>
                </a:solidFill>
                <a:latin typeface="Didact Gothic"/>
                <a:ea typeface="Didact Gothic"/>
                <a:cs typeface="Didact Gothic"/>
                <a:sym typeface="Didact Gothic"/>
              </a:rPr>
              <a:t>: 45 years</a:t>
            </a:r>
            <a:endParaRPr>
              <a:solidFill>
                <a:schemeClr val="dk2"/>
              </a:solidFill>
              <a:latin typeface="Didact Gothic"/>
              <a:ea typeface="Didact Gothic"/>
              <a:cs typeface="Didact Gothic"/>
              <a:sym typeface="Didact Gothic"/>
            </a:endParaRPr>
          </a:p>
        </p:txBody>
      </p:sp>
      <p:sp>
        <p:nvSpPr>
          <p:cNvPr id="443" name="Google Shape;443;p40"/>
          <p:cNvSpPr txBox="1"/>
          <p:nvPr/>
        </p:nvSpPr>
        <p:spPr>
          <a:xfrm>
            <a:off x="1822075" y="2512166"/>
            <a:ext cx="2314500" cy="459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a:solidFill>
                  <a:schemeClr val="dk2"/>
                </a:solidFill>
                <a:latin typeface="Didact Gothic"/>
                <a:ea typeface="Didact Gothic"/>
                <a:cs typeface="Didact Gothic"/>
                <a:sym typeface="Didact Gothic"/>
              </a:rPr>
              <a:t>Job</a:t>
            </a:r>
            <a:r>
              <a:rPr lang="en">
                <a:solidFill>
                  <a:schemeClr val="dk2"/>
                </a:solidFill>
                <a:latin typeface="Didact Gothic"/>
                <a:ea typeface="Didact Gothic"/>
                <a:cs typeface="Didact Gothic"/>
                <a:sym typeface="Didact Gothic"/>
              </a:rPr>
              <a:t>: Marketing Manager</a:t>
            </a:r>
            <a:endParaRPr>
              <a:solidFill>
                <a:schemeClr val="dk2"/>
              </a:solidFill>
              <a:latin typeface="Didact Gothic"/>
              <a:ea typeface="Didact Gothic"/>
              <a:cs typeface="Didact Gothic"/>
              <a:sym typeface="Didact Gothic"/>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447" name="Shape 447"/>
        <p:cNvGrpSpPr/>
        <p:nvPr/>
      </p:nvGrpSpPr>
      <p:grpSpPr>
        <a:xfrm>
          <a:off x="0" y="0"/>
          <a:ext cx="0" cy="0"/>
          <a:chOff x="0" y="0"/>
          <a:chExt cx="0" cy="0"/>
        </a:xfrm>
      </p:grpSpPr>
      <p:sp>
        <p:nvSpPr>
          <p:cNvPr id="448" name="Google Shape;448;p41"/>
          <p:cNvSpPr txBox="1"/>
          <p:nvPr>
            <p:ph type="title"/>
          </p:nvPr>
        </p:nvSpPr>
        <p:spPr>
          <a:xfrm>
            <a:off x="2995475" y="535000"/>
            <a:ext cx="5428500" cy="8562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A PICTURE IS WORTH A THOUSAND WORDS</a:t>
            </a:r>
            <a:endParaRPr/>
          </a:p>
        </p:txBody>
      </p:sp>
      <p:pic>
        <p:nvPicPr>
          <p:cNvPr id="449" name="Google Shape;449;p41"/>
          <p:cNvPicPr preferRelativeResize="0"/>
          <p:nvPr/>
        </p:nvPicPr>
        <p:blipFill rotWithShape="1">
          <a:blip r:embed="rId4">
            <a:alphaModFix/>
          </a:blip>
          <a:srcRect b="28592" l="55432" r="29557" t="43131"/>
          <a:stretch/>
        </p:blipFill>
        <p:spPr>
          <a:xfrm>
            <a:off x="208424" y="3163525"/>
            <a:ext cx="1710024" cy="1812001"/>
          </a:xfrm>
          <a:prstGeom prst="rect">
            <a:avLst/>
          </a:prstGeom>
          <a:noFill/>
          <a:ln>
            <a:noFill/>
          </a:ln>
        </p:spPr>
      </p:pic>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3" name="Shape 453"/>
        <p:cNvGrpSpPr/>
        <p:nvPr/>
      </p:nvGrpSpPr>
      <p:grpSpPr>
        <a:xfrm>
          <a:off x="0" y="0"/>
          <a:ext cx="0" cy="0"/>
          <a:chOff x="0" y="0"/>
          <a:chExt cx="0" cy="0"/>
        </a:xfrm>
      </p:grpSpPr>
      <p:sp>
        <p:nvSpPr>
          <p:cNvPr id="454" name="Google Shape;454;p42"/>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BUYER JOURNEY</a:t>
            </a:r>
            <a:endParaRPr/>
          </a:p>
        </p:txBody>
      </p:sp>
      <p:sp>
        <p:nvSpPr>
          <p:cNvPr id="455" name="Google Shape;455;p42"/>
          <p:cNvSpPr txBox="1"/>
          <p:nvPr/>
        </p:nvSpPr>
        <p:spPr>
          <a:xfrm>
            <a:off x="717550" y="2937575"/>
            <a:ext cx="2219100" cy="322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300">
                <a:solidFill>
                  <a:schemeClr val="dk1"/>
                </a:solidFill>
                <a:latin typeface="Poppins"/>
                <a:ea typeface="Poppins"/>
                <a:cs typeface="Poppins"/>
                <a:sym typeface="Poppins"/>
              </a:rPr>
              <a:t>AWARENESS </a:t>
            </a:r>
            <a:endParaRPr b="1" sz="2300">
              <a:solidFill>
                <a:schemeClr val="dk1"/>
              </a:solidFill>
              <a:latin typeface="Poppins"/>
              <a:ea typeface="Poppins"/>
              <a:cs typeface="Poppins"/>
              <a:sym typeface="Poppins"/>
            </a:endParaRPr>
          </a:p>
        </p:txBody>
      </p:sp>
      <p:sp>
        <p:nvSpPr>
          <p:cNvPr id="456" name="Google Shape;456;p42"/>
          <p:cNvSpPr txBox="1"/>
          <p:nvPr/>
        </p:nvSpPr>
        <p:spPr>
          <a:xfrm>
            <a:off x="717550" y="3423425"/>
            <a:ext cx="2219100" cy="685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Didact Gothic"/>
                <a:ea typeface="Didact Gothic"/>
                <a:cs typeface="Didact Gothic"/>
                <a:sym typeface="Didact Gothic"/>
              </a:rPr>
              <a:t>Venus has a beautiful name and is the second planet from the Sun</a:t>
            </a:r>
            <a:endParaRPr>
              <a:solidFill>
                <a:schemeClr val="dk2"/>
              </a:solidFill>
              <a:latin typeface="Didact Gothic"/>
              <a:ea typeface="Didact Gothic"/>
              <a:cs typeface="Didact Gothic"/>
              <a:sym typeface="Didact Gothic"/>
            </a:endParaRPr>
          </a:p>
        </p:txBody>
      </p:sp>
      <p:sp>
        <p:nvSpPr>
          <p:cNvPr id="457" name="Google Shape;457;p42"/>
          <p:cNvSpPr txBox="1"/>
          <p:nvPr/>
        </p:nvSpPr>
        <p:spPr>
          <a:xfrm>
            <a:off x="3120725" y="2937575"/>
            <a:ext cx="2879400" cy="322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300">
                <a:solidFill>
                  <a:schemeClr val="dk1"/>
                </a:solidFill>
                <a:latin typeface="Poppins"/>
                <a:ea typeface="Poppins"/>
                <a:cs typeface="Poppins"/>
                <a:sym typeface="Poppins"/>
              </a:rPr>
              <a:t>CONSIDERATION</a:t>
            </a:r>
            <a:endParaRPr b="1" sz="2300">
              <a:solidFill>
                <a:schemeClr val="dk1"/>
              </a:solidFill>
              <a:latin typeface="Poppins"/>
              <a:ea typeface="Poppins"/>
              <a:cs typeface="Poppins"/>
              <a:sym typeface="Poppins"/>
            </a:endParaRPr>
          </a:p>
        </p:txBody>
      </p:sp>
      <p:sp>
        <p:nvSpPr>
          <p:cNvPr id="458" name="Google Shape;458;p42"/>
          <p:cNvSpPr txBox="1"/>
          <p:nvPr/>
        </p:nvSpPr>
        <p:spPr>
          <a:xfrm>
            <a:off x="3462450" y="3423425"/>
            <a:ext cx="2219100" cy="685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Didact Gothic"/>
                <a:ea typeface="Didact Gothic"/>
                <a:cs typeface="Didact Gothic"/>
                <a:sym typeface="Didact Gothic"/>
              </a:rPr>
              <a:t>Jupiter is a gas giant and the biggest planet in the Solar System</a:t>
            </a:r>
            <a:endParaRPr>
              <a:solidFill>
                <a:schemeClr val="dk2"/>
              </a:solidFill>
              <a:latin typeface="Didact Gothic"/>
              <a:ea typeface="Didact Gothic"/>
              <a:cs typeface="Didact Gothic"/>
              <a:sym typeface="Didact Gothic"/>
            </a:endParaRPr>
          </a:p>
        </p:txBody>
      </p:sp>
      <p:sp>
        <p:nvSpPr>
          <p:cNvPr id="459" name="Google Shape;459;p42"/>
          <p:cNvSpPr txBox="1"/>
          <p:nvPr/>
        </p:nvSpPr>
        <p:spPr>
          <a:xfrm>
            <a:off x="6207350" y="2937575"/>
            <a:ext cx="2219100" cy="322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300">
                <a:solidFill>
                  <a:schemeClr val="dk1"/>
                </a:solidFill>
                <a:latin typeface="Poppins"/>
                <a:ea typeface="Poppins"/>
                <a:cs typeface="Poppins"/>
                <a:sym typeface="Poppins"/>
              </a:rPr>
              <a:t>DECISION</a:t>
            </a:r>
            <a:endParaRPr b="1" sz="2300">
              <a:solidFill>
                <a:schemeClr val="dk1"/>
              </a:solidFill>
              <a:latin typeface="Poppins"/>
              <a:ea typeface="Poppins"/>
              <a:cs typeface="Poppins"/>
              <a:sym typeface="Poppins"/>
            </a:endParaRPr>
          </a:p>
        </p:txBody>
      </p:sp>
      <p:sp>
        <p:nvSpPr>
          <p:cNvPr id="460" name="Google Shape;460;p42"/>
          <p:cNvSpPr txBox="1"/>
          <p:nvPr/>
        </p:nvSpPr>
        <p:spPr>
          <a:xfrm>
            <a:off x="6207350" y="3423426"/>
            <a:ext cx="2219100" cy="685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Didact Gothic"/>
                <a:ea typeface="Didact Gothic"/>
                <a:cs typeface="Didact Gothic"/>
                <a:sym typeface="Didact Gothic"/>
              </a:rPr>
              <a:t>Despite being red, Mars is actually a cold place. It’s full of iron oxide dust</a:t>
            </a:r>
            <a:endParaRPr>
              <a:solidFill>
                <a:schemeClr val="dk2"/>
              </a:solidFill>
              <a:latin typeface="Didact Gothic"/>
              <a:ea typeface="Didact Gothic"/>
              <a:cs typeface="Didact Gothic"/>
              <a:sym typeface="Didact Gothic"/>
            </a:endParaRPr>
          </a:p>
        </p:txBody>
      </p:sp>
      <p:grpSp>
        <p:nvGrpSpPr>
          <p:cNvPr id="461" name="Google Shape;461;p42"/>
          <p:cNvGrpSpPr/>
          <p:nvPr/>
        </p:nvGrpSpPr>
        <p:grpSpPr>
          <a:xfrm>
            <a:off x="7121986" y="2168190"/>
            <a:ext cx="389828" cy="517185"/>
            <a:chOff x="4865828" y="2330591"/>
            <a:chExt cx="282976" cy="375397"/>
          </a:xfrm>
        </p:grpSpPr>
        <p:sp>
          <p:nvSpPr>
            <p:cNvPr id="462" name="Google Shape;462;p42"/>
            <p:cNvSpPr/>
            <p:nvPr/>
          </p:nvSpPr>
          <p:spPr>
            <a:xfrm>
              <a:off x="4865828" y="2330591"/>
              <a:ext cx="282976" cy="375397"/>
            </a:xfrm>
            <a:custGeom>
              <a:rect b="b" l="l" r="r" t="t"/>
              <a:pathLst>
                <a:path extrusionOk="0" h="13993" w="10548">
                  <a:moveTo>
                    <a:pt x="3630" y="590"/>
                  </a:moveTo>
                  <a:lnTo>
                    <a:pt x="3630" y="1180"/>
                  </a:lnTo>
                  <a:lnTo>
                    <a:pt x="1955" y="1180"/>
                  </a:lnTo>
                  <a:lnTo>
                    <a:pt x="1955" y="590"/>
                  </a:lnTo>
                  <a:close/>
                  <a:moveTo>
                    <a:pt x="3475" y="1738"/>
                  </a:moveTo>
                  <a:lnTo>
                    <a:pt x="3475" y="3630"/>
                  </a:lnTo>
                  <a:cubicBezTo>
                    <a:pt x="3475" y="4002"/>
                    <a:pt x="3785" y="4313"/>
                    <a:pt x="4157" y="4313"/>
                  </a:cubicBezTo>
                  <a:cubicBezTo>
                    <a:pt x="4654" y="4344"/>
                    <a:pt x="4995" y="4778"/>
                    <a:pt x="4933" y="5243"/>
                  </a:cubicBezTo>
                  <a:lnTo>
                    <a:pt x="4933" y="7849"/>
                  </a:lnTo>
                  <a:cubicBezTo>
                    <a:pt x="4622" y="8097"/>
                    <a:pt x="4374" y="8376"/>
                    <a:pt x="4157" y="8717"/>
                  </a:cubicBezTo>
                  <a:lnTo>
                    <a:pt x="4157" y="5895"/>
                  </a:lnTo>
                  <a:cubicBezTo>
                    <a:pt x="4157" y="5739"/>
                    <a:pt x="4033" y="5615"/>
                    <a:pt x="3878" y="5615"/>
                  </a:cubicBezTo>
                  <a:lnTo>
                    <a:pt x="1707" y="5615"/>
                  </a:lnTo>
                  <a:cubicBezTo>
                    <a:pt x="1552" y="5615"/>
                    <a:pt x="1428" y="5739"/>
                    <a:pt x="1428" y="5895"/>
                  </a:cubicBezTo>
                  <a:lnTo>
                    <a:pt x="1428" y="7756"/>
                  </a:lnTo>
                  <a:cubicBezTo>
                    <a:pt x="1428" y="7911"/>
                    <a:pt x="1552" y="8035"/>
                    <a:pt x="1707" y="8035"/>
                  </a:cubicBezTo>
                  <a:cubicBezTo>
                    <a:pt x="1862" y="8035"/>
                    <a:pt x="1955" y="7911"/>
                    <a:pt x="1955" y="7756"/>
                  </a:cubicBezTo>
                  <a:lnTo>
                    <a:pt x="1955" y="6174"/>
                  </a:lnTo>
                  <a:lnTo>
                    <a:pt x="3630" y="6174"/>
                  </a:lnTo>
                  <a:lnTo>
                    <a:pt x="3630" y="11509"/>
                  </a:lnTo>
                  <a:lnTo>
                    <a:pt x="1955" y="11509"/>
                  </a:lnTo>
                  <a:lnTo>
                    <a:pt x="1955" y="10237"/>
                  </a:lnTo>
                  <a:cubicBezTo>
                    <a:pt x="1986" y="10082"/>
                    <a:pt x="1862" y="9958"/>
                    <a:pt x="1707" y="9958"/>
                  </a:cubicBezTo>
                  <a:cubicBezTo>
                    <a:pt x="1552" y="9958"/>
                    <a:pt x="1428" y="10082"/>
                    <a:pt x="1428" y="10237"/>
                  </a:cubicBezTo>
                  <a:lnTo>
                    <a:pt x="1428" y="11788"/>
                  </a:lnTo>
                  <a:cubicBezTo>
                    <a:pt x="1428" y="11912"/>
                    <a:pt x="1552" y="12036"/>
                    <a:pt x="1707" y="12036"/>
                  </a:cubicBezTo>
                  <a:lnTo>
                    <a:pt x="3940" y="12036"/>
                  </a:lnTo>
                  <a:cubicBezTo>
                    <a:pt x="4188" y="12533"/>
                    <a:pt x="4529" y="12967"/>
                    <a:pt x="4964" y="13308"/>
                  </a:cubicBezTo>
                  <a:lnTo>
                    <a:pt x="4964" y="13432"/>
                  </a:lnTo>
                  <a:lnTo>
                    <a:pt x="621" y="13432"/>
                  </a:lnTo>
                  <a:lnTo>
                    <a:pt x="621" y="5243"/>
                  </a:lnTo>
                  <a:cubicBezTo>
                    <a:pt x="559" y="4747"/>
                    <a:pt x="900" y="4344"/>
                    <a:pt x="1396" y="4313"/>
                  </a:cubicBezTo>
                  <a:lnTo>
                    <a:pt x="2668" y="4313"/>
                  </a:lnTo>
                  <a:cubicBezTo>
                    <a:pt x="2675" y="4313"/>
                    <a:pt x="2682" y="4314"/>
                    <a:pt x="2688" y="4314"/>
                  </a:cubicBezTo>
                  <a:cubicBezTo>
                    <a:pt x="2941" y="4314"/>
                    <a:pt x="2941" y="3753"/>
                    <a:pt x="2688" y="3753"/>
                  </a:cubicBezTo>
                  <a:cubicBezTo>
                    <a:pt x="2682" y="3753"/>
                    <a:pt x="2675" y="3753"/>
                    <a:pt x="2668" y="3754"/>
                  </a:cubicBezTo>
                  <a:lnTo>
                    <a:pt x="2079" y="3754"/>
                  </a:lnTo>
                  <a:cubicBezTo>
                    <a:pt x="2079" y="3723"/>
                    <a:pt x="2079" y="3661"/>
                    <a:pt x="2079" y="3630"/>
                  </a:cubicBezTo>
                  <a:lnTo>
                    <a:pt x="2079" y="1738"/>
                  </a:lnTo>
                  <a:close/>
                  <a:moveTo>
                    <a:pt x="7011" y="7689"/>
                  </a:moveTo>
                  <a:cubicBezTo>
                    <a:pt x="8488" y="7689"/>
                    <a:pt x="9896" y="8835"/>
                    <a:pt x="9896" y="10578"/>
                  </a:cubicBezTo>
                  <a:cubicBezTo>
                    <a:pt x="9896" y="12160"/>
                    <a:pt x="8624" y="13432"/>
                    <a:pt x="7042" y="13432"/>
                  </a:cubicBezTo>
                  <a:cubicBezTo>
                    <a:pt x="4467" y="13432"/>
                    <a:pt x="3196" y="10361"/>
                    <a:pt x="4995" y="8531"/>
                  </a:cubicBezTo>
                  <a:cubicBezTo>
                    <a:pt x="5586" y="7950"/>
                    <a:pt x="6306" y="7689"/>
                    <a:pt x="7011" y="7689"/>
                  </a:cubicBezTo>
                  <a:close/>
                  <a:moveTo>
                    <a:pt x="1676" y="1"/>
                  </a:moveTo>
                  <a:cubicBezTo>
                    <a:pt x="1521" y="1"/>
                    <a:pt x="1396" y="125"/>
                    <a:pt x="1396" y="280"/>
                  </a:cubicBezTo>
                  <a:lnTo>
                    <a:pt x="1396" y="1459"/>
                  </a:lnTo>
                  <a:cubicBezTo>
                    <a:pt x="1396" y="1552"/>
                    <a:pt x="1459" y="1645"/>
                    <a:pt x="1552" y="1676"/>
                  </a:cubicBezTo>
                  <a:lnTo>
                    <a:pt x="1552" y="3630"/>
                  </a:lnTo>
                  <a:cubicBezTo>
                    <a:pt x="1552" y="3692"/>
                    <a:pt x="1490" y="3754"/>
                    <a:pt x="1396" y="3754"/>
                  </a:cubicBezTo>
                  <a:cubicBezTo>
                    <a:pt x="621" y="3754"/>
                    <a:pt x="1" y="4437"/>
                    <a:pt x="63" y="5243"/>
                  </a:cubicBezTo>
                  <a:lnTo>
                    <a:pt x="63" y="13711"/>
                  </a:lnTo>
                  <a:cubicBezTo>
                    <a:pt x="63" y="13866"/>
                    <a:pt x="187" y="13991"/>
                    <a:pt x="342" y="13991"/>
                  </a:cubicBezTo>
                  <a:lnTo>
                    <a:pt x="5243" y="13991"/>
                  </a:lnTo>
                  <a:cubicBezTo>
                    <a:pt x="5398" y="13960"/>
                    <a:pt x="5522" y="13866"/>
                    <a:pt x="5522" y="13711"/>
                  </a:cubicBezTo>
                  <a:lnTo>
                    <a:pt x="5522" y="13618"/>
                  </a:lnTo>
                  <a:cubicBezTo>
                    <a:pt x="5987" y="13866"/>
                    <a:pt x="6484" y="13991"/>
                    <a:pt x="7042" y="13991"/>
                  </a:cubicBezTo>
                  <a:cubicBezTo>
                    <a:pt x="7079" y="13992"/>
                    <a:pt x="7116" y="13992"/>
                    <a:pt x="7153" y="13992"/>
                  </a:cubicBezTo>
                  <a:cubicBezTo>
                    <a:pt x="9026" y="13992"/>
                    <a:pt x="10547" y="12464"/>
                    <a:pt x="10547" y="10547"/>
                  </a:cubicBezTo>
                  <a:cubicBezTo>
                    <a:pt x="10547" y="8661"/>
                    <a:pt x="9026" y="7134"/>
                    <a:pt x="7153" y="7134"/>
                  </a:cubicBezTo>
                  <a:cubicBezTo>
                    <a:pt x="7116" y="7134"/>
                    <a:pt x="7079" y="7134"/>
                    <a:pt x="7042" y="7135"/>
                  </a:cubicBezTo>
                  <a:cubicBezTo>
                    <a:pt x="6515" y="7135"/>
                    <a:pt x="5987" y="7259"/>
                    <a:pt x="5522" y="7508"/>
                  </a:cubicBezTo>
                  <a:lnTo>
                    <a:pt x="5522" y="5243"/>
                  </a:lnTo>
                  <a:cubicBezTo>
                    <a:pt x="5584" y="4437"/>
                    <a:pt x="4964" y="3785"/>
                    <a:pt x="4188" y="3754"/>
                  </a:cubicBezTo>
                  <a:cubicBezTo>
                    <a:pt x="4126" y="3754"/>
                    <a:pt x="4064" y="3692"/>
                    <a:pt x="4064" y="3630"/>
                  </a:cubicBezTo>
                  <a:lnTo>
                    <a:pt x="4064" y="1676"/>
                  </a:lnTo>
                  <a:cubicBezTo>
                    <a:pt x="4126" y="1645"/>
                    <a:pt x="4188" y="1552"/>
                    <a:pt x="4188" y="1459"/>
                  </a:cubicBezTo>
                  <a:lnTo>
                    <a:pt x="4188" y="280"/>
                  </a:lnTo>
                  <a:cubicBezTo>
                    <a:pt x="4188" y="125"/>
                    <a:pt x="4064" y="1"/>
                    <a:pt x="39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42"/>
            <p:cNvSpPr/>
            <p:nvPr/>
          </p:nvSpPr>
          <p:spPr>
            <a:xfrm>
              <a:off x="5018959" y="2554466"/>
              <a:ext cx="64091" cy="47458"/>
            </a:xfrm>
            <a:custGeom>
              <a:rect b="b" l="l" r="r" t="t"/>
              <a:pathLst>
                <a:path extrusionOk="0" h="1769" w="2389">
                  <a:moveTo>
                    <a:pt x="1334" y="0"/>
                  </a:moveTo>
                  <a:cubicBezTo>
                    <a:pt x="1117" y="0"/>
                    <a:pt x="900" y="124"/>
                    <a:pt x="776" y="310"/>
                  </a:cubicBezTo>
                  <a:lnTo>
                    <a:pt x="434" y="869"/>
                  </a:lnTo>
                  <a:cubicBezTo>
                    <a:pt x="372" y="838"/>
                    <a:pt x="310" y="838"/>
                    <a:pt x="248" y="838"/>
                  </a:cubicBezTo>
                  <a:cubicBezTo>
                    <a:pt x="93" y="869"/>
                    <a:pt x="0" y="1024"/>
                    <a:pt x="31" y="1179"/>
                  </a:cubicBezTo>
                  <a:lnTo>
                    <a:pt x="124" y="1551"/>
                  </a:lnTo>
                  <a:cubicBezTo>
                    <a:pt x="155" y="1675"/>
                    <a:pt x="248" y="1768"/>
                    <a:pt x="372" y="1768"/>
                  </a:cubicBezTo>
                  <a:lnTo>
                    <a:pt x="434" y="1768"/>
                  </a:lnTo>
                  <a:lnTo>
                    <a:pt x="838" y="1675"/>
                  </a:lnTo>
                  <a:cubicBezTo>
                    <a:pt x="962" y="1644"/>
                    <a:pt x="1055" y="1489"/>
                    <a:pt x="1024" y="1365"/>
                  </a:cubicBezTo>
                  <a:cubicBezTo>
                    <a:pt x="1024" y="1272"/>
                    <a:pt x="962" y="1210"/>
                    <a:pt x="900" y="1179"/>
                  </a:cubicBezTo>
                  <a:lnTo>
                    <a:pt x="1272" y="620"/>
                  </a:lnTo>
                  <a:cubicBezTo>
                    <a:pt x="1272" y="599"/>
                    <a:pt x="1287" y="577"/>
                    <a:pt x="1308" y="577"/>
                  </a:cubicBezTo>
                  <a:cubicBezTo>
                    <a:pt x="1316" y="577"/>
                    <a:pt x="1325" y="580"/>
                    <a:pt x="1334" y="589"/>
                  </a:cubicBezTo>
                  <a:cubicBezTo>
                    <a:pt x="1343" y="580"/>
                    <a:pt x="1352" y="577"/>
                    <a:pt x="1361" y="577"/>
                  </a:cubicBezTo>
                  <a:cubicBezTo>
                    <a:pt x="1383" y="577"/>
                    <a:pt x="1405" y="599"/>
                    <a:pt x="1427" y="620"/>
                  </a:cubicBezTo>
                  <a:lnTo>
                    <a:pt x="1861" y="1334"/>
                  </a:lnTo>
                  <a:cubicBezTo>
                    <a:pt x="1903" y="1417"/>
                    <a:pt x="1999" y="1458"/>
                    <a:pt x="2096" y="1458"/>
                  </a:cubicBezTo>
                  <a:cubicBezTo>
                    <a:pt x="2144" y="1458"/>
                    <a:pt x="2192" y="1448"/>
                    <a:pt x="2234" y="1427"/>
                  </a:cubicBezTo>
                  <a:lnTo>
                    <a:pt x="2203" y="1396"/>
                  </a:lnTo>
                  <a:cubicBezTo>
                    <a:pt x="2358" y="1334"/>
                    <a:pt x="2389" y="1148"/>
                    <a:pt x="2296" y="1024"/>
                  </a:cubicBezTo>
                  <a:lnTo>
                    <a:pt x="1861" y="310"/>
                  </a:lnTo>
                  <a:cubicBezTo>
                    <a:pt x="1737" y="124"/>
                    <a:pt x="1551" y="0"/>
                    <a:pt x="13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42"/>
            <p:cNvSpPr/>
            <p:nvPr/>
          </p:nvSpPr>
          <p:spPr>
            <a:xfrm>
              <a:off x="5064727" y="2601683"/>
              <a:ext cx="49953" cy="49336"/>
            </a:xfrm>
            <a:custGeom>
              <a:rect b="b" l="l" r="r" t="t"/>
              <a:pathLst>
                <a:path extrusionOk="0" h="1839" w="1862">
                  <a:moveTo>
                    <a:pt x="916" y="0"/>
                  </a:moveTo>
                  <a:cubicBezTo>
                    <a:pt x="790" y="0"/>
                    <a:pt x="677" y="65"/>
                    <a:pt x="652" y="194"/>
                  </a:cubicBezTo>
                  <a:lnTo>
                    <a:pt x="559" y="567"/>
                  </a:lnTo>
                  <a:cubicBezTo>
                    <a:pt x="497" y="722"/>
                    <a:pt x="590" y="877"/>
                    <a:pt x="745" y="908"/>
                  </a:cubicBezTo>
                  <a:lnTo>
                    <a:pt x="807" y="908"/>
                  </a:lnTo>
                  <a:cubicBezTo>
                    <a:pt x="869" y="908"/>
                    <a:pt x="900" y="908"/>
                    <a:pt x="962" y="877"/>
                  </a:cubicBezTo>
                  <a:lnTo>
                    <a:pt x="1148" y="1156"/>
                  </a:lnTo>
                  <a:cubicBezTo>
                    <a:pt x="1148" y="1187"/>
                    <a:pt x="1148" y="1218"/>
                    <a:pt x="1148" y="1249"/>
                  </a:cubicBezTo>
                  <a:cubicBezTo>
                    <a:pt x="1117" y="1280"/>
                    <a:pt x="1086" y="1311"/>
                    <a:pt x="1055" y="1311"/>
                  </a:cubicBezTo>
                  <a:lnTo>
                    <a:pt x="372" y="1311"/>
                  </a:lnTo>
                  <a:cubicBezTo>
                    <a:pt x="0" y="1311"/>
                    <a:pt x="0" y="1838"/>
                    <a:pt x="372" y="1838"/>
                  </a:cubicBezTo>
                  <a:lnTo>
                    <a:pt x="1055" y="1838"/>
                  </a:lnTo>
                  <a:cubicBezTo>
                    <a:pt x="1551" y="1838"/>
                    <a:pt x="1861" y="1311"/>
                    <a:pt x="1613" y="877"/>
                  </a:cubicBezTo>
                  <a:lnTo>
                    <a:pt x="1427" y="598"/>
                  </a:lnTo>
                  <a:cubicBezTo>
                    <a:pt x="1613" y="473"/>
                    <a:pt x="1582" y="163"/>
                    <a:pt x="1365" y="101"/>
                  </a:cubicBezTo>
                  <a:lnTo>
                    <a:pt x="993" y="8"/>
                  </a:lnTo>
                  <a:cubicBezTo>
                    <a:pt x="967" y="3"/>
                    <a:pt x="941" y="0"/>
                    <a:pt x="9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42"/>
            <p:cNvSpPr/>
            <p:nvPr/>
          </p:nvSpPr>
          <p:spPr>
            <a:xfrm>
              <a:off x="4998141" y="2611287"/>
              <a:ext cx="55774" cy="47216"/>
            </a:xfrm>
            <a:custGeom>
              <a:rect b="b" l="l" r="r" t="t"/>
              <a:pathLst>
                <a:path extrusionOk="0" h="1760" w="2079">
                  <a:moveTo>
                    <a:pt x="559" y="1"/>
                  </a:moveTo>
                  <a:cubicBezTo>
                    <a:pt x="483" y="1"/>
                    <a:pt x="405" y="35"/>
                    <a:pt x="342" y="115"/>
                  </a:cubicBezTo>
                  <a:lnTo>
                    <a:pt x="125" y="519"/>
                  </a:lnTo>
                  <a:cubicBezTo>
                    <a:pt x="1" y="705"/>
                    <a:pt x="1" y="953"/>
                    <a:pt x="125" y="1139"/>
                  </a:cubicBezTo>
                  <a:cubicBezTo>
                    <a:pt x="218" y="1356"/>
                    <a:pt x="435" y="1480"/>
                    <a:pt x="683" y="1480"/>
                  </a:cubicBezTo>
                  <a:lnTo>
                    <a:pt x="1272" y="1480"/>
                  </a:lnTo>
                  <a:cubicBezTo>
                    <a:pt x="1272" y="1542"/>
                    <a:pt x="1303" y="1604"/>
                    <a:pt x="1366" y="1666"/>
                  </a:cubicBezTo>
                  <a:cubicBezTo>
                    <a:pt x="1412" y="1728"/>
                    <a:pt x="1482" y="1759"/>
                    <a:pt x="1552" y="1759"/>
                  </a:cubicBezTo>
                  <a:cubicBezTo>
                    <a:pt x="1621" y="1759"/>
                    <a:pt x="1691" y="1728"/>
                    <a:pt x="1738" y="1666"/>
                  </a:cubicBezTo>
                  <a:lnTo>
                    <a:pt x="2017" y="1387"/>
                  </a:lnTo>
                  <a:cubicBezTo>
                    <a:pt x="2048" y="1356"/>
                    <a:pt x="2079" y="1263"/>
                    <a:pt x="2079" y="1201"/>
                  </a:cubicBezTo>
                  <a:cubicBezTo>
                    <a:pt x="2079" y="1139"/>
                    <a:pt x="2048" y="1046"/>
                    <a:pt x="2017" y="1015"/>
                  </a:cubicBezTo>
                  <a:lnTo>
                    <a:pt x="1738" y="736"/>
                  </a:lnTo>
                  <a:cubicBezTo>
                    <a:pt x="1676" y="689"/>
                    <a:pt x="1598" y="666"/>
                    <a:pt x="1525" y="666"/>
                  </a:cubicBezTo>
                  <a:cubicBezTo>
                    <a:pt x="1451" y="666"/>
                    <a:pt x="1381" y="689"/>
                    <a:pt x="1335" y="736"/>
                  </a:cubicBezTo>
                  <a:cubicBezTo>
                    <a:pt x="1272" y="798"/>
                    <a:pt x="1272" y="860"/>
                    <a:pt x="1272" y="953"/>
                  </a:cubicBezTo>
                  <a:lnTo>
                    <a:pt x="652" y="953"/>
                  </a:lnTo>
                  <a:cubicBezTo>
                    <a:pt x="621" y="953"/>
                    <a:pt x="590" y="922"/>
                    <a:pt x="590" y="891"/>
                  </a:cubicBezTo>
                  <a:cubicBezTo>
                    <a:pt x="559" y="860"/>
                    <a:pt x="559" y="829"/>
                    <a:pt x="590" y="798"/>
                  </a:cubicBezTo>
                  <a:lnTo>
                    <a:pt x="807" y="426"/>
                  </a:lnTo>
                  <a:cubicBezTo>
                    <a:pt x="917" y="205"/>
                    <a:pt x="746" y="1"/>
                    <a:pt x="5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42"/>
            <p:cNvSpPr/>
            <p:nvPr/>
          </p:nvSpPr>
          <p:spPr>
            <a:xfrm>
              <a:off x="4903279" y="2564849"/>
              <a:ext cx="18323" cy="14594"/>
            </a:xfrm>
            <a:custGeom>
              <a:rect b="b" l="l" r="r" t="t"/>
              <a:pathLst>
                <a:path extrusionOk="0" h="544" w="683">
                  <a:moveTo>
                    <a:pt x="311" y="1"/>
                  </a:moveTo>
                  <a:cubicBezTo>
                    <a:pt x="256" y="1"/>
                    <a:pt x="202" y="16"/>
                    <a:pt x="156" y="47"/>
                  </a:cubicBezTo>
                  <a:cubicBezTo>
                    <a:pt x="32" y="140"/>
                    <a:pt x="0" y="264"/>
                    <a:pt x="63" y="389"/>
                  </a:cubicBezTo>
                  <a:cubicBezTo>
                    <a:pt x="94" y="482"/>
                    <a:pt x="187" y="544"/>
                    <a:pt x="311" y="544"/>
                  </a:cubicBezTo>
                  <a:cubicBezTo>
                    <a:pt x="559" y="544"/>
                    <a:pt x="683" y="202"/>
                    <a:pt x="466" y="47"/>
                  </a:cubicBezTo>
                  <a:cubicBezTo>
                    <a:pt x="419" y="16"/>
                    <a:pt x="365" y="1"/>
                    <a:pt x="3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 name="Google Shape;467;p42"/>
          <p:cNvGrpSpPr/>
          <p:nvPr/>
        </p:nvGrpSpPr>
        <p:grpSpPr>
          <a:xfrm>
            <a:off x="4292150" y="2202933"/>
            <a:ext cx="536550" cy="447699"/>
            <a:chOff x="3984571" y="2357231"/>
            <a:chExt cx="389482" cy="324962"/>
          </a:xfrm>
        </p:grpSpPr>
        <p:sp>
          <p:nvSpPr>
            <p:cNvPr id="468" name="Google Shape;468;p42"/>
            <p:cNvSpPr/>
            <p:nvPr/>
          </p:nvSpPr>
          <p:spPr>
            <a:xfrm>
              <a:off x="4128528" y="2584406"/>
              <a:ext cx="39141" cy="15023"/>
            </a:xfrm>
            <a:custGeom>
              <a:rect b="b" l="l" r="r" t="t"/>
              <a:pathLst>
                <a:path extrusionOk="0" h="560" w="1459">
                  <a:moveTo>
                    <a:pt x="373" y="1"/>
                  </a:moveTo>
                  <a:cubicBezTo>
                    <a:pt x="0" y="1"/>
                    <a:pt x="0" y="559"/>
                    <a:pt x="373" y="559"/>
                  </a:cubicBezTo>
                  <a:lnTo>
                    <a:pt x="1086" y="559"/>
                  </a:lnTo>
                  <a:cubicBezTo>
                    <a:pt x="1458" y="559"/>
                    <a:pt x="1458" y="1"/>
                    <a:pt x="10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42"/>
            <p:cNvSpPr/>
            <p:nvPr/>
          </p:nvSpPr>
          <p:spPr>
            <a:xfrm>
              <a:off x="3984571" y="2357231"/>
              <a:ext cx="389482" cy="324962"/>
            </a:xfrm>
            <a:custGeom>
              <a:rect b="b" l="l" r="r" t="t"/>
              <a:pathLst>
                <a:path extrusionOk="0" h="12113" w="14518">
                  <a:moveTo>
                    <a:pt x="11353" y="559"/>
                  </a:moveTo>
                  <a:cubicBezTo>
                    <a:pt x="11508" y="559"/>
                    <a:pt x="11663" y="683"/>
                    <a:pt x="11663" y="869"/>
                  </a:cubicBezTo>
                  <a:lnTo>
                    <a:pt x="11663" y="5460"/>
                  </a:lnTo>
                  <a:cubicBezTo>
                    <a:pt x="11446" y="5398"/>
                    <a:pt x="11229" y="5336"/>
                    <a:pt x="11012" y="5305"/>
                  </a:cubicBezTo>
                  <a:lnTo>
                    <a:pt x="11012" y="1458"/>
                  </a:lnTo>
                  <a:cubicBezTo>
                    <a:pt x="11012" y="1303"/>
                    <a:pt x="10888" y="1179"/>
                    <a:pt x="10764" y="1179"/>
                  </a:cubicBezTo>
                  <a:lnTo>
                    <a:pt x="7321" y="1179"/>
                  </a:lnTo>
                  <a:cubicBezTo>
                    <a:pt x="7166" y="1179"/>
                    <a:pt x="7042" y="1303"/>
                    <a:pt x="7042" y="1458"/>
                  </a:cubicBezTo>
                  <a:cubicBezTo>
                    <a:pt x="7042" y="1613"/>
                    <a:pt x="7166" y="1738"/>
                    <a:pt x="7321" y="1738"/>
                  </a:cubicBezTo>
                  <a:lnTo>
                    <a:pt x="10454" y="1738"/>
                  </a:lnTo>
                  <a:lnTo>
                    <a:pt x="10454" y="5274"/>
                  </a:lnTo>
                  <a:cubicBezTo>
                    <a:pt x="9089" y="5305"/>
                    <a:pt x="7879" y="6142"/>
                    <a:pt x="7352" y="7414"/>
                  </a:cubicBezTo>
                  <a:lnTo>
                    <a:pt x="1737" y="7414"/>
                  </a:lnTo>
                  <a:lnTo>
                    <a:pt x="1737" y="1738"/>
                  </a:lnTo>
                  <a:lnTo>
                    <a:pt x="4870" y="1738"/>
                  </a:lnTo>
                  <a:cubicBezTo>
                    <a:pt x="5025" y="1738"/>
                    <a:pt x="5149" y="1613"/>
                    <a:pt x="5149" y="1458"/>
                  </a:cubicBezTo>
                  <a:cubicBezTo>
                    <a:pt x="5149" y="1303"/>
                    <a:pt x="5025" y="1179"/>
                    <a:pt x="4870" y="1179"/>
                  </a:cubicBezTo>
                  <a:lnTo>
                    <a:pt x="1458" y="1179"/>
                  </a:lnTo>
                  <a:cubicBezTo>
                    <a:pt x="1303" y="1179"/>
                    <a:pt x="1179" y="1303"/>
                    <a:pt x="1179" y="1458"/>
                  </a:cubicBezTo>
                  <a:lnTo>
                    <a:pt x="1179" y="7693"/>
                  </a:lnTo>
                  <a:cubicBezTo>
                    <a:pt x="1179" y="7848"/>
                    <a:pt x="1303" y="7972"/>
                    <a:pt x="1458" y="7972"/>
                  </a:cubicBezTo>
                  <a:lnTo>
                    <a:pt x="7197" y="7972"/>
                  </a:lnTo>
                  <a:cubicBezTo>
                    <a:pt x="7104" y="8469"/>
                    <a:pt x="7104" y="8996"/>
                    <a:pt x="7228" y="9523"/>
                  </a:cubicBezTo>
                  <a:lnTo>
                    <a:pt x="838" y="9523"/>
                  </a:lnTo>
                  <a:cubicBezTo>
                    <a:pt x="683" y="9523"/>
                    <a:pt x="527" y="9368"/>
                    <a:pt x="558" y="9213"/>
                  </a:cubicBezTo>
                  <a:lnTo>
                    <a:pt x="558" y="9213"/>
                  </a:lnTo>
                  <a:lnTo>
                    <a:pt x="558" y="869"/>
                  </a:lnTo>
                  <a:cubicBezTo>
                    <a:pt x="558" y="683"/>
                    <a:pt x="683" y="559"/>
                    <a:pt x="838" y="559"/>
                  </a:cubicBezTo>
                  <a:close/>
                  <a:moveTo>
                    <a:pt x="7414" y="10082"/>
                  </a:moveTo>
                  <a:cubicBezTo>
                    <a:pt x="7507" y="10299"/>
                    <a:pt x="7631" y="10485"/>
                    <a:pt x="7755" y="10671"/>
                  </a:cubicBezTo>
                  <a:lnTo>
                    <a:pt x="3257" y="10671"/>
                  </a:lnTo>
                  <a:lnTo>
                    <a:pt x="3691" y="10082"/>
                  </a:lnTo>
                  <a:close/>
                  <a:moveTo>
                    <a:pt x="10516" y="5814"/>
                  </a:moveTo>
                  <a:cubicBezTo>
                    <a:pt x="11993" y="5814"/>
                    <a:pt x="13401" y="6974"/>
                    <a:pt x="13401" y="8717"/>
                  </a:cubicBezTo>
                  <a:cubicBezTo>
                    <a:pt x="13401" y="10299"/>
                    <a:pt x="12129" y="11571"/>
                    <a:pt x="10547" y="11571"/>
                  </a:cubicBezTo>
                  <a:cubicBezTo>
                    <a:pt x="7972" y="11571"/>
                    <a:pt x="6700" y="8469"/>
                    <a:pt x="8499" y="6670"/>
                  </a:cubicBezTo>
                  <a:cubicBezTo>
                    <a:pt x="9091" y="6078"/>
                    <a:pt x="9812" y="5814"/>
                    <a:pt x="10516" y="5814"/>
                  </a:cubicBezTo>
                  <a:close/>
                  <a:moveTo>
                    <a:pt x="838" y="0"/>
                  </a:moveTo>
                  <a:cubicBezTo>
                    <a:pt x="372" y="0"/>
                    <a:pt x="0" y="373"/>
                    <a:pt x="0" y="869"/>
                  </a:cubicBezTo>
                  <a:lnTo>
                    <a:pt x="0" y="9244"/>
                  </a:lnTo>
                  <a:cubicBezTo>
                    <a:pt x="0" y="9710"/>
                    <a:pt x="372" y="10082"/>
                    <a:pt x="838" y="10082"/>
                  </a:cubicBezTo>
                  <a:lnTo>
                    <a:pt x="3009" y="10082"/>
                  </a:lnTo>
                  <a:lnTo>
                    <a:pt x="2513" y="10795"/>
                  </a:lnTo>
                  <a:cubicBezTo>
                    <a:pt x="2451" y="10888"/>
                    <a:pt x="2451" y="10981"/>
                    <a:pt x="2482" y="11074"/>
                  </a:cubicBezTo>
                  <a:cubicBezTo>
                    <a:pt x="2544" y="11167"/>
                    <a:pt x="2637" y="11229"/>
                    <a:pt x="2730" y="11229"/>
                  </a:cubicBezTo>
                  <a:lnTo>
                    <a:pt x="8251" y="11229"/>
                  </a:lnTo>
                  <a:cubicBezTo>
                    <a:pt x="8900" y="11824"/>
                    <a:pt x="9720" y="12113"/>
                    <a:pt x="10536" y="12113"/>
                  </a:cubicBezTo>
                  <a:cubicBezTo>
                    <a:pt x="11593" y="12113"/>
                    <a:pt x="12642" y="11630"/>
                    <a:pt x="13307" y="10702"/>
                  </a:cubicBezTo>
                  <a:cubicBezTo>
                    <a:pt x="14517" y="9027"/>
                    <a:pt x="13990" y="6701"/>
                    <a:pt x="12191" y="5708"/>
                  </a:cubicBezTo>
                  <a:lnTo>
                    <a:pt x="12191" y="869"/>
                  </a:lnTo>
                  <a:cubicBezTo>
                    <a:pt x="12191" y="373"/>
                    <a:pt x="11819" y="0"/>
                    <a:pt x="113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42"/>
            <p:cNvSpPr/>
            <p:nvPr/>
          </p:nvSpPr>
          <p:spPr>
            <a:xfrm>
              <a:off x="4231706" y="2531153"/>
              <a:ext cx="64118" cy="48290"/>
            </a:xfrm>
            <a:custGeom>
              <a:rect b="b" l="l" r="r" t="t"/>
              <a:pathLst>
                <a:path extrusionOk="0" h="1800" w="2390">
                  <a:moveTo>
                    <a:pt x="1335" y="1"/>
                  </a:moveTo>
                  <a:cubicBezTo>
                    <a:pt x="1118" y="1"/>
                    <a:pt x="900" y="125"/>
                    <a:pt x="776" y="311"/>
                  </a:cubicBezTo>
                  <a:lnTo>
                    <a:pt x="435" y="900"/>
                  </a:lnTo>
                  <a:cubicBezTo>
                    <a:pt x="391" y="878"/>
                    <a:pt x="347" y="856"/>
                    <a:pt x="304" y="856"/>
                  </a:cubicBezTo>
                  <a:cubicBezTo>
                    <a:pt x="285" y="856"/>
                    <a:pt x="267" y="860"/>
                    <a:pt x="249" y="869"/>
                  </a:cubicBezTo>
                  <a:cubicBezTo>
                    <a:pt x="94" y="900"/>
                    <a:pt x="1" y="1055"/>
                    <a:pt x="32" y="1179"/>
                  </a:cubicBezTo>
                  <a:lnTo>
                    <a:pt x="125" y="1582"/>
                  </a:lnTo>
                  <a:cubicBezTo>
                    <a:pt x="156" y="1707"/>
                    <a:pt x="249" y="1800"/>
                    <a:pt x="373" y="1800"/>
                  </a:cubicBezTo>
                  <a:lnTo>
                    <a:pt x="435" y="1800"/>
                  </a:lnTo>
                  <a:lnTo>
                    <a:pt x="838" y="1707"/>
                  </a:lnTo>
                  <a:cubicBezTo>
                    <a:pt x="994" y="1676"/>
                    <a:pt x="1056" y="1520"/>
                    <a:pt x="1025" y="1365"/>
                  </a:cubicBezTo>
                  <a:cubicBezTo>
                    <a:pt x="1025" y="1303"/>
                    <a:pt x="962" y="1241"/>
                    <a:pt x="900" y="1210"/>
                  </a:cubicBezTo>
                  <a:lnTo>
                    <a:pt x="1273" y="621"/>
                  </a:lnTo>
                  <a:cubicBezTo>
                    <a:pt x="1273" y="590"/>
                    <a:pt x="1304" y="590"/>
                    <a:pt x="1335" y="590"/>
                  </a:cubicBezTo>
                  <a:cubicBezTo>
                    <a:pt x="1366" y="590"/>
                    <a:pt x="1397" y="590"/>
                    <a:pt x="1428" y="621"/>
                  </a:cubicBezTo>
                  <a:lnTo>
                    <a:pt x="1862" y="1334"/>
                  </a:lnTo>
                  <a:cubicBezTo>
                    <a:pt x="1901" y="1431"/>
                    <a:pt x="1988" y="1480"/>
                    <a:pt x="2078" y="1480"/>
                  </a:cubicBezTo>
                  <a:cubicBezTo>
                    <a:pt x="2133" y="1480"/>
                    <a:pt x="2188" y="1462"/>
                    <a:pt x="2234" y="1427"/>
                  </a:cubicBezTo>
                  <a:lnTo>
                    <a:pt x="2203" y="1396"/>
                  </a:lnTo>
                  <a:cubicBezTo>
                    <a:pt x="2358" y="1334"/>
                    <a:pt x="2389" y="1148"/>
                    <a:pt x="2296" y="1024"/>
                  </a:cubicBezTo>
                  <a:lnTo>
                    <a:pt x="1862" y="311"/>
                  </a:lnTo>
                  <a:cubicBezTo>
                    <a:pt x="1738" y="125"/>
                    <a:pt x="1552" y="1"/>
                    <a:pt x="13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42"/>
            <p:cNvSpPr/>
            <p:nvPr/>
          </p:nvSpPr>
          <p:spPr>
            <a:xfrm>
              <a:off x="4277474" y="2578370"/>
              <a:ext cx="49980" cy="50167"/>
            </a:xfrm>
            <a:custGeom>
              <a:rect b="b" l="l" r="r" t="t"/>
              <a:pathLst>
                <a:path extrusionOk="0" h="1870" w="1863">
                  <a:moveTo>
                    <a:pt x="917" y="1"/>
                  </a:moveTo>
                  <a:cubicBezTo>
                    <a:pt x="790" y="1"/>
                    <a:pt x="678" y="65"/>
                    <a:pt x="652" y="195"/>
                  </a:cubicBezTo>
                  <a:lnTo>
                    <a:pt x="559" y="598"/>
                  </a:lnTo>
                  <a:cubicBezTo>
                    <a:pt x="497" y="722"/>
                    <a:pt x="590" y="877"/>
                    <a:pt x="745" y="939"/>
                  </a:cubicBezTo>
                  <a:lnTo>
                    <a:pt x="807" y="939"/>
                  </a:lnTo>
                  <a:cubicBezTo>
                    <a:pt x="869" y="939"/>
                    <a:pt x="901" y="908"/>
                    <a:pt x="963" y="877"/>
                  </a:cubicBezTo>
                  <a:lnTo>
                    <a:pt x="1149" y="1187"/>
                  </a:lnTo>
                  <a:cubicBezTo>
                    <a:pt x="1149" y="1187"/>
                    <a:pt x="1149" y="1249"/>
                    <a:pt x="1149" y="1280"/>
                  </a:cubicBezTo>
                  <a:cubicBezTo>
                    <a:pt x="1118" y="1280"/>
                    <a:pt x="1087" y="1311"/>
                    <a:pt x="1056" y="1311"/>
                  </a:cubicBezTo>
                  <a:lnTo>
                    <a:pt x="373" y="1311"/>
                  </a:lnTo>
                  <a:cubicBezTo>
                    <a:pt x="1" y="1311"/>
                    <a:pt x="1" y="1839"/>
                    <a:pt x="373" y="1870"/>
                  </a:cubicBezTo>
                  <a:lnTo>
                    <a:pt x="1056" y="1870"/>
                  </a:lnTo>
                  <a:cubicBezTo>
                    <a:pt x="1552" y="1839"/>
                    <a:pt x="1862" y="1311"/>
                    <a:pt x="1583" y="877"/>
                  </a:cubicBezTo>
                  <a:lnTo>
                    <a:pt x="1614" y="877"/>
                  </a:lnTo>
                  <a:lnTo>
                    <a:pt x="1428" y="598"/>
                  </a:lnTo>
                  <a:cubicBezTo>
                    <a:pt x="1490" y="567"/>
                    <a:pt x="1521" y="505"/>
                    <a:pt x="1552" y="443"/>
                  </a:cubicBezTo>
                  <a:cubicBezTo>
                    <a:pt x="1583" y="288"/>
                    <a:pt x="1490" y="133"/>
                    <a:pt x="1366" y="102"/>
                  </a:cubicBezTo>
                  <a:lnTo>
                    <a:pt x="994" y="9"/>
                  </a:lnTo>
                  <a:cubicBezTo>
                    <a:pt x="968" y="3"/>
                    <a:pt x="942" y="1"/>
                    <a:pt x="9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42"/>
            <p:cNvSpPr/>
            <p:nvPr/>
          </p:nvSpPr>
          <p:spPr>
            <a:xfrm>
              <a:off x="4206757" y="2587384"/>
              <a:ext cx="60764" cy="47807"/>
            </a:xfrm>
            <a:custGeom>
              <a:rect b="b" l="l" r="r" t="t"/>
              <a:pathLst>
                <a:path extrusionOk="0" h="1782" w="2265">
                  <a:moveTo>
                    <a:pt x="747" y="0"/>
                  </a:moveTo>
                  <a:cubicBezTo>
                    <a:pt x="648" y="0"/>
                    <a:pt x="559" y="55"/>
                    <a:pt x="497" y="138"/>
                  </a:cubicBezTo>
                  <a:lnTo>
                    <a:pt x="279" y="541"/>
                  </a:lnTo>
                  <a:cubicBezTo>
                    <a:pt x="0" y="944"/>
                    <a:pt x="311" y="1503"/>
                    <a:pt x="807" y="1503"/>
                  </a:cubicBezTo>
                  <a:lnTo>
                    <a:pt x="1396" y="1503"/>
                  </a:lnTo>
                  <a:cubicBezTo>
                    <a:pt x="1396" y="1565"/>
                    <a:pt x="1427" y="1627"/>
                    <a:pt x="1489" y="1689"/>
                  </a:cubicBezTo>
                  <a:cubicBezTo>
                    <a:pt x="1551" y="1751"/>
                    <a:pt x="1613" y="1782"/>
                    <a:pt x="1675" y="1782"/>
                  </a:cubicBezTo>
                  <a:cubicBezTo>
                    <a:pt x="1737" y="1782"/>
                    <a:pt x="1830" y="1751"/>
                    <a:pt x="1861" y="1689"/>
                  </a:cubicBezTo>
                  <a:lnTo>
                    <a:pt x="2141" y="1410"/>
                  </a:lnTo>
                  <a:cubicBezTo>
                    <a:pt x="2265" y="1317"/>
                    <a:pt x="2265" y="1131"/>
                    <a:pt x="2141" y="1037"/>
                  </a:cubicBezTo>
                  <a:lnTo>
                    <a:pt x="1892" y="789"/>
                  </a:lnTo>
                  <a:cubicBezTo>
                    <a:pt x="1830" y="727"/>
                    <a:pt x="1761" y="696"/>
                    <a:pt x="1691" y="696"/>
                  </a:cubicBezTo>
                  <a:cubicBezTo>
                    <a:pt x="1621" y="696"/>
                    <a:pt x="1551" y="727"/>
                    <a:pt x="1489" y="789"/>
                  </a:cubicBezTo>
                  <a:cubicBezTo>
                    <a:pt x="1458" y="820"/>
                    <a:pt x="1427" y="882"/>
                    <a:pt x="1427" y="975"/>
                  </a:cubicBezTo>
                  <a:lnTo>
                    <a:pt x="807" y="975"/>
                  </a:lnTo>
                  <a:cubicBezTo>
                    <a:pt x="745" y="975"/>
                    <a:pt x="683" y="882"/>
                    <a:pt x="745" y="820"/>
                  </a:cubicBezTo>
                  <a:lnTo>
                    <a:pt x="962" y="448"/>
                  </a:lnTo>
                  <a:cubicBezTo>
                    <a:pt x="1055" y="293"/>
                    <a:pt x="1024" y="138"/>
                    <a:pt x="900" y="45"/>
                  </a:cubicBezTo>
                  <a:cubicBezTo>
                    <a:pt x="848" y="14"/>
                    <a:pt x="796" y="0"/>
                    <a:pt x="7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42"/>
            <p:cNvSpPr/>
            <p:nvPr/>
          </p:nvSpPr>
          <p:spPr>
            <a:xfrm>
              <a:off x="4140171" y="2389263"/>
              <a:ext cx="15855" cy="14594"/>
            </a:xfrm>
            <a:custGeom>
              <a:rect b="b" l="l" r="r" t="t"/>
              <a:pathLst>
                <a:path extrusionOk="0" h="544" w="591">
                  <a:moveTo>
                    <a:pt x="311" y="1"/>
                  </a:moveTo>
                  <a:cubicBezTo>
                    <a:pt x="257" y="1"/>
                    <a:pt x="202" y="16"/>
                    <a:pt x="156" y="47"/>
                  </a:cubicBezTo>
                  <a:cubicBezTo>
                    <a:pt x="32" y="140"/>
                    <a:pt x="1" y="264"/>
                    <a:pt x="63" y="388"/>
                  </a:cubicBezTo>
                  <a:cubicBezTo>
                    <a:pt x="94" y="482"/>
                    <a:pt x="218" y="544"/>
                    <a:pt x="311" y="544"/>
                  </a:cubicBezTo>
                  <a:cubicBezTo>
                    <a:pt x="435" y="544"/>
                    <a:pt x="528" y="451"/>
                    <a:pt x="559" y="357"/>
                  </a:cubicBezTo>
                  <a:cubicBezTo>
                    <a:pt x="590" y="233"/>
                    <a:pt x="559" y="140"/>
                    <a:pt x="466" y="47"/>
                  </a:cubicBezTo>
                  <a:cubicBezTo>
                    <a:pt x="420" y="16"/>
                    <a:pt x="365" y="1"/>
                    <a:pt x="3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4" name="Google Shape;474;p42"/>
          <p:cNvGrpSpPr/>
          <p:nvPr/>
        </p:nvGrpSpPr>
        <p:grpSpPr>
          <a:xfrm>
            <a:off x="1568564" y="2180822"/>
            <a:ext cx="517073" cy="491904"/>
            <a:chOff x="3174864" y="2334749"/>
            <a:chExt cx="375344" cy="357047"/>
          </a:xfrm>
        </p:grpSpPr>
        <p:sp>
          <p:nvSpPr>
            <p:cNvPr id="475" name="Google Shape;475;p42"/>
            <p:cNvSpPr/>
            <p:nvPr/>
          </p:nvSpPr>
          <p:spPr>
            <a:xfrm>
              <a:off x="3373736" y="2464568"/>
              <a:ext cx="44990" cy="14192"/>
            </a:xfrm>
            <a:custGeom>
              <a:rect b="b" l="l" r="r" t="t"/>
              <a:pathLst>
                <a:path extrusionOk="0" h="529" w="1677">
                  <a:moveTo>
                    <a:pt x="280" y="1"/>
                  </a:moveTo>
                  <a:cubicBezTo>
                    <a:pt x="125" y="1"/>
                    <a:pt x="1" y="125"/>
                    <a:pt x="1" y="280"/>
                  </a:cubicBezTo>
                  <a:cubicBezTo>
                    <a:pt x="1" y="435"/>
                    <a:pt x="125" y="528"/>
                    <a:pt x="280" y="528"/>
                  </a:cubicBezTo>
                  <a:lnTo>
                    <a:pt x="1397" y="528"/>
                  </a:lnTo>
                  <a:cubicBezTo>
                    <a:pt x="1552" y="528"/>
                    <a:pt x="1676" y="435"/>
                    <a:pt x="1676" y="280"/>
                  </a:cubicBezTo>
                  <a:cubicBezTo>
                    <a:pt x="1676" y="125"/>
                    <a:pt x="1552" y="1"/>
                    <a:pt x="13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42"/>
            <p:cNvSpPr/>
            <p:nvPr/>
          </p:nvSpPr>
          <p:spPr>
            <a:xfrm>
              <a:off x="3278042" y="2464568"/>
              <a:ext cx="44963" cy="14192"/>
            </a:xfrm>
            <a:custGeom>
              <a:rect b="b" l="l" r="r" t="t"/>
              <a:pathLst>
                <a:path extrusionOk="0" h="529" w="1676">
                  <a:moveTo>
                    <a:pt x="280" y="1"/>
                  </a:moveTo>
                  <a:cubicBezTo>
                    <a:pt x="125" y="1"/>
                    <a:pt x="1" y="125"/>
                    <a:pt x="1" y="280"/>
                  </a:cubicBezTo>
                  <a:cubicBezTo>
                    <a:pt x="1" y="404"/>
                    <a:pt x="125" y="528"/>
                    <a:pt x="280" y="528"/>
                  </a:cubicBezTo>
                  <a:lnTo>
                    <a:pt x="1397" y="528"/>
                  </a:lnTo>
                  <a:cubicBezTo>
                    <a:pt x="1552" y="528"/>
                    <a:pt x="1676" y="404"/>
                    <a:pt x="1676" y="280"/>
                  </a:cubicBezTo>
                  <a:cubicBezTo>
                    <a:pt x="1676" y="125"/>
                    <a:pt x="1552" y="1"/>
                    <a:pt x="13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42"/>
            <p:cNvSpPr/>
            <p:nvPr/>
          </p:nvSpPr>
          <p:spPr>
            <a:xfrm>
              <a:off x="3340336" y="2467572"/>
              <a:ext cx="16284" cy="11348"/>
            </a:xfrm>
            <a:custGeom>
              <a:rect b="b" l="l" r="r" t="t"/>
              <a:pathLst>
                <a:path extrusionOk="0" h="423" w="607">
                  <a:moveTo>
                    <a:pt x="336" y="0"/>
                  </a:moveTo>
                  <a:cubicBezTo>
                    <a:pt x="174" y="0"/>
                    <a:pt x="1" y="95"/>
                    <a:pt x="67" y="261"/>
                  </a:cubicBezTo>
                  <a:cubicBezTo>
                    <a:pt x="94" y="342"/>
                    <a:pt x="191" y="422"/>
                    <a:pt x="277" y="422"/>
                  </a:cubicBezTo>
                  <a:cubicBezTo>
                    <a:pt x="290" y="422"/>
                    <a:pt x="303" y="420"/>
                    <a:pt x="315" y="416"/>
                  </a:cubicBezTo>
                  <a:cubicBezTo>
                    <a:pt x="439" y="416"/>
                    <a:pt x="533" y="354"/>
                    <a:pt x="564" y="230"/>
                  </a:cubicBezTo>
                  <a:cubicBezTo>
                    <a:pt x="607" y="72"/>
                    <a:pt x="476" y="0"/>
                    <a:pt x="3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42"/>
            <p:cNvSpPr/>
            <p:nvPr/>
          </p:nvSpPr>
          <p:spPr>
            <a:xfrm>
              <a:off x="3174864" y="2334749"/>
              <a:ext cx="375344" cy="357047"/>
            </a:xfrm>
            <a:custGeom>
              <a:rect b="b" l="l" r="r" t="t"/>
              <a:pathLst>
                <a:path extrusionOk="0" h="13309" w="13991">
                  <a:moveTo>
                    <a:pt x="8903" y="2358"/>
                  </a:moveTo>
                  <a:lnTo>
                    <a:pt x="10020" y="3444"/>
                  </a:lnTo>
                  <a:lnTo>
                    <a:pt x="8903" y="3444"/>
                  </a:lnTo>
                  <a:lnTo>
                    <a:pt x="8903" y="2358"/>
                  </a:lnTo>
                  <a:close/>
                  <a:moveTo>
                    <a:pt x="8407" y="559"/>
                  </a:moveTo>
                  <a:lnTo>
                    <a:pt x="8407" y="1428"/>
                  </a:lnTo>
                  <a:lnTo>
                    <a:pt x="2296" y="1428"/>
                  </a:lnTo>
                  <a:cubicBezTo>
                    <a:pt x="2141" y="1428"/>
                    <a:pt x="2017" y="1552"/>
                    <a:pt x="2017" y="1707"/>
                  </a:cubicBezTo>
                  <a:lnTo>
                    <a:pt x="2017" y="11354"/>
                  </a:lnTo>
                  <a:lnTo>
                    <a:pt x="559" y="11354"/>
                  </a:lnTo>
                  <a:lnTo>
                    <a:pt x="559" y="559"/>
                  </a:lnTo>
                  <a:close/>
                  <a:moveTo>
                    <a:pt x="8376" y="1986"/>
                  </a:moveTo>
                  <a:lnTo>
                    <a:pt x="8376" y="3723"/>
                  </a:lnTo>
                  <a:cubicBezTo>
                    <a:pt x="8376" y="3878"/>
                    <a:pt x="8500" y="4002"/>
                    <a:pt x="8655" y="4002"/>
                  </a:cubicBezTo>
                  <a:lnTo>
                    <a:pt x="10392" y="4002"/>
                  </a:lnTo>
                  <a:lnTo>
                    <a:pt x="10392" y="6484"/>
                  </a:lnTo>
                  <a:cubicBezTo>
                    <a:pt x="9306" y="6546"/>
                    <a:pt x="8283" y="7135"/>
                    <a:pt x="7693" y="8066"/>
                  </a:cubicBezTo>
                  <a:lnTo>
                    <a:pt x="4188" y="8066"/>
                  </a:lnTo>
                  <a:cubicBezTo>
                    <a:pt x="3847" y="8066"/>
                    <a:pt x="3847" y="8593"/>
                    <a:pt x="4188" y="8593"/>
                  </a:cubicBezTo>
                  <a:lnTo>
                    <a:pt x="7414" y="8593"/>
                  </a:lnTo>
                  <a:cubicBezTo>
                    <a:pt x="7228" y="9028"/>
                    <a:pt x="7135" y="9462"/>
                    <a:pt x="7166" y="9896"/>
                  </a:cubicBezTo>
                  <a:cubicBezTo>
                    <a:pt x="7135" y="11075"/>
                    <a:pt x="7724" y="12130"/>
                    <a:pt x="8717" y="12781"/>
                  </a:cubicBezTo>
                  <a:lnTo>
                    <a:pt x="2575" y="12781"/>
                  </a:lnTo>
                  <a:lnTo>
                    <a:pt x="2575" y="1986"/>
                  </a:lnTo>
                  <a:close/>
                  <a:moveTo>
                    <a:pt x="10538" y="7023"/>
                  </a:moveTo>
                  <a:cubicBezTo>
                    <a:pt x="12013" y="7023"/>
                    <a:pt x="13432" y="8176"/>
                    <a:pt x="13432" y="9896"/>
                  </a:cubicBezTo>
                  <a:cubicBezTo>
                    <a:pt x="13432" y="11478"/>
                    <a:pt x="12160" y="12781"/>
                    <a:pt x="10578" y="12781"/>
                  </a:cubicBezTo>
                  <a:cubicBezTo>
                    <a:pt x="8003" y="12781"/>
                    <a:pt x="6732" y="9679"/>
                    <a:pt x="8531" y="7880"/>
                  </a:cubicBezTo>
                  <a:cubicBezTo>
                    <a:pt x="9113" y="7287"/>
                    <a:pt x="9832" y="7023"/>
                    <a:pt x="10538" y="7023"/>
                  </a:cubicBezTo>
                  <a:close/>
                  <a:moveTo>
                    <a:pt x="280" y="1"/>
                  </a:moveTo>
                  <a:cubicBezTo>
                    <a:pt x="124" y="1"/>
                    <a:pt x="0" y="125"/>
                    <a:pt x="0" y="280"/>
                  </a:cubicBezTo>
                  <a:lnTo>
                    <a:pt x="0" y="11633"/>
                  </a:lnTo>
                  <a:cubicBezTo>
                    <a:pt x="0" y="11788"/>
                    <a:pt x="124" y="11912"/>
                    <a:pt x="280" y="11912"/>
                  </a:cubicBezTo>
                  <a:lnTo>
                    <a:pt x="2017" y="11912"/>
                  </a:lnTo>
                  <a:lnTo>
                    <a:pt x="2017" y="13060"/>
                  </a:lnTo>
                  <a:cubicBezTo>
                    <a:pt x="2017" y="13184"/>
                    <a:pt x="2110" y="13308"/>
                    <a:pt x="2265" y="13308"/>
                  </a:cubicBezTo>
                  <a:lnTo>
                    <a:pt x="10671" y="13308"/>
                  </a:lnTo>
                  <a:cubicBezTo>
                    <a:pt x="12501" y="13246"/>
                    <a:pt x="13959" y="11726"/>
                    <a:pt x="13959" y="9896"/>
                  </a:cubicBezTo>
                  <a:lnTo>
                    <a:pt x="13990" y="9896"/>
                  </a:lnTo>
                  <a:cubicBezTo>
                    <a:pt x="13990" y="8159"/>
                    <a:pt x="12656" y="6701"/>
                    <a:pt x="10919" y="6515"/>
                  </a:cubicBezTo>
                  <a:lnTo>
                    <a:pt x="10919" y="3723"/>
                  </a:lnTo>
                  <a:lnTo>
                    <a:pt x="10919" y="3661"/>
                  </a:lnTo>
                  <a:cubicBezTo>
                    <a:pt x="10919" y="3599"/>
                    <a:pt x="10888" y="3568"/>
                    <a:pt x="10857" y="3537"/>
                  </a:cubicBezTo>
                  <a:lnTo>
                    <a:pt x="8934" y="1614"/>
                  </a:lnTo>
                  <a:lnTo>
                    <a:pt x="8934" y="280"/>
                  </a:lnTo>
                  <a:cubicBezTo>
                    <a:pt x="8934" y="125"/>
                    <a:pt x="8810" y="1"/>
                    <a:pt x="86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42"/>
            <p:cNvSpPr/>
            <p:nvPr/>
          </p:nvSpPr>
          <p:spPr>
            <a:xfrm>
              <a:off x="3422025" y="2541133"/>
              <a:ext cx="64923" cy="47458"/>
            </a:xfrm>
            <a:custGeom>
              <a:rect b="b" l="l" r="r" t="t"/>
              <a:pathLst>
                <a:path extrusionOk="0" h="1769" w="2420">
                  <a:moveTo>
                    <a:pt x="1365" y="1"/>
                  </a:moveTo>
                  <a:cubicBezTo>
                    <a:pt x="1117" y="1"/>
                    <a:pt x="931" y="125"/>
                    <a:pt x="807" y="311"/>
                  </a:cubicBezTo>
                  <a:lnTo>
                    <a:pt x="465" y="869"/>
                  </a:lnTo>
                  <a:cubicBezTo>
                    <a:pt x="422" y="847"/>
                    <a:pt x="362" y="825"/>
                    <a:pt x="309" y="825"/>
                  </a:cubicBezTo>
                  <a:cubicBezTo>
                    <a:pt x="287" y="825"/>
                    <a:pt x="266" y="829"/>
                    <a:pt x="248" y="838"/>
                  </a:cubicBezTo>
                  <a:cubicBezTo>
                    <a:pt x="93" y="869"/>
                    <a:pt x="0" y="1024"/>
                    <a:pt x="62" y="1179"/>
                  </a:cubicBezTo>
                  <a:lnTo>
                    <a:pt x="124" y="1552"/>
                  </a:lnTo>
                  <a:cubicBezTo>
                    <a:pt x="155" y="1676"/>
                    <a:pt x="279" y="1769"/>
                    <a:pt x="403" y="1769"/>
                  </a:cubicBezTo>
                  <a:lnTo>
                    <a:pt x="465" y="1769"/>
                  </a:lnTo>
                  <a:lnTo>
                    <a:pt x="838" y="1676"/>
                  </a:lnTo>
                  <a:cubicBezTo>
                    <a:pt x="993" y="1645"/>
                    <a:pt x="1086" y="1490"/>
                    <a:pt x="1055" y="1335"/>
                  </a:cubicBezTo>
                  <a:cubicBezTo>
                    <a:pt x="1055" y="1273"/>
                    <a:pt x="993" y="1210"/>
                    <a:pt x="931" y="1179"/>
                  </a:cubicBezTo>
                  <a:lnTo>
                    <a:pt x="1303" y="621"/>
                  </a:lnTo>
                  <a:cubicBezTo>
                    <a:pt x="1303" y="590"/>
                    <a:pt x="1334" y="559"/>
                    <a:pt x="1365" y="559"/>
                  </a:cubicBezTo>
                  <a:cubicBezTo>
                    <a:pt x="1396" y="559"/>
                    <a:pt x="1427" y="590"/>
                    <a:pt x="1427" y="590"/>
                  </a:cubicBezTo>
                  <a:lnTo>
                    <a:pt x="1861" y="1304"/>
                  </a:lnTo>
                  <a:cubicBezTo>
                    <a:pt x="1919" y="1400"/>
                    <a:pt x="2014" y="1449"/>
                    <a:pt x="2107" y="1449"/>
                  </a:cubicBezTo>
                  <a:cubicBezTo>
                    <a:pt x="2163" y="1449"/>
                    <a:pt x="2218" y="1432"/>
                    <a:pt x="2264" y="1397"/>
                  </a:cubicBezTo>
                  <a:lnTo>
                    <a:pt x="2233" y="1397"/>
                  </a:lnTo>
                  <a:cubicBezTo>
                    <a:pt x="2358" y="1304"/>
                    <a:pt x="2420" y="1148"/>
                    <a:pt x="2327" y="1024"/>
                  </a:cubicBezTo>
                  <a:lnTo>
                    <a:pt x="1892" y="311"/>
                  </a:lnTo>
                  <a:cubicBezTo>
                    <a:pt x="1768" y="94"/>
                    <a:pt x="1582" y="1"/>
                    <a:pt x="13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42"/>
            <p:cNvSpPr/>
            <p:nvPr/>
          </p:nvSpPr>
          <p:spPr>
            <a:xfrm>
              <a:off x="3467793" y="2587947"/>
              <a:ext cx="49953" cy="49738"/>
            </a:xfrm>
            <a:custGeom>
              <a:rect b="b" l="l" r="r" t="t"/>
              <a:pathLst>
                <a:path extrusionOk="0" h="1854" w="1862">
                  <a:moveTo>
                    <a:pt x="884" y="1"/>
                  </a:moveTo>
                  <a:cubicBezTo>
                    <a:pt x="845" y="1"/>
                    <a:pt x="807" y="8"/>
                    <a:pt x="776" y="24"/>
                  </a:cubicBezTo>
                  <a:cubicBezTo>
                    <a:pt x="714" y="86"/>
                    <a:pt x="683" y="148"/>
                    <a:pt x="652" y="210"/>
                  </a:cubicBezTo>
                  <a:lnTo>
                    <a:pt x="558" y="582"/>
                  </a:lnTo>
                  <a:cubicBezTo>
                    <a:pt x="496" y="737"/>
                    <a:pt x="590" y="892"/>
                    <a:pt x="745" y="923"/>
                  </a:cubicBezTo>
                  <a:lnTo>
                    <a:pt x="807" y="923"/>
                  </a:lnTo>
                  <a:cubicBezTo>
                    <a:pt x="869" y="923"/>
                    <a:pt x="900" y="923"/>
                    <a:pt x="962" y="892"/>
                  </a:cubicBezTo>
                  <a:lnTo>
                    <a:pt x="1148" y="1172"/>
                  </a:lnTo>
                  <a:cubicBezTo>
                    <a:pt x="1148" y="1203"/>
                    <a:pt x="1148" y="1234"/>
                    <a:pt x="1148" y="1265"/>
                  </a:cubicBezTo>
                  <a:cubicBezTo>
                    <a:pt x="1117" y="1296"/>
                    <a:pt x="1086" y="1327"/>
                    <a:pt x="1055" y="1327"/>
                  </a:cubicBezTo>
                  <a:lnTo>
                    <a:pt x="372" y="1327"/>
                  </a:lnTo>
                  <a:cubicBezTo>
                    <a:pt x="362" y="1326"/>
                    <a:pt x="353" y="1325"/>
                    <a:pt x="343" y="1325"/>
                  </a:cubicBezTo>
                  <a:cubicBezTo>
                    <a:pt x="0" y="1325"/>
                    <a:pt x="10" y="1854"/>
                    <a:pt x="372" y="1854"/>
                  </a:cubicBezTo>
                  <a:lnTo>
                    <a:pt x="1055" y="1854"/>
                  </a:lnTo>
                  <a:cubicBezTo>
                    <a:pt x="1551" y="1854"/>
                    <a:pt x="1861" y="1296"/>
                    <a:pt x="1613" y="892"/>
                  </a:cubicBezTo>
                  <a:lnTo>
                    <a:pt x="1458" y="613"/>
                  </a:lnTo>
                  <a:cubicBezTo>
                    <a:pt x="1644" y="458"/>
                    <a:pt x="1582" y="179"/>
                    <a:pt x="1365" y="117"/>
                  </a:cubicBezTo>
                  <a:lnTo>
                    <a:pt x="993" y="24"/>
                  </a:lnTo>
                  <a:cubicBezTo>
                    <a:pt x="962" y="8"/>
                    <a:pt x="923" y="1"/>
                    <a:pt x="8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42"/>
            <p:cNvSpPr/>
            <p:nvPr/>
          </p:nvSpPr>
          <p:spPr>
            <a:xfrm>
              <a:off x="3397881" y="2597417"/>
              <a:ext cx="60764" cy="47780"/>
            </a:xfrm>
            <a:custGeom>
              <a:rect b="b" l="l" r="r" t="t"/>
              <a:pathLst>
                <a:path extrusionOk="0" h="1781" w="2265">
                  <a:moveTo>
                    <a:pt x="721" y="1"/>
                  </a:moveTo>
                  <a:cubicBezTo>
                    <a:pt x="638" y="1"/>
                    <a:pt x="554" y="41"/>
                    <a:pt x="497" y="136"/>
                  </a:cubicBezTo>
                  <a:lnTo>
                    <a:pt x="280" y="539"/>
                  </a:lnTo>
                  <a:cubicBezTo>
                    <a:pt x="1" y="943"/>
                    <a:pt x="311" y="1501"/>
                    <a:pt x="807" y="1501"/>
                  </a:cubicBezTo>
                  <a:lnTo>
                    <a:pt x="1427" y="1501"/>
                  </a:lnTo>
                  <a:cubicBezTo>
                    <a:pt x="1396" y="1563"/>
                    <a:pt x="1427" y="1625"/>
                    <a:pt x="1489" y="1687"/>
                  </a:cubicBezTo>
                  <a:cubicBezTo>
                    <a:pt x="1551" y="1749"/>
                    <a:pt x="1614" y="1780"/>
                    <a:pt x="1676" y="1780"/>
                  </a:cubicBezTo>
                  <a:cubicBezTo>
                    <a:pt x="1769" y="1780"/>
                    <a:pt x="1831" y="1749"/>
                    <a:pt x="1893" y="1687"/>
                  </a:cubicBezTo>
                  <a:lnTo>
                    <a:pt x="2141" y="1408"/>
                  </a:lnTo>
                  <a:cubicBezTo>
                    <a:pt x="2265" y="1315"/>
                    <a:pt x="2265" y="1129"/>
                    <a:pt x="2141" y="1036"/>
                  </a:cubicBezTo>
                  <a:lnTo>
                    <a:pt x="1893" y="757"/>
                  </a:lnTo>
                  <a:cubicBezTo>
                    <a:pt x="1835" y="708"/>
                    <a:pt x="1768" y="687"/>
                    <a:pt x="1704" y="687"/>
                  </a:cubicBezTo>
                  <a:cubicBezTo>
                    <a:pt x="1560" y="687"/>
                    <a:pt x="1427" y="793"/>
                    <a:pt x="1427" y="943"/>
                  </a:cubicBezTo>
                  <a:lnTo>
                    <a:pt x="807" y="943"/>
                  </a:lnTo>
                  <a:cubicBezTo>
                    <a:pt x="745" y="943"/>
                    <a:pt x="683" y="881"/>
                    <a:pt x="745" y="819"/>
                  </a:cubicBezTo>
                  <a:lnTo>
                    <a:pt x="962" y="415"/>
                  </a:lnTo>
                  <a:cubicBezTo>
                    <a:pt x="1091" y="201"/>
                    <a:pt x="908" y="1"/>
                    <a:pt x="7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42"/>
            <p:cNvSpPr/>
            <p:nvPr/>
          </p:nvSpPr>
          <p:spPr>
            <a:xfrm>
              <a:off x="3279706" y="2507840"/>
              <a:ext cx="115707" cy="14192"/>
            </a:xfrm>
            <a:custGeom>
              <a:rect b="b" l="l" r="r" t="t"/>
              <a:pathLst>
                <a:path extrusionOk="0" h="529" w="4313">
                  <a:moveTo>
                    <a:pt x="280" y="1"/>
                  </a:moveTo>
                  <a:cubicBezTo>
                    <a:pt x="125" y="1"/>
                    <a:pt x="1" y="125"/>
                    <a:pt x="1" y="280"/>
                  </a:cubicBezTo>
                  <a:cubicBezTo>
                    <a:pt x="1" y="404"/>
                    <a:pt x="125" y="528"/>
                    <a:pt x="280" y="528"/>
                  </a:cubicBezTo>
                  <a:lnTo>
                    <a:pt x="4033" y="528"/>
                  </a:lnTo>
                  <a:cubicBezTo>
                    <a:pt x="4188" y="528"/>
                    <a:pt x="4312" y="404"/>
                    <a:pt x="4312" y="280"/>
                  </a:cubicBezTo>
                  <a:cubicBezTo>
                    <a:pt x="4312" y="125"/>
                    <a:pt x="4188" y="1"/>
                    <a:pt x="40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3" name="Google Shape;483;p42"/>
          <p:cNvSpPr txBox="1"/>
          <p:nvPr/>
        </p:nvSpPr>
        <p:spPr>
          <a:xfrm>
            <a:off x="6507800" y="1524830"/>
            <a:ext cx="1618200" cy="445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300">
                <a:solidFill>
                  <a:schemeClr val="dk1"/>
                </a:solidFill>
                <a:latin typeface="Poppins"/>
                <a:ea typeface="Poppins"/>
                <a:cs typeface="Poppins"/>
                <a:sym typeface="Poppins"/>
              </a:rPr>
              <a:t>03</a:t>
            </a:r>
            <a:endParaRPr b="1" sz="2300">
              <a:solidFill>
                <a:schemeClr val="dk1"/>
              </a:solidFill>
              <a:latin typeface="Poppins"/>
              <a:ea typeface="Poppins"/>
              <a:cs typeface="Poppins"/>
              <a:sym typeface="Poppins"/>
            </a:endParaRPr>
          </a:p>
        </p:txBody>
      </p:sp>
      <p:sp>
        <p:nvSpPr>
          <p:cNvPr id="484" name="Google Shape;484;p42"/>
          <p:cNvSpPr txBox="1"/>
          <p:nvPr/>
        </p:nvSpPr>
        <p:spPr>
          <a:xfrm>
            <a:off x="3751325" y="1524830"/>
            <a:ext cx="1618200" cy="445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300">
                <a:solidFill>
                  <a:schemeClr val="dk1"/>
                </a:solidFill>
                <a:latin typeface="Poppins"/>
                <a:ea typeface="Poppins"/>
                <a:cs typeface="Poppins"/>
                <a:sym typeface="Poppins"/>
              </a:rPr>
              <a:t>02</a:t>
            </a:r>
            <a:endParaRPr b="1" sz="2300">
              <a:solidFill>
                <a:schemeClr val="dk1"/>
              </a:solidFill>
              <a:latin typeface="Poppins"/>
              <a:ea typeface="Poppins"/>
              <a:cs typeface="Poppins"/>
              <a:sym typeface="Poppins"/>
            </a:endParaRPr>
          </a:p>
        </p:txBody>
      </p:sp>
      <p:sp>
        <p:nvSpPr>
          <p:cNvPr id="485" name="Google Shape;485;p42"/>
          <p:cNvSpPr txBox="1"/>
          <p:nvPr/>
        </p:nvSpPr>
        <p:spPr>
          <a:xfrm>
            <a:off x="1022200" y="1524831"/>
            <a:ext cx="1609800" cy="445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300">
                <a:solidFill>
                  <a:schemeClr val="dk1"/>
                </a:solidFill>
                <a:latin typeface="Poppins"/>
                <a:ea typeface="Poppins"/>
                <a:cs typeface="Poppins"/>
                <a:sym typeface="Poppins"/>
              </a:rPr>
              <a:t>01</a:t>
            </a:r>
            <a:endParaRPr b="1" sz="2300">
              <a:solidFill>
                <a:schemeClr val="dk1"/>
              </a:solidFill>
              <a:latin typeface="Poppins"/>
              <a:ea typeface="Poppins"/>
              <a:cs typeface="Poppins"/>
              <a:sym typeface="Poppins"/>
            </a:endParaRPr>
          </a:p>
        </p:txBody>
      </p:sp>
      <p:cxnSp>
        <p:nvCxnSpPr>
          <p:cNvPr id="486" name="Google Shape;486;p42"/>
          <p:cNvCxnSpPr>
            <a:stCxn id="485" idx="3"/>
            <a:endCxn id="484" idx="1"/>
          </p:cNvCxnSpPr>
          <p:nvPr/>
        </p:nvCxnSpPr>
        <p:spPr>
          <a:xfrm>
            <a:off x="2632000" y="1747431"/>
            <a:ext cx="1119300" cy="0"/>
          </a:xfrm>
          <a:prstGeom prst="straightConnector1">
            <a:avLst/>
          </a:prstGeom>
          <a:noFill/>
          <a:ln cap="flat" cmpd="sng" w="19050">
            <a:solidFill>
              <a:schemeClr val="dk1"/>
            </a:solidFill>
            <a:prstDash val="solid"/>
            <a:round/>
            <a:headEnd len="med" w="med" type="oval"/>
            <a:tailEnd len="med" w="med" type="oval"/>
          </a:ln>
        </p:spPr>
      </p:cxnSp>
      <p:cxnSp>
        <p:nvCxnSpPr>
          <p:cNvPr id="487" name="Google Shape;487;p42"/>
          <p:cNvCxnSpPr>
            <a:stCxn id="484" idx="3"/>
            <a:endCxn id="483" idx="1"/>
          </p:cNvCxnSpPr>
          <p:nvPr/>
        </p:nvCxnSpPr>
        <p:spPr>
          <a:xfrm>
            <a:off x="5369525" y="1747430"/>
            <a:ext cx="1138200" cy="0"/>
          </a:xfrm>
          <a:prstGeom prst="straightConnector1">
            <a:avLst/>
          </a:prstGeom>
          <a:noFill/>
          <a:ln cap="flat" cmpd="sng" w="19050">
            <a:solidFill>
              <a:schemeClr val="dk1"/>
            </a:solidFill>
            <a:prstDash val="solid"/>
            <a:round/>
            <a:headEnd len="med" w="med" type="oval"/>
            <a:tailEnd len="med" w="med" type="oval"/>
          </a:ln>
        </p:spPr>
      </p:cxn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1" name="Shape 491"/>
        <p:cNvGrpSpPr/>
        <p:nvPr/>
      </p:nvGrpSpPr>
      <p:grpSpPr>
        <a:xfrm>
          <a:off x="0" y="0"/>
          <a:ext cx="0" cy="0"/>
          <a:chOff x="0" y="0"/>
          <a:chExt cx="0" cy="0"/>
        </a:xfrm>
      </p:grpSpPr>
      <p:sp>
        <p:nvSpPr>
          <p:cNvPr id="492" name="Google Shape;492;p43"/>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SALES FUNNEL</a:t>
            </a:r>
            <a:endParaRPr/>
          </a:p>
        </p:txBody>
      </p:sp>
      <p:grpSp>
        <p:nvGrpSpPr>
          <p:cNvPr id="493" name="Google Shape;493;p43"/>
          <p:cNvGrpSpPr/>
          <p:nvPr/>
        </p:nvGrpSpPr>
        <p:grpSpPr>
          <a:xfrm>
            <a:off x="3227174" y="1642176"/>
            <a:ext cx="2772212" cy="2520850"/>
            <a:chOff x="3176724" y="1539626"/>
            <a:chExt cx="2772212" cy="2520850"/>
          </a:xfrm>
        </p:grpSpPr>
        <p:sp>
          <p:nvSpPr>
            <p:cNvPr id="494" name="Google Shape;494;p43"/>
            <p:cNvSpPr/>
            <p:nvPr/>
          </p:nvSpPr>
          <p:spPr>
            <a:xfrm flipH="1" rot="10800000">
              <a:off x="3807246" y="2646726"/>
              <a:ext cx="1512454" cy="487757"/>
            </a:xfrm>
            <a:custGeom>
              <a:rect b="b" l="l" r="r" t="t"/>
              <a:pathLst>
                <a:path extrusionOk="0" h="25527" w="79155">
                  <a:moveTo>
                    <a:pt x="13998" y="0"/>
                  </a:moveTo>
                  <a:lnTo>
                    <a:pt x="5126" y="16195"/>
                  </a:lnTo>
                  <a:lnTo>
                    <a:pt x="0" y="25527"/>
                  </a:lnTo>
                  <a:lnTo>
                    <a:pt x="79154" y="25527"/>
                  </a:lnTo>
                  <a:lnTo>
                    <a:pt x="74028" y="16195"/>
                  </a:lnTo>
                  <a:lnTo>
                    <a:pt x="65156" y="0"/>
                  </a:ln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43"/>
            <p:cNvSpPr/>
            <p:nvPr/>
          </p:nvSpPr>
          <p:spPr>
            <a:xfrm flipH="1" rot="10800000">
              <a:off x="4091503" y="3169302"/>
              <a:ext cx="945152" cy="891174"/>
            </a:xfrm>
            <a:custGeom>
              <a:rect b="b" l="l" r="r" t="t"/>
              <a:pathLst>
                <a:path extrusionOk="0" h="46640" w="49465">
                  <a:moveTo>
                    <a:pt x="24753" y="1"/>
                  </a:moveTo>
                  <a:lnTo>
                    <a:pt x="1" y="46640"/>
                  </a:lnTo>
                  <a:lnTo>
                    <a:pt x="49464" y="46640"/>
                  </a:lnTo>
                  <a:lnTo>
                    <a:pt x="24753" y="1"/>
                  </a:ln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43"/>
            <p:cNvSpPr/>
            <p:nvPr/>
          </p:nvSpPr>
          <p:spPr>
            <a:xfrm flipH="1" rot="10800000">
              <a:off x="3176724" y="1539626"/>
              <a:ext cx="2772212" cy="536558"/>
            </a:xfrm>
            <a:custGeom>
              <a:rect b="b" l="l" r="r" t="t"/>
              <a:pathLst>
                <a:path extrusionOk="0" h="28081" w="145085">
                  <a:moveTo>
                    <a:pt x="16237" y="1"/>
                  </a:moveTo>
                  <a:lnTo>
                    <a:pt x="1" y="28080"/>
                  </a:lnTo>
                  <a:lnTo>
                    <a:pt x="145085" y="28080"/>
                  </a:lnTo>
                  <a:lnTo>
                    <a:pt x="128869" y="1"/>
                  </a:ln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43"/>
            <p:cNvSpPr/>
            <p:nvPr/>
          </p:nvSpPr>
          <p:spPr>
            <a:xfrm flipH="1" rot="10800000">
              <a:off x="3511772" y="2121360"/>
              <a:ext cx="2104959" cy="485369"/>
            </a:xfrm>
            <a:custGeom>
              <a:rect b="b" l="l" r="r" t="t"/>
              <a:pathLst>
                <a:path extrusionOk="0" h="25402" w="110164">
                  <a:moveTo>
                    <a:pt x="14333" y="0"/>
                  </a:moveTo>
                  <a:lnTo>
                    <a:pt x="1" y="25401"/>
                  </a:lnTo>
                  <a:lnTo>
                    <a:pt x="110163" y="25401"/>
                  </a:lnTo>
                  <a:lnTo>
                    <a:pt x="95831" y="0"/>
                  </a:ln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8" name="Google Shape;498;p43"/>
          <p:cNvSpPr/>
          <p:nvPr/>
        </p:nvSpPr>
        <p:spPr>
          <a:xfrm>
            <a:off x="5972200" y="2719787"/>
            <a:ext cx="2456400" cy="540000"/>
          </a:xfrm>
          <a:prstGeom prst="rect">
            <a:avLst/>
          </a:prstGeom>
          <a:noFill/>
          <a:ln>
            <a:noFill/>
          </a:ln>
        </p:spPr>
        <p:txBody>
          <a:bodyPr anchorCtr="0" anchor="ctr" bIns="91425" lIns="91425" spcFirstLastPara="1" rIns="91425" wrap="square" tIns="91425">
            <a:noAutofit/>
          </a:bodyPr>
          <a:lstStyle/>
          <a:p>
            <a:pPr indent="0" lvl="0" marL="0" marR="0" rtl="0" algn="r">
              <a:spcBef>
                <a:spcPts val="0"/>
              </a:spcBef>
              <a:spcAft>
                <a:spcPts val="0"/>
              </a:spcAft>
              <a:buNone/>
            </a:pPr>
            <a:r>
              <a:rPr lang="en">
                <a:solidFill>
                  <a:schemeClr val="dk2"/>
                </a:solidFill>
                <a:latin typeface="Didact Gothic"/>
                <a:ea typeface="Didact Gothic"/>
                <a:cs typeface="Didact Gothic"/>
                <a:sym typeface="Didact Gothic"/>
              </a:rPr>
              <a:t>Venus has a beautiful name, but it’s terribly hot</a:t>
            </a:r>
            <a:endParaRPr>
              <a:solidFill>
                <a:schemeClr val="dk2"/>
              </a:solidFill>
              <a:latin typeface="Didact Gothic"/>
              <a:ea typeface="Didact Gothic"/>
              <a:cs typeface="Didact Gothic"/>
              <a:sym typeface="Didact Gothic"/>
            </a:endParaRPr>
          </a:p>
        </p:txBody>
      </p:sp>
      <p:sp>
        <p:nvSpPr>
          <p:cNvPr id="499" name="Google Shape;499;p43"/>
          <p:cNvSpPr txBox="1"/>
          <p:nvPr/>
        </p:nvSpPr>
        <p:spPr>
          <a:xfrm>
            <a:off x="6512208" y="2336750"/>
            <a:ext cx="1916700" cy="360000"/>
          </a:xfrm>
          <a:prstGeom prst="rect">
            <a:avLst/>
          </a:prstGeom>
          <a:noFill/>
          <a:ln>
            <a:noFill/>
          </a:ln>
        </p:spPr>
        <p:txBody>
          <a:bodyPr anchorCtr="0" anchor="ctr" bIns="91425" lIns="91425" spcFirstLastPara="1" rIns="91425" wrap="square" tIns="91425">
            <a:noAutofit/>
          </a:bodyPr>
          <a:lstStyle/>
          <a:p>
            <a:pPr indent="0" lvl="0" marL="0" marR="0" rtl="0" algn="r">
              <a:lnSpc>
                <a:spcPct val="100000"/>
              </a:lnSpc>
              <a:spcBef>
                <a:spcPts val="0"/>
              </a:spcBef>
              <a:spcAft>
                <a:spcPts val="0"/>
              </a:spcAft>
              <a:buNone/>
            </a:pPr>
            <a:r>
              <a:rPr b="1" lang="en" sz="2300">
                <a:solidFill>
                  <a:schemeClr val="dk1"/>
                </a:solidFill>
                <a:latin typeface="Poppins"/>
                <a:ea typeface="Poppins"/>
                <a:cs typeface="Poppins"/>
                <a:sym typeface="Poppins"/>
              </a:rPr>
              <a:t>INTEREST</a:t>
            </a:r>
            <a:endParaRPr b="1" sz="2300">
              <a:solidFill>
                <a:schemeClr val="dk1"/>
              </a:solidFill>
              <a:latin typeface="Poppins"/>
              <a:ea typeface="Poppins"/>
              <a:cs typeface="Poppins"/>
              <a:sym typeface="Poppins"/>
            </a:endParaRPr>
          </a:p>
        </p:txBody>
      </p:sp>
      <p:sp>
        <p:nvSpPr>
          <p:cNvPr id="500" name="Google Shape;500;p43"/>
          <p:cNvSpPr/>
          <p:nvPr/>
        </p:nvSpPr>
        <p:spPr>
          <a:xfrm>
            <a:off x="5972200" y="3744001"/>
            <a:ext cx="2456400" cy="540000"/>
          </a:xfrm>
          <a:prstGeom prst="rect">
            <a:avLst/>
          </a:prstGeom>
          <a:noFill/>
          <a:ln>
            <a:noFill/>
          </a:ln>
        </p:spPr>
        <p:txBody>
          <a:bodyPr anchorCtr="0" anchor="ctr" bIns="91425" lIns="91425" spcFirstLastPara="1" rIns="91425" wrap="square" tIns="91425">
            <a:noAutofit/>
          </a:bodyPr>
          <a:lstStyle/>
          <a:p>
            <a:pPr indent="0" lvl="0" marL="0" marR="0" rtl="0" algn="r">
              <a:lnSpc>
                <a:spcPct val="100000"/>
              </a:lnSpc>
              <a:spcBef>
                <a:spcPts val="0"/>
              </a:spcBef>
              <a:spcAft>
                <a:spcPts val="0"/>
              </a:spcAft>
              <a:buClr>
                <a:srgbClr val="000000"/>
              </a:buClr>
              <a:buSzPts val="1100"/>
              <a:buFont typeface="Arial"/>
              <a:buNone/>
            </a:pPr>
            <a:r>
              <a:rPr lang="en">
                <a:solidFill>
                  <a:schemeClr val="dk2"/>
                </a:solidFill>
                <a:latin typeface="Didact Gothic"/>
                <a:ea typeface="Didact Gothic"/>
                <a:cs typeface="Didact Gothic"/>
                <a:sym typeface="Didact Gothic"/>
              </a:rPr>
              <a:t>Saturn is a gas giant and has several rings</a:t>
            </a:r>
            <a:endParaRPr>
              <a:solidFill>
                <a:schemeClr val="dk2"/>
              </a:solidFill>
              <a:latin typeface="Didact Gothic"/>
              <a:ea typeface="Didact Gothic"/>
              <a:cs typeface="Didact Gothic"/>
              <a:sym typeface="Didact Gothic"/>
            </a:endParaRPr>
          </a:p>
        </p:txBody>
      </p:sp>
      <p:sp>
        <p:nvSpPr>
          <p:cNvPr id="501" name="Google Shape;501;p43"/>
          <p:cNvSpPr txBox="1"/>
          <p:nvPr/>
        </p:nvSpPr>
        <p:spPr>
          <a:xfrm>
            <a:off x="6512043" y="3357499"/>
            <a:ext cx="1916700" cy="360000"/>
          </a:xfrm>
          <a:prstGeom prst="rect">
            <a:avLst/>
          </a:prstGeom>
          <a:noFill/>
          <a:ln>
            <a:noFill/>
          </a:ln>
        </p:spPr>
        <p:txBody>
          <a:bodyPr anchorCtr="0" anchor="ctr" bIns="91425" lIns="91425" spcFirstLastPara="1" rIns="91425" wrap="square" tIns="91425">
            <a:noAutofit/>
          </a:bodyPr>
          <a:lstStyle/>
          <a:p>
            <a:pPr indent="0" lvl="0" marL="0" marR="0" rtl="0" algn="r">
              <a:lnSpc>
                <a:spcPct val="100000"/>
              </a:lnSpc>
              <a:spcBef>
                <a:spcPts val="0"/>
              </a:spcBef>
              <a:spcAft>
                <a:spcPts val="0"/>
              </a:spcAft>
              <a:buNone/>
            </a:pPr>
            <a:r>
              <a:rPr b="1" lang="en" sz="2300">
                <a:solidFill>
                  <a:schemeClr val="dk1"/>
                </a:solidFill>
                <a:latin typeface="Poppins"/>
                <a:ea typeface="Poppins"/>
                <a:cs typeface="Poppins"/>
                <a:sym typeface="Poppins"/>
              </a:rPr>
              <a:t>PURCHASE</a:t>
            </a:r>
            <a:endParaRPr b="1" sz="2300">
              <a:solidFill>
                <a:schemeClr val="dk1"/>
              </a:solidFill>
              <a:latin typeface="Poppins"/>
              <a:ea typeface="Poppins"/>
              <a:cs typeface="Poppins"/>
              <a:sym typeface="Poppins"/>
            </a:endParaRPr>
          </a:p>
        </p:txBody>
      </p:sp>
      <p:sp>
        <p:nvSpPr>
          <p:cNvPr id="502" name="Google Shape;502;p43"/>
          <p:cNvSpPr/>
          <p:nvPr/>
        </p:nvSpPr>
        <p:spPr>
          <a:xfrm flipH="1">
            <a:off x="682225" y="2160512"/>
            <a:ext cx="2494500" cy="540000"/>
          </a:xfrm>
          <a:prstGeom prst="rect">
            <a:avLst/>
          </a:prstGeom>
          <a:noFill/>
          <a:ln>
            <a:noFill/>
          </a:ln>
        </p:spPr>
        <p:txBody>
          <a:bodyPr anchorCtr="0" anchor="ctr" bIns="91425" lIns="91425" spcFirstLastPara="1" rIns="91425" wrap="square" tIns="91425">
            <a:noAutofit/>
          </a:bodyPr>
          <a:lstStyle/>
          <a:p>
            <a:pPr indent="0" lvl="0" marL="0" marR="0" rtl="0" algn="l">
              <a:spcBef>
                <a:spcPts val="0"/>
              </a:spcBef>
              <a:spcAft>
                <a:spcPts val="0"/>
              </a:spcAft>
              <a:buNone/>
            </a:pPr>
            <a:r>
              <a:rPr lang="en">
                <a:solidFill>
                  <a:schemeClr val="dk2"/>
                </a:solidFill>
                <a:latin typeface="Didact Gothic"/>
                <a:ea typeface="Didact Gothic"/>
                <a:cs typeface="Didact Gothic"/>
                <a:sym typeface="Didact Gothic"/>
              </a:rPr>
              <a:t>Jupiter is a gas giant and the biggest planet of them all </a:t>
            </a:r>
            <a:endParaRPr>
              <a:solidFill>
                <a:schemeClr val="dk2"/>
              </a:solidFill>
              <a:latin typeface="Didact Gothic"/>
              <a:ea typeface="Didact Gothic"/>
              <a:cs typeface="Didact Gothic"/>
              <a:sym typeface="Didact Gothic"/>
            </a:endParaRPr>
          </a:p>
        </p:txBody>
      </p:sp>
      <p:sp>
        <p:nvSpPr>
          <p:cNvPr id="503" name="Google Shape;503;p43"/>
          <p:cNvSpPr txBox="1"/>
          <p:nvPr/>
        </p:nvSpPr>
        <p:spPr>
          <a:xfrm flipH="1">
            <a:off x="682403" y="1772300"/>
            <a:ext cx="2025000" cy="360000"/>
          </a:xfrm>
          <a:prstGeom prst="rect">
            <a:avLst/>
          </a:prstGeom>
          <a:noFill/>
          <a:ln>
            <a:noFill/>
          </a:ln>
        </p:spPr>
        <p:txBody>
          <a:bodyPr anchorCtr="0" anchor="ctr" bIns="91425" lIns="91425" spcFirstLastPara="1" rIns="91425" wrap="square" tIns="91425">
            <a:noAutofit/>
          </a:bodyPr>
          <a:lstStyle/>
          <a:p>
            <a:pPr indent="0" lvl="0" marL="0" marR="0" rtl="0" algn="l">
              <a:spcBef>
                <a:spcPts val="0"/>
              </a:spcBef>
              <a:spcAft>
                <a:spcPts val="0"/>
              </a:spcAft>
              <a:buNone/>
            </a:pPr>
            <a:r>
              <a:rPr b="1" lang="en" sz="2300">
                <a:solidFill>
                  <a:schemeClr val="dk1"/>
                </a:solidFill>
                <a:latin typeface="Poppins"/>
                <a:ea typeface="Poppins"/>
                <a:cs typeface="Poppins"/>
                <a:sym typeface="Poppins"/>
              </a:rPr>
              <a:t>AWARENESS</a:t>
            </a:r>
            <a:endParaRPr b="1" sz="2300">
              <a:solidFill>
                <a:schemeClr val="dk1"/>
              </a:solidFill>
              <a:latin typeface="Poppins"/>
              <a:ea typeface="Poppins"/>
              <a:cs typeface="Poppins"/>
              <a:sym typeface="Poppins"/>
            </a:endParaRPr>
          </a:p>
        </p:txBody>
      </p:sp>
      <p:sp>
        <p:nvSpPr>
          <p:cNvPr id="504" name="Google Shape;504;p43"/>
          <p:cNvSpPr/>
          <p:nvPr/>
        </p:nvSpPr>
        <p:spPr>
          <a:xfrm flipH="1">
            <a:off x="682225" y="3230975"/>
            <a:ext cx="2494500" cy="5400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100"/>
              <a:buFont typeface="Arial"/>
              <a:buNone/>
            </a:pPr>
            <a:r>
              <a:rPr lang="en">
                <a:solidFill>
                  <a:schemeClr val="dk2"/>
                </a:solidFill>
                <a:latin typeface="Didact Gothic"/>
                <a:ea typeface="Didact Gothic"/>
                <a:cs typeface="Didact Gothic"/>
                <a:sym typeface="Didact Gothic"/>
              </a:rPr>
              <a:t>Despite being red, Mars is a very cold place</a:t>
            </a:r>
            <a:endParaRPr>
              <a:solidFill>
                <a:schemeClr val="dk2"/>
              </a:solidFill>
              <a:latin typeface="Didact Gothic"/>
              <a:ea typeface="Didact Gothic"/>
              <a:cs typeface="Didact Gothic"/>
              <a:sym typeface="Didact Gothic"/>
            </a:endParaRPr>
          </a:p>
        </p:txBody>
      </p:sp>
      <p:sp>
        <p:nvSpPr>
          <p:cNvPr id="505" name="Google Shape;505;p43"/>
          <p:cNvSpPr txBox="1"/>
          <p:nvPr/>
        </p:nvSpPr>
        <p:spPr>
          <a:xfrm flipH="1">
            <a:off x="682449" y="2842577"/>
            <a:ext cx="1946100" cy="360000"/>
          </a:xfrm>
          <a:prstGeom prst="rect">
            <a:avLst/>
          </a:prstGeom>
          <a:noFill/>
          <a:ln>
            <a:noFill/>
          </a:ln>
        </p:spPr>
        <p:txBody>
          <a:bodyPr anchorCtr="0" anchor="ctr" bIns="91425" lIns="91425" spcFirstLastPara="1" rIns="91425" wrap="square" tIns="91425">
            <a:noAutofit/>
          </a:bodyPr>
          <a:lstStyle/>
          <a:p>
            <a:pPr indent="0" lvl="0" marL="0" marR="0" rtl="0" algn="l">
              <a:spcBef>
                <a:spcPts val="0"/>
              </a:spcBef>
              <a:spcAft>
                <a:spcPts val="0"/>
              </a:spcAft>
              <a:buNone/>
            </a:pPr>
            <a:r>
              <a:rPr b="1" lang="en" sz="2300">
                <a:solidFill>
                  <a:schemeClr val="dk1"/>
                </a:solidFill>
                <a:latin typeface="Poppins"/>
                <a:ea typeface="Poppins"/>
                <a:cs typeface="Poppins"/>
                <a:sym typeface="Poppins"/>
              </a:rPr>
              <a:t>DECISION</a:t>
            </a:r>
            <a:endParaRPr b="1" sz="2300">
              <a:solidFill>
                <a:schemeClr val="dk1"/>
              </a:solidFill>
              <a:latin typeface="Poppins"/>
              <a:ea typeface="Poppins"/>
              <a:cs typeface="Poppins"/>
              <a:sym typeface="Poppins"/>
            </a:endParaRPr>
          </a:p>
        </p:txBody>
      </p:sp>
      <p:cxnSp>
        <p:nvCxnSpPr>
          <p:cNvPr id="506" name="Google Shape;506;p43"/>
          <p:cNvCxnSpPr>
            <a:stCxn id="503" idx="1"/>
          </p:cNvCxnSpPr>
          <p:nvPr/>
        </p:nvCxnSpPr>
        <p:spPr>
          <a:xfrm>
            <a:off x="2707403" y="1952300"/>
            <a:ext cx="589200" cy="5400"/>
          </a:xfrm>
          <a:prstGeom prst="straightConnector1">
            <a:avLst/>
          </a:prstGeom>
          <a:noFill/>
          <a:ln cap="flat" cmpd="sng" w="19050">
            <a:solidFill>
              <a:schemeClr val="dk1"/>
            </a:solidFill>
            <a:prstDash val="solid"/>
            <a:round/>
            <a:headEnd len="med" w="med" type="none"/>
            <a:tailEnd len="med" w="med" type="oval"/>
          </a:ln>
        </p:spPr>
      </p:cxnSp>
      <p:cxnSp>
        <p:nvCxnSpPr>
          <p:cNvPr id="507" name="Google Shape;507;p43"/>
          <p:cNvCxnSpPr>
            <a:stCxn id="505" idx="1"/>
          </p:cNvCxnSpPr>
          <p:nvPr/>
        </p:nvCxnSpPr>
        <p:spPr>
          <a:xfrm>
            <a:off x="2628549" y="3022577"/>
            <a:ext cx="1233300" cy="0"/>
          </a:xfrm>
          <a:prstGeom prst="straightConnector1">
            <a:avLst/>
          </a:prstGeom>
          <a:noFill/>
          <a:ln cap="flat" cmpd="sng" w="19050">
            <a:solidFill>
              <a:schemeClr val="dk1"/>
            </a:solidFill>
            <a:prstDash val="solid"/>
            <a:round/>
            <a:headEnd len="med" w="med" type="none"/>
            <a:tailEnd len="med" w="med" type="oval"/>
          </a:ln>
        </p:spPr>
      </p:cxnSp>
      <p:cxnSp>
        <p:nvCxnSpPr>
          <p:cNvPr id="508" name="Google Shape;508;p43"/>
          <p:cNvCxnSpPr>
            <a:stCxn id="499" idx="1"/>
          </p:cNvCxnSpPr>
          <p:nvPr/>
        </p:nvCxnSpPr>
        <p:spPr>
          <a:xfrm rot="10800000">
            <a:off x="5673708" y="2516750"/>
            <a:ext cx="838500" cy="0"/>
          </a:xfrm>
          <a:prstGeom prst="straightConnector1">
            <a:avLst/>
          </a:prstGeom>
          <a:noFill/>
          <a:ln cap="flat" cmpd="sng" w="19050">
            <a:solidFill>
              <a:schemeClr val="dk1"/>
            </a:solidFill>
            <a:prstDash val="solid"/>
            <a:round/>
            <a:headEnd len="med" w="med" type="none"/>
            <a:tailEnd len="med" w="med" type="oval"/>
          </a:ln>
        </p:spPr>
      </p:cxnSp>
      <p:cxnSp>
        <p:nvCxnSpPr>
          <p:cNvPr id="509" name="Google Shape;509;p43"/>
          <p:cNvCxnSpPr>
            <a:stCxn id="501" idx="1"/>
          </p:cNvCxnSpPr>
          <p:nvPr/>
        </p:nvCxnSpPr>
        <p:spPr>
          <a:xfrm rot="10800000">
            <a:off x="5107143" y="3537499"/>
            <a:ext cx="1404900" cy="0"/>
          </a:xfrm>
          <a:prstGeom prst="straightConnector1">
            <a:avLst/>
          </a:prstGeom>
          <a:noFill/>
          <a:ln cap="flat" cmpd="sng" w="19050">
            <a:solidFill>
              <a:schemeClr val="dk1"/>
            </a:solidFill>
            <a:prstDash val="solid"/>
            <a:round/>
            <a:headEnd len="med" w="med" type="none"/>
            <a:tailEnd len="med" w="med" type="oval"/>
          </a:ln>
        </p:spPr>
      </p:cxnSp>
      <p:grpSp>
        <p:nvGrpSpPr>
          <p:cNvPr id="510" name="Google Shape;510;p43"/>
          <p:cNvGrpSpPr/>
          <p:nvPr/>
        </p:nvGrpSpPr>
        <p:grpSpPr>
          <a:xfrm>
            <a:off x="4459733" y="3359347"/>
            <a:ext cx="307094" cy="373707"/>
            <a:chOff x="6434485" y="2332147"/>
            <a:chExt cx="307094" cy="373707"/>
          </a:xfrm>
        </p:grpSpPr>
        <p:sp>
          <p:nvSpPr>
            <p:cNvPr id="511" name="Google Shape;511;p43"/>
            <p:cNvSpPr/>
            <p:nvPr/>
          </p:nvSpPr>
          <p:spPr>
            <a:xfrm>
              <a:off x="6434485" y="2332147"/>
              <a:ext cx="307094" cy="373707"/>
            </a:xfrm>
            <a:custGeom>
              <a:rect b="b" l="l" r="r" t="t"/>
              <a:pathLst>
                <a:path extrusionOk="0" h="13930" w="11447">
                  <a:moveTo>
                    <a:pt x="4281" y="532"/>
                  </a:moveTo>
                  <a:lnTo>
                    <a:pt x="4281" y="2393"/>
                  </a:lnTo>
                  <a:lnTo>
                    <a:pt x="2078" y="2393"/>
                  </a:lnTo>
                  <a:lnTo>
                    <a:pt x="2078" y="532"/>
                  </a:lnTo>
                  <a:close/>
                  <a:moveTo>
                    <a:pt x="7290" y="532"/>
                  </a:moveTo>
                  <a:lnTo>
                    <a:pt x="7290" y="2393"/>
                  </a:lnTo>
                  <a:lnTo>
                    <a:pt x="4808" y="2393"/>
                  </a:lnTo>
                  <a:lnTo>
                    <a:pt x="4808" y="532"/>
                  </a:lnTo>
                  <a:close/>
                  <a:moveTo>
                    <a:pt x="10019" y="532"/>
                  </a:moveTo>
                  <a:lnTo>
                    <a:pt x="10019" y="2393"/>
                  </a:lnTo>
                  <a:lnTo>
                    <a:pt x="7817" y="2393"/>
                  </a:lnTo>
                  <a:lnTo>
                    <a:pt x="7817" y="532"/>
                  </a:lnTo>
                  <a:close/>
                  <a:moveTo>
                    <a:pt x="10919" y="2921"/>
                  </a:moveTo>
                  <a:lnTo>
                    <a:pt x="10919" y="3727"/>
                  </a:lnTo>
                  <a:lnTo>
                    <a:pt x="1210" y="3727"/>
                  </a:lnTo>
                  <a:lnTo>
                    <a:pt x="1210" y="2921"/>
                  </a:lnTo>
                  <a:close/>
                  <a:moveTo>
                    <a:pt x="10368" y="0"/>
                  </a:moveTo>
                  <a:cubicBezTo>
                    <a:pt x="10355" y="0"/>
                    <a:pt x="10342" y="2"/>
                    <a:pt x="10329" y="5"/>
                  </a:cubicBezTo>
                  <a:lnTo>
                    <a:pt x="1799" y="5"/>
                  </a:lnTo>
                  <a:cubicBezTo>
                    <a:pt x="1644" y="5"/>
                    <a:pt x="1520" y="98"/>
                    <a:pt x="1520" y="253"/>
                  </a:cubicBezTo>
                  <a:lnTo>
                    <a:pt x="1520" y="2393"/>
                  </a:lnTo>
                  <a:lnTo>
                    <a:pt x="931" y="2393"/>
                  </a:lnTo>
                  <a:cubicBezTo>
                    <a:pt x="914" y="2390"/>
                    <a:pt x="899" y="2389"/>
                    <a:pt x="883" y="2389"/>
                  </a:cubicBezTo>
                  <a:cubicBezTo>
                    <a:pt x="751" y="2389"/>
                    <a:pt x="651" y="2503"/>
                    <a:pt x="651" y="2642"/>
                  </a:cubicBezTo>
                  <a:lnTo>
                    <a:pt x="651" y="4006"/>
                  </a:lnTo>
                  <a:cubicBezTo>
                    <a:pt x="651" y="4161"/>
                    <a:pt x="776" y="4286"/>
                    <a:pt x="931" y="4286"/>
                  </a:cubicBezTo>
                  <a:lnTo>
                    <a:pt x="3722" y="4286"/>
                  </a:lnTo>
                  <a:cubicBezTo>
                    <a:pt x="465" y="5992"/>
                    <a:pt x="0" y="10489"/>
                    <a:pt x="2885" y="12785"/>
                  </a:cubicBezTo>
                  <a:cubicBezTo>
                    <a:pt x="3845" y="13568"/>
                    <a:pt x="4971" y="13929"/>
                    <a:pt x="6080" y="13929"/>
                  </a:cubicBezTo>
                  <a:cubicBezTo>
                    <a:pt x="8265" y="13929"/>
                    <a:pt x="10384" y="12525"/>
                    <a:pt x="11043" y="10179"/>
                  </a:cubicBezTo>
                  <a:lnTo>
                    <a:pt x="11043" y="10148"/>
                  </a:lnTo>
                  <a:cubicBezTo>
                    <a:pt x="11098" y="9927"/>
                    <a:pt x="10934" y="9793"/>
                    <a:pt x="10772" y="9793"/>
                  </a:cubicBezTo>
                  <a:cubicBezTo>
                    <a:pt x="10662" y="9793"/>
                    <a:pt x="10553" y="9855"/>
                    <a:pt x="10516" y="9993"/>
                  </a:cubicBezTo>
                  <a:lnTo>
                    <a:pt x="10516" y="10024"/>
                  </a:lnTo>
                  <a:cubicBezTo>
                    <a:pt x="9979" y="12028"/>
                    <a:pt x="8159" y="13416"/>
                    <a:pt x="6106" y="13416"/>
                  </a:cubicBezTo>
                  <a:cubicBezTo>
                    <a:pt x="5903" y="13416"/>
                    <a:pt x="5697" y="13402"/>
                    <a:pt x="5490" y="13374"/>
                  </a:cubicBezTo>
                  <a:cubicBezTo>
                    <a:pt x="3226" y="13064"/>
                    <a:pt x="1551" y="11141"/>
                    <a:pt x="1551" y="8845"/>
                  </a:cubicBezTo>
                  <a:cubicBezTo>
                    <a:pt x="1551" y="6550"/>
                    <a:pt x="3226" y="4627"/>
                    <a:pt x="5490" y="4317"/>
                  </a:cubicBezTo>
                  <a:cubicBezTo>
                    <a:pt x="5683" y="4293"/>
                    <a:pt x="5874" y="4282"/>
                    <a:pt x="6063" y="4282"/>
                  </a:cubicBezTo>
                  <a:cubicBezTo>
                    <a:pt x="8133" y="4282"/>
                    <a:pt x="9976" y="5649"/>
                    <a:pt x="10516" y="7667"/>
                  </a:cubicBezTo>
                  <a:cubicBezTo>
                    <a:pt x="10543" y="7802"/>
                    <a:pt x="10664" y="7890"/>
                    <a:pt x="10776" y="7890"/>
                  </a:cubicBezTo>
                  <a:cubicBezTo>
                    <a:pt x="10793" y="7890"/>
                    <a:pt x="10810" y="7888"/>
                    <a:pt x="10826" y="7884"/>
                  </a:cubicBezTo>
                  <a:cubicBezTo>
                    <a:pt x="10981" y="7822"/>
                    <a:pt x="11074" y="7667"/>
                    <a:pt x="11043" y="7543"/>
                  </a:cubicBezTo>
                  <a:cubicBezTo>
                    <a:pt x="10640" y="6116"/>
                    <a:pt x="9678" y="4937"/>
                    <a:pt x="8375" y="4286"/>
                  </a:cubicBezTo>
                  <a:lnTo>
                    <a:pt x="11198" y="4286"/>
                  </a:lnTo>
                  <a:cubicBezTo>
                    <a:pt x="11322" y="4286"/>
                    <a:pt x="11446" y="4161"/>
                    <a:pt x="11446" y="4006"/>
                  </a:cubicBezTo>
                  <a:lnTo>
                    <a:pt x="11446" y="2642"/>
                  </a:lnTo>
                  <a:cubicBezTo>
                    <a:pt x="11446" y="2486"/>
                    <a:pt x="11322" y="2393"/>
                    <a:pt x="11198" y="2393"/>
                  </a:cubicBezTo>
                  <a:lnTo>
                    <a:pt x="10578" y="2393"/>
                  </a:lnTo>
                  <a:lnTo>
                    <a:pt x="10578" y="253"/>
                  </a:lnTo>
                  <a:cubicBezTo>
                    <a:pt x="10578" y="114"/>
                    <a:pt x="10478" y="0"/>
                    <a:pt x="103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43"/>
            <p:cNvSpPr/>
            <p:nvPr/>
          </p:nvSpPr>
          <p:spPr>
            <a:xfrm>
              <a:off x="6717811" y="2563802"/>
              <a:ext cx="18430" cy="12448"/>
            </a:xfrm>
            <a:custGeom>
              <a:rect b="b" l="l" r="r" t="t"/>
              <a:pathLst>
                <a:path extrusionOk="0" h="464" w="687">
                  <a:moveTo>
                    <a:pt x="468" y="0"/>
                  </a:moveTo>
                  <a:cubicBezTo>
                    <a:pt x="259" y="0"/>
                    <a:pt x="0" y="311"/>
                    <a:pt x="234" y="428"/>
                  </a:cubicBezTo>
                  <a:cubicBezTo>
                    <a:pt x="278" y="453"/>
                    <a:pt x="323" y="464"/>
                    <a:pt x="367" y="464"/>
                  </a:cubicBezTo>
                  <a:cubicBezTo>
                    <a:pt x="539" y="464"/>
                    <a:pt x="687" y="291"/>
                    <a:pt x="637" y="117"/>
                  </a:cubicBezTo>
                  <a:cubicBezTo>
                    <a:pt x="599" y="33"/>
                    <a:pt x="536" y="0"/>
                    <a:pt x="4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43"/>
            <p:cNvSpPr/>
            <p:nvPr/>
          </p:nvSpPr>
          <p:spPr>
            <a:xfrm>
              <a:off x="6474405" y="2477069"/>
              <a:ext cx="214727" cy="184144"/>
            </a:xfrm>
            <a:custGeom>
              <a:rect b="b" l="l" r="r" t="t"/>
              <a:pathLst>
                <a:path extrusionOk="0" h="6864" w="8004">
                  <a:moveTo>
                    <a:pt x="4547" y="554"/>
                  </a:moveTo>
                  <a:cubicBezTo>
                    <a:pt x="6024" y="554"/>
                    <a:pt x="7446" y="1700"/>
                    <a:pt x="7446" y="3443"/>
                  </a:cubicBezTo>
                  <a:cubicBezTo>
                    <a:pt x="7446" y="5025"/>
                    <a:pt x="6174" y="6297"/>
                    <a:pt x="4561" y="6297"/>
                  </a:cubicBezTo>
                  <a:cubicBezTo>
                    <a:pt x="2017" y="6297"/>
                    <a:pt x="745" y="3195"/>
                    <a:pt x="2545" y="1396"/>
                  </a:cubicBezTo>
                  <a:cubicBezTo>
                    <a:pt x="3126" y="815"/>
                    <a:pt x="3843" y="554"/>
                    <a:pt x="4547" y="554"/>
                  </a:cubicBezTo>
                  <a:close/>
                  <a:moveTo>
                    <a:pt x="4561" y="0"/>
                  </a:moveTo>
                  <a:cubicBezTo>
                    <a:pt x="1521" y="0"/>
                    <a:pt x="1" y="3692"/>
                    <a:pt x="2141" y="5863"/>
                  </a:cubicBezTo>
                  <a:cubicBezTo>
                    <a:pt x="2842" y="6554"/>
                    <a:pt x="3702" y="6863"/>
                    <a:pt x="4544" y="6863"/>
                  </a:cubicBezTo>
                  <a:cubicBezTo>
                    <a:pt x="6311" y="6863"/>
                    <a:pt x="8004" y="5502"/>
                    <a:pt x="8004" y="3443"/>
                  </a:cubicBezTo>
                  <a:cubicBezTo>
                    <a:pt x="8004" y="1551"/>
                    <a:pt x="6453" y="0"/>
                    <a:pt x="45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43"/>
            <p:cNvSpPr/>
            <p:nvPr/>
          </p:nvSpPr>
          <p:spPr>
            <a:xfrm>
              <a:off x="6561782" y="2509718"/>
              <a:ext cx="64118" cy="47270"/>
            </a:xfrm>
            <a:custGeom>
              <a:rect b="b" l="l" r="r" t="t"/>
              <a:pathLst>
                <a:path extrusionOk="0" h="1762" w="2390">
                  <a:moveTo>
                    <a:pt x="1319" y="1"/>
                  </a:moveTo>
                  <a:cubicBezTo>
                    <a:pt x="1110" y="1"/>
                    <a:pt x="901" y="102"/>
                    <a:pt x="776" y="303"/>
                  </a:cubicBezTo>
                  <a:lnTo>
                    <a:pt x="435" y="893"/>
                  </a:lnTo>
                  <a:cubicBezTo>
                    <a:pt x="399" y="856"/>
                    <a:pt x="363" y="841"/>
                    <a:pt x="326" y="841"/>
                  </a:cubicBezTo>
                  <a:cubicBezTo>
                    <a:pt x="301" y="841"/>
                    <a:pt x="275" y="849"/>
                    <a:pt x="249" y="862"/>
                  </a:cubicBezTo>
                  <a:cubicBezTo>
                    <a:pt x="94" y="893"/>
                    <a:pt x="1" y="1017"/>
                    <a:pt x="32" y="1172"/>
                  </a:cubicBezTo>
                  <a:lnTo>
                    <a:pt x="125" y="1575"/>
                  </a:lnTo>
                  <a:cubicBezTo>
                    <a:pt x="156" y="1699"/>
                    <a:pt x="249" y="1761"/>
                    <a:pt x="373" y="1761"/>
                  </a:cubicBezTo>
                  <a:lnTo>
                    <a:pt x="435" y="1761"/>
                  </a:lnTo>
                  <a:lnTo>
                    <a:pt x="839" y="1699"/>
                  </a:lnTo>
                  <a:cubicBezTo>
                    <a:pt x="994" y="1668"/>
                    <a:pt x="1087" y="1513"/>
                    <a:pt x="1025" y="1358"/>
                  </a:cubicBezTo>
                  <a:cubicBezTo>
                    <a:pt x="1025" y="1296"/>
                    <a:pt x="963" y="1234"/>
                    <a:pt x="901" y="1203"/>
                  </a:cubicBezTo>
                  <a:lnTo>
                    <a:pt x="1273" y="613"/>
                  </a:lnTo>
                  <a:cubicBezTo>
                    <a:pt x="1273" y="582"/>
                    <a:pt x="1304" y="582"/>
                    <a:pt x="1335" y="582"/>
                  </a:cubicBezTo>
                  <a:cubicBezTo>
                    <a:pt x="1366" y="582"/>
                    <a:pt x="1397" y="582"/>
                    <a:pt x="1428" y="613"/>
                  </a:cubicBezTo>
                  <a:lnTo>
                    <a:pt x="1862" y="1327"/>
                  </a:lnTo>
                  <a:cubicBezTo>
                    <a:pt x="1904" y="1410"/>
                    <a:pt x="2000" y="1465"/>
                    <a:pt x="2097" y="1465"/>
                  </a:cubicBezTo>
                  <a:cubicBezTo>
                    <a:pt x="2145" y="1465"/>
                    <a:pt x="2193" y="1451"/>
                    <a:pt x="2234" y="1420"/>
                  </a:cubicBezTo>
                  <a:lnTo>
                    <a:pt x="2203" y="1420"/>
                  </a:lnTo>
                  <a:cubicBezTo>
                    <a:pt x="2327" y="1327"/>
                    <a:pt x="2389" y="1141"/>
                    <a:pt x="2296" y="1017"/>
                  </a:cubicBezTo>
                  <a:lnTo>
                    <a:pt x="1862" y="303"/>
                  </a:lnTo>
                  <a:cubicBezTo>
                    <a:pt x="1738" y="102"/>
                    <a:pt x="1529" y="1"/>
                    <a:pt x="13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43"/>
            <p:cNvSpPr/>
            <p:nvPr/>
          </p:nvSpPr>
          <p:spPr>
            <a:xfrm>
              <a:off x="6606745" y="2556613"/>
              <a:ext cx="47458" cy="50302"/>
            </a:xfrm>
            <a:custGeom>
              <a:rect b="b" l="l" r="r" t="t"/>
              <a:pathLst>
                <a:path extrusionOk="0" h="1875" w="1769">
                  <a:moveTo>
                    <a:pt x="932" y="0"/>
                  </a:moveTo>
                  <a:cubicBezTo>
                    <a:pt x="879" y="0"/>
                    <a:pt x="819" y="22"/>
                    <a:pt x="776" y="44"/>
                  </a:cubicBezTo>
                  <a:cubicBezTo>
                    <a:pt x="713" y="75"/>
                    <a:pt x="682" y="137"/>
                    <a:pt x="651" y="199"/>
                  </a:cubicBezTo>
                  <a:lnTo>
                    <a:pt x="558" y="602"/>
                  </a:lnTo>
                  <a:cubicBezTo>
                    <a:pt x="496" y="727"/>
                    <a:pt x="589" y="882"/>
                    <a:pt x="745" y="944"/>
                  </a:cubicBezTo>
                  <a:lnTo>
                    <a:pt x="807" y="944"/>
                  </a:lnTo>
                  <a:cubicBezTo>
                    <a:pt x="869" y="944"/>
                    <a:pt x="900" y="913"/>
                    <a:pt x="962" y="882"/>
                  </a:cubicBezTo>
                  <a:lnTo>
                    <a:pt x="1148" y="1192"/>
                  </a:lnTo>
                  <a:cubicBezTo>
                    <a:pt x="1148" y="1223"/>
                    <a:pt x="1148" y="1254"/>
                    <a:pt x="1148" y="1285"/>
                  </a:cubicBezTo>
                  <a:cubicBezTo>
                    <a:pt x="1117" y="1316"/>
                    <a:pt x="1086" y="1316"/>
                    <a:pt x="1055" y="1316"/>
                  </a:cubicBezTo>
                  <a:lnTo>
                    <a:pt x="372" y="1316"/>
                  </a:lnTo>
                  <a:cubicBezTo>
                    <a:pt x="0" y="1316"/>
                    <a:pt x="0" y="1874"/>
                    <a:pt x="372" y="1874"/>
                  </a:cubicBezTo>
                  <a:lnTo>
                    <a:pt x="1086" y="1874"/>
                  </a:lnTo>
                  <a:cubicBezTo>
                    <a:pt x="1303" y="1874"/>
                    <a:pt x="1520" y="1750"/>
                    <a:pt x="1644" y="1533"/>
                  </a:cubicBezTo>
                  <a:cubicBezTo>
                    <a:pt x="1768" y="1347"/>
                    <a:pt x="1768" y="1099"/>
                    <a:pt x="1644" y="882"/>
                  </a:cubicBezTo>
                  <a:lnTo>
                    <a:pt x="1458" y="602"/>
                  </a:lnTo>
                  <a:cubicBezTo>
                    <a:pt x="1520" y="571"/>
                    <a:pt x="1551" y="509"/>
                    <a:pt x="1551" y="447"/>
                  </a:cubicBezTo>
                  <a:cubicBezTo>
                    <a:pt x="1613" y="292"/>
                    <a:pt x="1520" y="168"/>
                    <a:pt x="1365" y="106"/>
                  </a:cubicBezTo>
                  <a:lnTo>
                    <a:pt x="993" y="13"/>
                  </a:lnTo>
                  <a:cubicBezTo>
                    <a:pt x="974" y="4"/>
                    <a:pt x="954"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43"/>
            <p:cNvSpPr/>
            <p:nvPr/>
          </p:nvSpPr>
          <p:spPr>
            <a:xfrm>
              <a:off x="6536832" y="2565734"/>
              <a:ext cx="59101" cy="47833"/>
            </a:xfrm>
            <a:custGeom>
              <a:rect b="b" l="l" r="r" t="t"/>
              <a:pathLst>
                <a:path extrusionOk="0" h="1783" w="2203">
                  <a:moveTo>
                    <a:pt x="731" y="1"/>
                  </a:moveTo>
                  <a:cubicBezTo>
                    <a:pt x="635" y="1"/>
                    <a:pt x="538" y="56"/>
                    <a:pt x="497" y="138"/>
                  </a:cubicBezTo>
                  <a:lnTo>
                    <a:pt x="249" y="542"/>
                  </a:lnTo>
                  <a:cubicBezTo>
                    <a:pt x="0" y="945"/>
                    <a:pt x="280" y="1503"/>
                    <a:pt x="776" y="1503"/>
                  </a:cubicBezTo>
                  <a:lnTo>
                    <a:pt x="1396" y="1503"/>
                  </a:lnTo>
                  <a:cubicBezTo>
                    <a:pt x="1396" y="1565"/>
                    <a:pt x="1427" y="1627"/>
                    <a:pt x="1458" y="1689"/>
                  </a:cubicBezTo>
                  <a:cubicBezTo>
                    <a:pt x="1520" y="1751"/>
                    <a:pt x="1582" y="1782"/>
                    <a:pt x="1675" y="1782"/>
                  </a:cubicBezTo>
                  <a:cubicBezTo>
                    <a:pt x="1737" y="1782"/>
                    <a:pt x="1800" y="1751"/>
                    <a:pt x="1862" y="1689"/>
                  </a:cubicBezTo>
                  <a:lnTo>
                    <a:pt x="2141" y="1410"/>
                  </a:lnTo>
                  <a:cubicBezTo>
                    <a:pt x="2172" y="1379"/>
                    <a:pt x="2203" y="1286"/>
                    <a:pt x="2203" y="1224"/>
                  </a:cubicBezTo>
                  <a:cubicBezTo>
                    <a:pt x="2203" y="1162"/>
                    <a:pt x="2172" y="1100"/>
                    <a:pt x="2141" y="1038"/>
                  </a:cubicBezTo>
                  <a:lnTo>
                    <a:pt x="1862" y="790"/>
                  </a:lnTo>
                  <a:cubicBezTo>
                    <a:pt x="1815" y="728"/>
                    <a:pt x="1745" y="697"/>
                    <a:pt x="1675" y="697"/>
                  </a:cubicBezTo>
                  <a:cubicBezTo>
                    <a:pt x="1606" y="697"/>
                    <a:pt x="1536" y="728"/>
                    <a:pt x="1489" y="790"/>
                  </a:cubicBezTo>
                  <a:cubicBezTo>
                    <a:pt x="1427" y="821"/>
                    <a:pt x="1396" y="883"/>
                    <a:pt x="1396" y="976"/>
                  </a:cubicBezTo>
                  <a:lnTo>
                    <a:pt x="807" y="976"/>
                  </a:lnTo>
                  <a:cubicBezTo>
                    <a:pt x="776" y="976"/>
                    <a:pt x="745" y="945"/>
                    <a:pt x="714" y="914"/>
                  </a:cubicBezTo>
                  <a:cubicBezTo>
                    <a:pt x="714" y="883"/>
                    <a:pt x="714" y="852"/>
                    <a:pt x="714" y="821"/>
                  </a:cubicBezTo>
                  <a:lnTo>
                    <a:pt x="962" y="449"/>
                  </a:lnTo>
                  <a:cubicBezTo>
                    <a:pt x="1055" y="325"/>
                    <a:pt x="993" y="138"/>
                    <a:pt x="869" y="45"/>
                  </a:cubicBezTo>
                  <a:cubicBezTo>
                    <a:pt x="828" y="14"/>
                    <a:pt x="779" y="1"/>
                    <a:pt x="7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7" name="Google Shape;517;p43"/>
          <p:cNvGrpSpPr/>
          <p:nvPr/>
        </p:nvGrpSpPr>
        <p:grpSpPr>
          <a:xfrm>
            <a:off x="4427701" y="2820817"/>
            <a:ext cx="371158" cy="337919"/>
            <a:chOff x="7220880" y="2341429"/>
            <a:chExt cx="371158" cy="337919"/>
          </a:xfrm>
        </p:grpSpPr>
        <p:sp>
          <p:nvSpPr>
            <p:cNvPr id="518" name="Google Shape;518;p43"/>
            <p:cNvSpPr/>
            <p:nvPr/>
          </p:nvSpPr>
          <p:spPr>
            <a:xfrm>
              <a:off x="7220880" y="2341429"/>
              <a:ext cx="371158" cy="337919"/>
            </a:xfrm>
            <a:custGeom>
              <a:rect b="b" l="l" r="r" t="t"/>
              <a:pathLst>
                <a:path extrusionOk="0" h="12596" w="13835">
                  <a:moveTo>
                    <a:pt x="8841" y="558"/>
                  </a:moveTo>
                  <a:cubicBezTo>
                    <a:pt x="8748" y="683"/>
                    <a:pt x="8717" y="838"/>
                    <a:pt x="8717" y="993"/>
                  </a:cubicBezTo>
                  <a:cubicBezTo>
                    <a:pt x="8717" y="1148"/>
                    <a:pt x="8748" y="1272"/>
                    <a:pt x="8841" y="1427"/>
                  </a:cubicBezTo>
                  <a:lnTo>
                    <a:pt x="993" y="1427"/>
                  </a:lnTo>
                  <a:cubicBezTo>
                    <a:pt x="404" y="1427"/>
                    <a:pt x="404" y="558"/>
                    <a:pt x="993" y="558"/>
                  </a:cubicBezTo>
                  <a:close/>
                  <a:moveTo>
                    <a:pt x="10516" y="5739"/>
                  </a:moveTo>
                  <a:cubicBezTo>
                    <a:pt x="10518" y="5739"/>
                    <a:pt x="10520" y="5739"/>
                    <a:pt x="10521" y="5739"/>
                  </a:cubicBezTo>
                  <a:lnTo>
                    <a:pt x="10521" y="5739"/>
                  </a:lnTo>
                  <a:cubicBezTo>
                    <a:pt x="10530" y="5739"/>
                    <a:pt x="10538" y="5739"/>
                    <a:pt x="10547" y="5739"/>
                  </a:cubicBezTo>
                  <a:close/>
                  <a:moveTo>
                    <a:pt x="528" y="1861"/>
                  </a:moveTo>
                  <a:cubicBezTo>
                    <a:pt x="683" y="1923"/>
                    <a:pt x="838" y="1954"/>
                    <a:pt x="993" y="1954"/>
                  </a:cubicBezTo>
                  <a:lnTo>
                    <a:pt x="2079" y="1954"/>
                  </a:lnTo>
                  <a:lnTo>
                    <a:pt x="2079" y="12036"/>
                  </a:lnTo>
                  <a:lnTo>
                    <a:pt x="1179" y="12036"/>
                  </a:lnTo>
                  <a:cubicBezTo>
                    <a:pt x="838" y="12036"/>
                    <a:pt x="528" y="11756"/>
                    <a:pt x="528" y="11384"/>
                  </a:cubicBezTo>
                  <a:lnTo>
                    <a:pt x="528" y="1861"/>
                  </a:lnTo>
                  <a:close/>
                  <a:moveTo>
                    <a:pt x="10506" y="6292"/>
                  </a:moveTo>
                  <a:cubicBezTo>
                    <a:pt x="11981" y="6292"/>
                    <a:pt x="13401" y="7430"/>
                    <a:pt x="13401" y="9151"/>
                  </a:cubicBezTo>
                  <a:cubicBezTo>
                    <a:pt x="13401" y="10764"/>
                    <a:pt x="12129" y="12036"/>
                    <a:pt x="10547" y="12036"/>
                  </a:cubicBezTo>
                  <a:cubicBezTo>
                    <a:pt x="7972" y="12036"/>
                    <a:pt x="6700" y="8934"/>
                    <a:pt x="8500" y="7135"/>
                  </a:cubicBezTo>
                  <a:cubicBezTo>
                    <a:pt x="9082" y="6552"/>
                    <a:pt x="9800" y="6292"/>
                    <a:pt x="10506" y="6292"/>
                  </a:cubicBezTo>
                  <a:close/>
                  <a:moveTo>
                    <a:pt x="993" y="0"/>
                  </a:moveTo>
                  <a:cubicBezTo>
                    <a:pt x="435" y="0"/>
                    <a:pt x="0" y="434"/>
                    <a:pt x="0" y="993"/>
                  </a:cubicBezTo>
                  <a:lnTo>
                    <a:pt x="0" y="11384"/>
                  </a:lnTo>
                  <a:cubicBezTo>
                    <a:pt x="0" y="12036"/>
                    <a:pt x="528" y="12563"/>
                    <a:pt x="1179" y="12594"/>
                  </a:cubicBezTo>
                  <a:lnTo>
                    <a:pt x="5150" y="12594"/>
                  </a:lnTo>
                  <a:cubicBezTo>
                    <a:pt x="5157" y="12595"/>
                    <a:pt x="5164" y="12595"/>
                    <a:pt x="5172" y="12595"/>
                  </a:cubicBezTo>
                  <a:cubicBezTo>
                    <a:pt x="5452" y="12595"/>
                    <a:pt x="5452" y="12034"/>
                    <a:pt x="5172" y="12034"/>
                  </a:cubicBezTo>
                  <a:cubicBezTo>
                    <a:pt x="5164" y="12034"/>
                    <a:pt x="5157" y="12035"/>
                    <a:pt x="5150" y="12036"/>
                  </a:cubicBezTo>
                  <a:lnTo>
                    <a:pt x="2637" y="12036"/>
                  </a:lnTo>
                  <a:lnTo>
                    <a:pt x="2637" y="1954"/>
                  </a:lnTo>
                  <a:lnTo>
                    <a:pt x="9461" y="1954"/>
                  </a:lnTo>
                  <a:lnTo>
                    <a:pt x="9461" y="5925"/>
                  </a:lnTo>
                  <a:cubicBezTo>
                    <a:pt x="6731" y="6824"/>
                    <a:pt x="6266" y="10485"/>
                    <a:pt x="8686" y="12036"/>
                  </a:cubicBezTo>
                  <a:lnTo>
                    <a:pt x="7600" y="12036"/>
                  </a:lnTo>
                  <a:cubicBezTo>
                    <a:pt x="7290" y="12067"/>
                    <a:pt x="7290" y="12532"/>
                    <a:pt x="7600" y="12594"/>
                  </a:cubicBezTo>
                  <a:lnTo>
                    <a:pt x="10516" y="12594"/>
                  </a:lnTo>
                  <a:cubicBezTo>
                    <a:pt x="12377" y="12532"/>
                    <a:pt x="13835" y="11012"/>
                    <a:pt x="13835" y="9151"/>
                  </a:cubicBezTo>
                  <a:cubicBezTo>
                    <a:pt x="13835" y="7322"/>
                    <a:pt x="12380" y="5804"/>
                    <a:pt x="10521" y="5739"/>
                  </a:cubicBezTo>
                  <a:lnTo>
                    <a:pt x="10521" y="5739"/>
                  </a:lnTo>
                  <a:cubicBezTo>
                    <a:pt x="10344" y="5741"/>
                    <a:pt x="10166" y="5770"/>
                    <a:pt x="9989" y="5770"/>
                  </a:cubicBezTo>
                  <a:lnTo>
                    <a:pt x="9989" y="1706"/>
                  </a:lnTo>
                  <a:cubicBezTo>
                    <a:pt x="9989" y="1551"/>
                    <a:pt x="9864" y="1427"/>
                    <a:pt x="9709" y="1427"/>
                  </a:cubicBezTo>
                  <a:cubicBezTo>
                    <a:pt x="9151" y="1427"/>
                    <a:pt x="9151" y="558"/>
                    <a:pt x="9709" y="558"/>
                  </a:cubicBezTo>
                  <a:cubicBezTo>
                    <a:pt x="10051" y="496"/>
                    <a:pt x="10051" y="31"/>
                    <a:pt x="97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43"/>
            <p:cNvSpPr/>
            <p:nvPr/>
          </p:nvSpPr>
          <p:spPr>
            <a:xfrm>
              <a:off x="7467559" y="2528041"/>
              <a:ext cx="64574" cy="47243"/>
            </a:xfrm>
            <a:custGeom>
              <a:rect b="b" l="l" r="r" t="t"/>
              <a:pathLst>
                <a:path extrusionOk="0" h="1761" w="2407">
                  <a:moveTo>
                    <a:pt x="1336" y="0"/>
                  </a:moveTo>
                  <a:cubicBezTo>
                    <a:pt x="1127" y="0"/>
                    <a:pt x="918" y="101"/>
                    <a:pt x="794" y="303"/>
                  </a:cubicBezTo>
                  <a:lnTo>
                    <a:pt x="452" y="892"/>
                  </a:lnTo>
                  <a:cubicBezTo>
                    <a:pt x="404" y="864"/>
                    <a:pt x="354" y="852"/>
                    <a:pt x="307" y="852"/>
                  </a:cubicBezTo>
                  <a:cubicBezTo>
                    <a:pt x="140" y="852"/>
                    <a:pt x="1" y="1002"/>
                    <a:pt x="49" y="1171"/>
                  </a:cubicBezTo>
                  <a:lnTo>
                    <a:pt x="142" y="1574"/>
                  </a:lnTo>
                  <a:cubicBezTo>
                    <a:pt x="173" y="1667"/>
                    <a:pt x="297" y="1761"/>
                    <a:pt x="421" y="1761"/>
                  </a:cubicBezTo>
                  <a:lnTo>
                    <a:pt x="483" y="1761"/>
                  </a:lnTo>
                  <a:lnTo>
                    <a:pt x="856" y="1667"/>
                  </a:lnTo>
                  <a:cubicBezTo>
                    <a:pt x="1011" y="1636"/>
                    <a:pt x="1104" y="1481"/>
                    <a:pt x="1073" y="1326"/>
                  </a:cubicBezTo>
                  <a:cubicBezTo>
                    <a:pt x="1042" y="1264"/>
                    <a:pt x="1011" y="1202"/>
                    <a:pt x="949" y="1171"/>
                  </a:cubicBezTo>
                  <a:lnTo>
                    <a:pt x="1290" y="582"/>
                  </a:lnTo>
                  <a:cubicBezTo>
                    <a:pt x="1321" y="551"/>
                    <a:pt x="1352" y="551"/>
                    <a:pt x="1383" y="551"/>
                  </a:cubicBezTo>
                  <a:cubicBezTo>
                    <a:pt x="1414" y="551"/>
                    <a:pt x="1414" y="551"/>
                    <a:pt x="1445" y="582"/>
                  </a:cubicBezTo>
                  <a:lnTo>
                    <a:pt x="1879" y="1295"/>
                  </a:lnTo>
                  <a:cubicBezTo>
                    <a:pt x="1918" y="1392"/>
                    <a:pt x="2005" y="1441"/>
                    <a:pt x="2095" y="1441"/>
                  </a:cubicBezTo>
                  <a:cubicBezTo>
                    <a:pt x="2150" y="1441"/>
                    <a:pt x="2205" y="1423"/>
                    <a:pt x="2251" y="1388"/>
                  </a:cubicBezTo>
                  <a:lnTo>
                    <a:pt x="2220" y="1388"/>
                  </a:lnTo>
                  <a:cubicBezTo>
                    <a:pt x="2344" y="1326"/>
                    <a:pt x="2407" y="1140"/>
                    <a:pt x="2313" y="1016"/>
                  </a:cubicBezTo>
                  <a:lnTo>
                    <a:pt x="1879" y="303"/>
                  </a:lnTo>
                  <a:cubicBezTo>
                    <a:pt x="1755" y="101"/>
                    <a:pt x="1546" y="0"/>
                    <a:pt x="13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43"/>
            <p:cNvSpPr/>
            <p:nvPr/>
          </p:nvSpPr>
          <p:spPr>
            <a:xfrm>
              <a:off x="7514829" y="2574909"/>
              <a:ext cx="44775" cy="49604"/>
            </a:xfrm>
            <a:custGeom>
              <a:rect b="b" l="l" r="r" t="t"/>
              <a:pathLst>
                <a:path extrusionOk="0" h="1849" w="1669">
                  <a:moveTo>
                    <a:pt x="863" y="1"/>
                  </a:moveTo>
                  <a:cubicBezTo>
                    <a:pt x="810" y="1"/>
                    <a:pt x="750" y="23"/>
                    <a:pt x="707" y="45"/>
                  </a:cubicBezTo>
                  <a:cubicBezTo>
                    <a:pt x="645" y="76"/>
                    <a:pt x="614" y="138"/>
                    <a:pt x="582" y="200"/>
                  </a:cubicBezTo>
                  <a:lnTo>
                    <a:pt x="489" y="603"/>
                  </a:lnTo>
                  <a:cubicBezTo>
                    <a:pt x="458" y="727"/>
                    <a:pt x="520" y="882"/>
                    <a:pt x="676" y="913"/>
                  </a:cubicBezTo>
                  <a:lnTo>
                    <a:pt x="738" y="913"/>
                  </a:lnTo>
                  <a:cubicBezTo>
                    <a:pt x="800" y="913"/>
                    <a:pt x="862" y="913"/>
                    <a:pt x="893" y="882"/>
                  </a:cubicBezTo>
                  <a:lnTo>
                    <a:pt x="1079" y="1161"/>
                  </a:lnTo>
                  <a:cubicBezTo>
                    <a:pt x="1079" y="1192"/>
                    <a:pt x="1079" y="1223"/>
                    <a:pt x="1079" y="1254"/>
                  </a:cubicBezTo>
                  <a:cubicBezTo>
                    <a:pt x="1048" y="1285"/>
                    <a:pt x="1017" y="1316"/>
                    <a:pt x="986" y="1316"/>
                  </a:cubicBezTo>
                  <a:lnTo>
                    <a:pt x="303" y="1316"/>
                  </a:lnTo>
                  <a:cubicBezTo>
                    <a:pt x="296" y="1316"/>
                    <a:pt x="288" y="1315"/>
                    <a:pt x="281" y="1315"/>
                  </a:cubicBezTo>
                  <a:cubicBezTo>
                    <a:pt x="7" y="1315"/>
                    <a:pt x="1" y="1848"/>
                    <a:pt x="261" y="1848"/>
                  </a:cubicBezTo>
                  <a:cubicBezTo>
                    <a:pt x="274" y="1848"/>
                    <a:pt x="289" y="1847"/>
                    <a:pt x="303" y="1844"/>
                  </a:cubicBezTo>
                  <a:lnTo>
                    <a:pt x="986" y="1844"/>
                  </a:lnTo>
                  <a:cubicBezTo>
                    <a:pt x="1234" y="1844"/>
                    <a:pt x="1420" y="1720"/>
                    <a:pt x="1544" y="1533"/>
                  </a:cubicBezTo>
                  <a:cubicBezTo>
                    <a:pt x="1668" y="1316"/>
                    <a:pt x="1668" y="1068"/>
                    <a:pt x="1544" y="882"/>
                  </a:cubicBezTo>
                  <a:lnTo>
                    <a:pt x="1389" y="603"/>
                  </a:lnTo>
                  <a:cubicBezTo>
                    <a:pt x="1451" y="572"/>
                    <a:pt x="1482" y="510"/>
                    <a:pt x="1482" y="448"/>
                  </a:cubicBezTo>
                  <a:cubicBezTo>
                    <a:pt x="1544" y="293"/>
                    <a:pt x="1451" y="138"/>
                    <a:pt x="1296" y="107"/>
                  </a:cubicBezTo>
                  <a:lnTo>
                    <a:pt x="924" y="14"/>
                  </a:lnTo>
                  <a:cubicBezTo>
                    <a:pt x="906" y="4"/>
                    <a:pt x="885" y="1"/>
                    <a:pt x="8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43"/>
            <p:cNvSpPr/>
            <p:nvPr/>
          </p:nvSpPr>
          <p:spPr>
            <a:xfrm>
              <a:off x="7446392" y="2583843"/>
              <a:ext cx="57438" cy="47190"/>
            </a:xfrm>
            <a:custGeom>
              <a:rect b="b" l="l" r="r" t="t"/>
              <a:pathLst>
                <a:path extrusionOk="0" h="1759" w="2141">
                  <a:moveTo>
                    <a:pt x="589" y="0"/>
                  </a:moveTo>
                  <a:cubicBezTo>
                    <a:pt x="499" y="0"/>
                    <a:pt x="412" y="49"/>
                    <a:pt x="373" y="146"/>
                  </a:cubicBezTo>
                  <a:lnTo>
                    <a:pt x="125" y="518"/>
                  </a:lnTo>
                  <a:cubicBezTo>
                    <a:pt x="1" y="735"/>
                    <a:pt x="1" y="983"/>
                    <a:pt x="125" y="1169"/>
                  </a:cubicBezTo>
                  <a:cubicBezTo>
                    <a:pt x="249" y="1387"/>
                    <a:pt x="466" y="1511"/>
                    <a:pt x="683" y="1511"/>
                  </a:cubicBezTo>
                  <a:lnTo>
                    <a:pt x="1303" y="1511"/>
                  </a:lnTo>
                  <a:cubicBezTo>
                    <a:pt x="1303" y="1573"/>
                    <a:pt x="1334" y="1635"/>
                    <a:pt x="1365" y="1697"/>
                  </a:cubicBezTo>
                  <a:cubicBezTo>
                    <a:pt x="1427" y="1728"/>
                    <a:pt x="1489" y="1759"/>
                    <a:pt x="1552" y="1759"/>
                  </a:cubicBezTo>
                  <a:cubicBezTo>
                    <a:pt x="1645" y="1759"/>
                    <a:pt x="1707" y="1728"/>
                    <a:pt x="1769" y="1697"/>
                  </a:cubicBezTo>
                  <a:lnTo>
                    <a:pt x="2017" y="1418"/>
                  </a:lnTo>
                  <a:cubicBezTo>
                    <a:pt x="2141" y="1325"/>
                    <a:pt x="2141" y="1138"/>
                    <a:pt x="2017" y="1045"/>
                  </a:cubicBezTo>
                  <a:lnTo>
                    <a:pt x="1769" y="766"/>
                  </a:lnTo>
                  <a:cubicBezTo>
                    <a:pt x="1707" y="720"/>
                    <a:pt x="1637" y="696"/>
                    <a:pt x="1567" y="696"/>
                  </a:cubicBezTo>
                  <a:cubicBezTo>
                    <a:pt x="1497" y="696"/>
                    <a:pt x="1427" y="720"/>
                    <a:pt x="1365" y="766"/>
                  </a:cubicBezTo>
                  <a:cubicBezTo>
                    <a:pt x="1303" y="828"/>
                    <a:pt x="1303" y="890"/>
                    <a:pt x="1303" y="983"/>
                  </a:cubicBezTo>
                  <a:lnTo>
                    <a:pt x="683" y="983"/>
                  </a:lnTo>
                  <a:cubicBezTo>
                    <a:pt x="652" y="983"/>
                    <a:pt x="621" y="952"/>
                    <a:pt x="621" y="921"/>
                  </a:cubicBezTo>
                  <a:cubicBezTo>
                    <a:pt x="590" y="890"/>
                    <a:pt x="590" y="859"/>
                    <a:pt x="621" y="828"/>
                  </a:cubicBezTo>
                  <a:lnTo>
                    <a:pt x="838" y="456"/>
                  </a:lnTo>
                  <a:cubicBezTo>
                    <a:pt x="931" y="301"/>
                    <a:pt x="900" y="146"/>
                    <a:pt x="745" y="53"/>
                  </a:cubicBezTo>
                  <a:cubicBezTo>
                    <a:pt x="698" y="18"/>
                    <a:pt x="643" y="0"/>
                    <a:pt x="5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43"/>
            <p:cNvSpPr/>
            <p:nvPr/>
          </p:nvSpPr>
          <p:spPr>
            <a:xfrm>
              <a:off x="7384823" y="2664084"/>
              <a:ext cx="15828" cy="14809"/>
            </a:xfrm>
            <a:custGeom>
              <a:rect b="b" l="l" r="r" t="t"/>
              <a:pathLst>
                <a:path extrusionOk="0" h="552" w="590">
                  <a:moveTo>
                    <a:pt x="312" y="1"/>
                  </a:moveTo>
                  <a:cubicBezTo>
                    <a:pt x="291" y="1"/>
                    <a:pt x="270" y="3"/>
                    <a:pt x="248" y="9"/>
                  </a:cubicBezTo>
                  <a:cubicBezTo>
                    <a:pt x="155" y="9"/>
                    <a:pt x="62" y="71"/>
                    <a:pt x="31" y="195"/>
                  </a:cubicBezTo>
                  <a:cubicBezTo>
                    <a:pt x="0" y="288"/>
                    <a:pt x="31" y="412"/>
                    <a:pt x="124" y="505"/>
                  </a:cubicBezTo>
                  <a:cubicBezTo>
                    <a:pt x="171" y="536"/>
                    <a:pt x="225" y="551"/>
                    <a:pt x="279" y="551"/>
                  </a:cubicBezTo>
                  <a:cubicBezTo>
                    <a:pt x="334" y="551"/>
                    <a:pt x="388" y="536"/>
                    <a:pt x="434" y="505"/>
                  </a:cubicBezTo>
                  <a:cubicBezTo>
                    <a:pt x="527" y="412"/>
                    <a:pt x="589" y="288"/>
                    <a:pt x="527" y="164"/>
                  </a:cubicBezTo>
                  <a:cubicBezTo>
                    <a:pt x="502" y="61"/>
                    <a:pt x="412" y="1"/>
                    <a:pt x="3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 name="Google Shape;523;p43"/>
          <p:cNvGrpSpPr/>
          <p:nvPr/>
        </p:nvGrpSpPr>
        <p:grpSpPr>
          <a:xfrm>
            <a:off x="4426024" y="1706621"/>
            <a:ext cx="374512" cy="347041"/>
            <a:chOff x="5603128" y="2349746"/>
            <a:chExt cx="374512" cy="347041"/>
          </a:xfrm>
        </p:grpSpPr>
        <p:sp>
          <p:nvSpPr>
            <p:cNvPr id="524" name="Google Shape;524;p43"/>
            <p:cNvSpPr/>
            <p:nvPr/>
          </p:nvSpPr>
          <p:spPr>
            <a:xfrm>
              <a:off x="5712155" y="2483508"/>
              <a:ext cx="64091" cy="78256"/>
            </a:xfrm>
            <a:custGeom>
              <a:rect b="b" l="l" r="r" t="t"/>
              <a:pathLst>
                <a:path extrusionOk="0" h="2917" w="2389">
                  <a:moveTo>
                    <a:pt x="1179" y="660"/>
                  </a:moveTo>
                  <a:cubicBezTo>
                    <a:pt x="1551" y="939"/>
                    <a:pt x="1768" y="1342"/>
                    <a:pt x="1861" y="1777"/>
                  </a:cubicBezTo>
                  <a:cubicBezTo>
                    <a:pt x="1861" y="2149"/>
                    <a:pt x="1551" y="2428"/>
                    <a:pt x="1210" y="2428"/>
                  </a:cubicBezTo>
                  <a:lnTo>
                    <a:pt x="1179" y="2428"/>
                  </a:lnTo>
                  <a:cubicBezTo>
                    <a:pt x="838" y="2428"/>
                    <a:pt x="528" y="2149"/>
                    <a:pt x="528" y="1777"/>
                  </a:cubicBezTo>
                  <a:cubicBezTo>
                    <a:pt x="621" y="1342"/>
                    <a:pt x="838" y="939"/>
                    <a:pt x="1179" y="660"/>
                  </a:cubicBezTo>
                  <a:close/>
                  <a:moveTo>
                    <a:pt x="1195" y="1"/>
                  </a:moveTo>
                  <a:cubicBezTo>
                    <a:pt x="1132" y="1"/>
                    <a:pt x="1070" y="24"/>
                    <a:pt x="1024" y="70"/>
                  </a:cubicBezTo>
                  <a:cubicBezTo>
                    <a:pt x="931" y="164"/>
                    <a:pt x="0" y="939"/>
                    <a:pt x="0" y="1777"/>
                  </a:cubicBezTo>
                  <a:cubicBezTo>
                    <a:pt x="47" y="2536"/>
                    <a:pt x="621" y="2916"/>
                    <a:pt x="1195" y="2916"/>
                  </a:cubicBezTo>
                  <a:cubicBezTo>
                    <a:pt x="1768" y="2916"/>
                    <a:pt x="2342" y="2536"/>
                    <a:pt x="2389" y="1777"/>
                  </a:cubicBezTo>
                  <a:cubicBezTo>
                    <a:pt x="2389" y="939"/>
                    <a:pt x="1458" y="164"/>
                    <a:pt x="1365" y="70"/>
                  </a:cubicBezTo>
                  <a:cubicBezTo>
                    <a:pt x="1319" y="24"/>
                    <a:pt x="1257" y="1"/>
                    <a:pt x="11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43"/>
            <p:cNvSpPr/>
            <p:nvPr/>
          </p:nvSpPr>
          <p:spPr>
            <a:xfrm>
              <a:off x="5603128" y="2349746"/>
              <a:ext cx="374512" cy="347041"/>
            </a:xfrm>
            <a:custGeom>
              <a:rect b="b" l="l" r="r" t="t"/>
              <a:pathLst>
                <a:path extrusionOk="0" h="12936" w="13960">
                  <a:moveTo>
                    <a:pt x="9307" y="1830"/>
                  </a:moveTo>
                  <a:lnTo>
                    <a:pt x="9307" y="3474"/>
                  </a:lnTo>
                  <a:cubicBezTo>
                    <a:pt x="9307" y="3738"/>
                    <a:pt x="9105" y="3870"/>
                    <a:pt x="8903" y="3870"/>
                  </a:cubicBezTo>
                  <a:cubicBezTo>
                    <a:pt x="8702" y="3870"/>
                    <a:pt x="8500" y="3738"/>
                    <a:pt x="8500" y="3474"/>
                  </a:cubicBezTo>
                  <a:lnTo>
                    <a:pt x="8500" y="2420"/>
                  </a:lnTo>
                  <a:cubicBezTo>
                    <a:pt x="8531" y="2265"/>
                    <a:pt x="8391" y="2187"/>
                    <a:pt x="8248" y="2187"/>
                  </a:cubicBezTo>
                  <a:cubicBezTo>
                    <a:pt x="8105" y="2187"/>
                    <a:pt x="7957" y="2265"/>
                    <a:pt x="7973" y="2420"/>
                  </a:cubicBezTo>
                  <a:cubicBezTo>
                    <a:pt x="7973" y="2683"/>
                    <a:pt x="7771" y="2815"/>
                    <a:pt x="7569" y="2815"/>
                  </a:cubicBezTo>
                  <a:cubicBezTo>
                    <a:pt x="7368" y="2815"/>
                    <a:pt x="7166" y="2683"/>
                    <a:pt x="7166" y="2420"/>
                  </a:cubicBezTo>
                  <a:lnTo>
                    <a:pt x="7166" y="1830"/>
                  </a:lnTo>
                  <a:close/>
                  <a:moveTo>
                    <a:pt x="9989" y="559"/>
                  </a:moveTo>
                  <a:lnTo>
                    <a:pt x="9989" y="1303"/>
                  </a:lnTo>
                  <a:lnTo>
                    <a:pt x="6267" y="1303"/>
                  </a:lnTo>
                  <a:cubicBezTo>
                    <a:pt x="6112" y="1303"/>
                    <a:pt x="5987" y="1427"/>
                    <a:pt x="6018" y="1551"/>
                  </a:cubicBezTo>
                  <a:cubicBezTo>
                    <a:pt x="5987" y="1706"/>
                    <a:pt x="6112" y="1830"/>
                    <a:pt x="6267" y="1830"/>
                  </a:cubicBezTo>
                  <a:lnTo>
                    <a:pt x="6608" y="1830"/>
                  </a:lnTo>
                  <a:lnTo>
                    <a:pt x="6608" y="2420"/>
                  </a:lnTo>
                  <a:cubicBezTo>
                    <a:pt x="6639" y="2947"/>
                    <a:pt x="7042" y="3381"/>
                    <a:pt x="7569" y="3381"/>
                  </a:cubicBezTo>
                  <a:cubicBezTo>
                    <a:pt x="7694" y="3381"/>
                    <a:pt x="7849" y="3350"/>
                    <a:pt x="7942" y="3288"/>
                  </a:cubicBezTo>
                  <a:lnTo>
                    <a:pt x="7942" y="3474"/>
                  </a:lnTo>
                  <a:cubicBezTo>
                    <a:pt x="7973" y="3599"/>
                    <a:pt x="8004" y="3754"/>
                    <a:pt x="8035" y="3878"/>
                  </a:cubicBezTo>
                  <a:lnTo>
                    <a:pt x="1210" y="3878"/>
                  </a:lnTo>
                  <a:lnTo>
                    <a:pt x="1210" y="1830"/>
                  </a:lnTo>
                  <a:lnTo>
                    <a:pt x="3816" y="1830"/>
                  </a:lnTo>
                  <a:cubicBezTo>
                    <a:pt x="3971" y="1830"/>
                    <a:pt x="4095" y="1706"/>
                    <a:pt x="4095" y="1551"/>
                  </a:cubicBezTo>
                  <a:cubicBezTo>
                    <a:pt x="4095" y="1427"/>
                    <a:pt x="3971" y="1303"/>
                    <a:pt x="3816" y="1303"/>
                  </a:cubicBezTo>
                  <a:lnTo>
                    <a:pt x="528" y="1303"/>
                  </a:lnTo>
                  <a:lnTo>
                    <a:pt x="528" y="559"/>
                  </a:lnTo>
                  <a:close/>
                  <a:moveTo>
                    <a:pt x="9307" y="4405"/>
                  </a:moveTo>
                  <a:lnTo>
                    <a:pt x="9307" y="6359"/>
                  </a:lnTo>
                  <a:cubicBezTo>
                    <a:pt x="8314" y="6731"/>
                    <a:pt x="7569" y="7538"/>
                    <a:pt x="7259" y="8562"/>
                  </a:cubicBezTo>
                  <a:lnTo>
                    <a:pt x="7259" y="8531"/>
                  </a:lnTo>
                  <a:lnTo>
                    <a:pt x="1210" y="8531"/>
                  </a:lnTo>
                  <a:lnTo>
                    <a:pt x="1210" y="4405"/>
                  </a:lnTo>
                  <a:close/>
                  <a:moveTo>
                    <a:pt x="7135" y="9089"/>
                  </a:moveTo>
                  <a:cubicBezTo>
                    <a:pt x="7135" y="9244"/>
                    <a:pt x="7104" y="9368"/>
                    <a:pt x="7104" y="9523"/>
                  </a:cubicBezTo>
                  <a:cubicBezTo>
                    <a:pt x="7104" y="10082"/>
                    <a:pt x="7259" y="10640"/>
                    <a:pt x="7507" y="11105"/>
                  </a:cubicBezTo>
                  <a:lnTo>
                    <a:pt x="1210" y="11105"/>
                  </a:lnTo>
                  <a:lnTo>
                    <a:pt x="1210" y="9089"/>
                  </a:lnTo>
                  <a:close/>
                  <a:moveTo>
                    <a:pt x="7880" y="11664"/>
                  </a:moveTo>
                  <a:cubicBezTo>
                    <a:pt x="8097" y="11943"/>
                    <a:pt x="8376" y="12191"/>
                    <a:pt x="8686" y="12408"/>
                  </a:cubicBezTo>
                  <a:lnTo>
                    <a:pt x="528" y="12408"/>
                  </a:lnTo>
                  <a:lnTo>
                    <a:pt x="528" y="11664"/>
                  </a:lnTo>
                  <a:close/>
                  <a:moveTo>
                    <a:pt x="10507" y="6650"/>
                  </a:moveTo>
                  <a:cubicBezTo>
                    <a:pt x="11982" y="6650"/>
                    <a:pt x="13401" y="7803"/>
                    <a:pt x="13401" y="9523"/>
                  </a:cubicBezTo>
                  <a:cubicBezTo>
                    <a:pt x="13401" y="11105"/>
                    <a:pt x="12129" y="12408"/>
                    <a:pt x="10547" y="12408"/>
                  </a:cubicBezTo>
                  <a:cubicBezTo>
                    <a:pt x="7973" y="12408"/>
                    <a:pt x="6701" y="9306"/>
                    <a:pt x="8500" y="7507"/>
                  </a:cubicBezTo>
                  <a:cubicBezTo>
                    <a:pt x="9082" y="6915"/>
                    <a:pt x="9801" y="6650"/>
                    <a:pt x="10507" y="6650"/>
                  </a:cubicBezTo>
                  <a:close/>
                  <a:moveTo>
                    <a:pt x="280" y="0"/>
                  </a:moveTo>
                  <a:cubicBezTo>
                    <a:pt x="125" y="0"/>
                    <a:pt x="1" y="124"/>
                    <a:pt x="1" y="279"/>
                  </a:cubicBezTo>
                  <a:lnTo>
                    <a:pt x="1" y="1551"/>
                  </a:lnTo>
                  <a:cubicBezTo>
                    <a:pt x="1" y="1706"/>
                    <a:pt x="125" y="1830"/>
                    <a:pt x="280" y="1830"/>
                  </a:cubicBezTo>
                  <a:lnTo>
                    <a:pt x="652" y="1830"/>
                  </a:lnTo>
                  <a:lnTo>
                    <a:pt x="652" y="11105"/>
                  </a:lnTo>
                  <a:lnTo>
                    <a:pt x="280" y="11105"/>
                  </a:lnTo>
                  <a:cubicBezTo>
                    <a:pt x="125" y="11105"/>
                    <a:pt x="1" y="11229"/>
                    <a:pt x="1" y="11384"/>
                  </a:cubicBezTo>
                  <a:lnTo>
                    <a:pt x="1" y="12656"/>
                  </a:lnTo>
                  <a:cubicBezTo>
                    <a:pt x="1" y="12811"/>
                    <a:pt x="125" y="12935"/>
                    <a:pt x="280" y="12935"/>
                  </a:cubicBezTo>
                  <a:lnTo>
                    <a:pt x="10547" y="12935"/>
                  </a:lnTo>
                  <a:cubicBezTo>
                    <a:pt x="12439" y="12935"/>
                    <a:pt x="13959" y="11415"/>
                    <a:pt x="13959" y="9523"/>
                  </a:cubicBezTo>
                  <a:cubicBezTo>
                    <a:pt x="13959" y="7631"/>
                    <a:pt x="12439" y="6111"/>
                    <a:pt x="10547" y="6111"/>
                  </a:cubicBezTo>
                  <a:cubicBezTo>
                    <a:pt x="10299" y="6111"/>
                    <a:pt x="10082" y="6142"/>
                    <a:pt x="9865" y="6173"/>
                  </a:cubicBezTo>
                  <a:lnTo>
                    <a:pt x="9865" y="1830"/>
                  </a:lnTo>
                  <a:lnTo>
                    <a:pt x="10237" y="1830"/>
                  </a:lnTo>
                  <a:cubicBezTo>
                    <a:pt x="10392" y="1830"/>
                    <a:pt x="10516" y="1706"/>
                    <a:pt x="10516" y="1551"/>
                  </a:cubicBezTo>
                  <a:lnTo>
                    <a:pt x="10516" y="279"/>
                  </a:lnTo>
                  <a:cubicBezTo>
                    <a:pt x="10516" y="124"/>
                    <a:pt x="10392" y="0"/>
                    <a:pt x="1023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43"/>
            <p:cNvSpPr/>
            <p:nvPr/>
          </p:nvSpPr>
          <p:spPr>
            <a:xfrm>
              <a:off x="5850290" y="2546338"/>
              <a:ext cx="64091" cy="47243"/>
            </a:xfrm>
            <a:custGeom>
              <a:rect b="b" l="l" r="r" t="t"/>
              <a:pathLst>
                <a:path extrusionOk="0" h="1761" w="2389">
                  <a:moveTo>
                    <a:pt x="1319" y="1"/>
                  </a:moveTo>
                  <a:cubicBezTo>
                    <a:pt x="1109" y="1"/>
                    <a:pt x="900" y="101"/>
                    <a:pt x="776" y="303"/>
                  </a:cubicBezTo>
                  <a:lnTo>
                    <a:pt x="435" y="861"/>
                  </a:lnTo>
                  <a:cubicBezTo>
                    <a:pt x="391" y="839"/>
                    <a:pt x="347" y="818"/>
                    <a:pt x="292" y="818"/>
                  </a:cubicBezTo>
                  <a:cubicBezTo>
                    <a:pt x="269" y="818"/>
                    <a:pt x="245" y="821"/>
                    <a:pt x="218" y="830"/>
                  </a:cubicBezTo>
                  <a:cubicBezTo>
                    <a:pt x="94" y="861"/>
                    <a:pt x="0" y="1016"/>
                    <a:pt x="31" y="1141"/>
                  </a:cubicBezTo>
                  <a:lnTo>
                    <a:pt x="125" y="1544"/>
                  </a:lnTo>
                  <a:cubicBezTo>
                    <a:pt x="125" y="1668"/>
                    <a:pt x="249" y="1761"/>
                    <a:pt x="373" y="1761"/>
                  </a:cubicBezTo>
                  <a:lnTo>
                    <a:pt x="435" y="1761"/>
                  </a:lnTo>
                  <a:lnTo>
                    <a:pt x="838" y="1668"/>
                  </a:lnTo>
                  <a:cubicBezTo>
                    <a:pt x="1055" y="1606"/>
                    <a:pt x="1117" y="1296"/>
                    <a:pt x="900" y="1172"/>
                  </a:cubicBezTo>
                  <a:lnTo>
                    <a:pt x="1272" y="613"/>
                  </a:lnTo>
                  <a:cubicBezTo>
                    <a:pt x="1272" y="582"/>
                    <a:pt x="1303" y="551"/>
                    <a:pt x="1334" y="551"/>
                  </a:cubicBezTo>
                  <a:cubicBezTo>
                    <a:pt x="1365" y="551"/>
                    <a:pt x="1396" y="582"/>
                    <a:pt x="1427" y="582"/>
                  </a:cubicBezTo>
                  <a:lnTo>
                    <a:pt x="1862" y="1296"/>
                  </a:lnTo>
                  <a:cubicBezTo>
                    <a:pt x="1900" y="1393"/>
                    <a:pt x="1988" y="1441"/>
                    <a:pt x="2078" y="1441"/>
                  </a:cubicBezTo>
                  <a:cubicBezTo>
                    <a:pt x="2132" y="1441"/>
                    <a:pt x="2187" y="1424"/>
                    <a:pt x="2234" y="1389"/>
                  </a:cubicBezTo>
                  <a:lnTo>
                    <a:pt x="2203" y="1389"/>
                  </a:lnTo>
                  <a:cubicBezTo>
                    <a:pt x="2358" y="1327"/>
                    <a:pt x="2389" y="1141"/>
                    <a:pt x="2296" y="1016"/>
                  </a:cubicBezTo>
                  <a:lnTo>
                    <a:pt x="1862" y="303"/>
                  </a:lnTo>
                  <a:cubicBezTo>
                    <a:pt x="1738" y="101"/>
                    <a:pt x="1528" y="1"/>
                    <a:pt x="13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43"/>
            <p:cNvSpPr/>
            <p:nvPr/>
          </p:nvSpPr>
          <p:spPr>
            <a:xfrm>
              <a:off x="5898552" y="2592937"/>
              <a:ext cx="44131" cy="49765"/>
            </a:xfrm>
            <a:custGeom>
              <a:rect b="b" l="l" r="r" t="t"/>
              <a:pathLst>
                <a:path extrusionOk="0" h="1855" w="1645">
                  <a:moveTo>
                    <a:pt x="780" y="1"/>
                  </a:moveTo>
                  <a:cubicBezTo>
                    <a:pt x="745" y="1"/>
                    <a:pt x="714" y="8"/>
                    <a:pt x="683" y="24"/>
                  </a:cubicBezTo>
                  <a:cubicBezTo>
                    <a:pt x="621" y="86"/>
                    <a:pt x="590" y="148"/>
                    <a:pt x="559" y="210"/>
                  </a:cubicBezTo>
                  <a:lnTo>
                    <a:pt x="466" y="582"/>
                  </a:lnTo>
                  <a:cubicBezTo>
                    <a:pt x="404" y="737"/>
                    <a:pt x="497" y="893"/>
                    <a:pt x="652" y="924"/>
                  </a:cubicBezTo>
                  <a:lnTo>
                    <a:pt x="714" y="924"/>
                  </a:lnTo>
                  <a:cubicBezTo>
                    <a:pt x="776" y="924"/>
                    <a:pt x="807" y="924"/>
                    <a:pt x="869" y="893"/>
                  </a:cubicBezTo>
                  <a:lnTo>
                    <a:pt x="1055" y="1172"/>
                  </a:lnTo>
                  <a:cubicBezTo>
                    <a:pt x="1055" y="1203"/>
                    <a:pt x="1055" y="1234"/>
                    <a:pt x="1055" y="1265"/>
                  </a:cubicBezTo>
                  <a:cubicBezTo>
                    <a:pt x="1024" y="1296"/>
                    <a:pt x="993" y="1327"/>
                    <a:pt x="962" y="1327"/>
                  </a:cubicBezTo>
                  <a:lnTo>
                    <a:pt x="280" y="1327"/>
                  </a:lnTo>
                  <a:cubicBezTo>
                    <a:pt x="125" y="1327"/>
                    <a:pt x="1" y="1451"/>
                    <a:pt x="1" y="1575"/>
                  </a:cubicBezTo>
                  <a:cubicBezTo>
                    <a:pt x="1" y="1730"/>
                    <a:pt x="125" y="1854"/>
                    <a:pt x="280" y="1854"/>
                  </a:cubicBezTo>
                  <a:lnTo>
                    <a:pt x="962" y="1854"/>
                  </a:lnTo>
                  <a:cubicBezTo>
                    <a:pt x="1210" y="1854"/>
                    <a:pt x="1396" y="1730"/>
                    <a:pt x="1521" y="1544"/>
                  </a:cubicBezTo>
                  <a:cubicBezTo>
                    <a:pt x="1645" y="1327"/>
                    <a:pt x="1645" y="1079"/>
                    <a:pt x="1521" y="893"/>
                  </a:cubicBezTo>
                  <a:lnTo>
                    <a:pt x="1334" y="613"/>
                  </a:lnTo>
                  <a:cubicBezTo>
                    <a:pt x="1396" y="582"/>
                    <a:pt x="1427" y="520"/>
                    <a:pt x="1459" y="458"/>
                  </a:cubicBezTo>
                  <a:cubicBezTo>
                    <a:pt x="1490" y="303"/>
                    <a:pt x="1396" y="148"/>
                    <a:pt x="1272" y="117"/>
                  </a:cubicBezTo>
                  <a:lnTo>
                    <a:pt x="900" y="24"/>
                  </a:lnTo>
                  <a:cubicBezTo>
                    <a:pt x="854" y="8"/>
                    <a:pt x="815" y="1"/>
                    <a:pt x="7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43"/>
            <p:cNvSpPr/>
            <p:nvPr/>
          </p:nvSpPr>
          <p:spPr>
            <a:xfrm>
              <a:off x="5829472" y="2602595"/>
              <a:ext cx="57465" cy="47592"/>
            </a:xfrm>
            <a:custGeom>
              <a:rect b="b" l="l" r="r" t="t"/>
              <a:pathLst>
                <a:path extrusionOk="0" h="1774" w="2142">
                  <a:moveTo>
                    <a:pt x="585" y="1"/>
                  </a:moveTo>
                  <a:cubicBezTo>
                    <a:pt x="506" y="1"/>
                    <a:pt x="428" y="38"/>
                    <a:pt x="373" y="129"/>
                  </a:cubicBezTo>
                  <a:lnTo>
                    <a:pt x="125" y="533"/>
                  </a:lnTo>
                  <a:cubicBezTo>
                    <a:pt x="1" y="719"/>
                    <a:pt x="1" y="967"/>
                    <a:pt x="125" y="1184"/>
                  </a:cubicBezTo>
                  <a:cubicBezTo>
                    <a:pt x="249" y="1370"/>
                    <a:pt x="466" y="1494"/>
                    <a:pt x="683" y="1494"/>
                  </a:cubicBezTo>
                  <a:lnTo>
                    <a:pt x="1304" y="1494"/>
                  </a:lnTo>
                  <a:cubicBezTo>
                    <a:pt x="1304" y="1556"/>
                    <a:pt x="1304" y="1649"/>
                    <a:pt x="1366" y="1680"/>
                  </a:cubicBezTo>
                  <a:cubicBezTo>
                    <a:pt x="1412" y="1742"/>
                    <a:pt x="1482" y="1773"/>
                    <a:pt x="1556" y="1773"/>
                  </a:cubicBezTo>
                  <a:cubicBezTo>
                    <a:pt x="1630" y="1773"/>
                    <a:pt x="1707" y="1742"/>
                    <a:pt x="1769" y="1680"/>
                  </a:cubicBezTo>
                  <a:lnTo>
                    <a:pt x="2017" y="1432"/>
                  </a:lnTo>
                  <a:cubicBezTo>
                    <a:pt x="2141" y="1308"/>
                    <a:pt x="2141" y="1122"/>
                    <a:pt x="2017" y="1029"/>
                  </a:cubicBezTo>
                  <a:lnTo>
                    <a:pt x="1738" y="750"/>
                  </a:lnTo>
                  <a:cubicBezTo>
                    <a:pt x="1680" y="702"/>
                    <a:pt x="1614" y="680"/>
                    <a:pt x="1549" y="680"/>
                  </a:cubicBezTo>
                  <a:cubicBezTo>
                    <a:pt x="1406" y="680"/>
                    <a:pt x="1273" y="786"/>
                    <a:pt x="1273" y="936"/>
                  </a:cubicBezTo>
                  <a:lnTo>
                    <a:pt x="652" y="936"/>
                  </a:lnTo>
                  <a:cubicBezTo>
                    <a:pt x="621" y="936"/>
                    <a:pt x="590" y="936"/>
                    <a:pt x="590" y="905"/>
                  </a:cubicBezTo>
                  <a:cubicBezTo>
                    <a:pt x="559" y="874"/>
                    <a:pt x="559" y="843"/>
                    <a:pt x="590" y="812"/>
                  </a:cubicBezTo>
                  <a:lnTo>
                    <a:pt x="839" y="439"/>
                  </a:lnTo>
                  <a:cubicBezTo>
                    <a:pt x="970" y="220"/>
                    <a:pt x="776" y="1"/>
                    <a:pt x="5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43"/>
            <p:cNvSpPr/>
            <p:nvPr/>
          </p:nvSpPr>
          <p:spPr>
            <a:xfrm>
              <a:off x="5727956" y="2384702"/>
              <a:ext cx="18350" cy="14567"/>
            </a:xfrm>
            <a:custGeom>
              <a:rect b="b" l="l" r="r" t="t"/>
              <a:pathLst>
                <a:path extrusionOk="0" h="543" w="684">
                  <a:moveTo>
                    <a:pt x="404" y="0"/>
                  </a:moveTo>
                  <a:cubicBezTo>
                    <a:pt x="125" y="0"/>
                    <a:pt x="1" y="372"/>
                    <a:pt x="249" y="527"/>
                  </a:cubicBezTo>
                  <a:lnTo>
                    <a:pt x="249" y="496"/>
                  </a:lnTo>
                  <a:cubicBezTo>
                    <a:pt x="295" y="527"/>
                    <a:pt x="350" y="543"/>
                    <a:pt x="404" y="543"/>
                  </a:cubicBezTo>
                  <a:cubicBezTo>
                    <a:pt x="458" y="543"/>
                    <a:pt x="512" y="527"/>
                    <a:pt x="559" y="496"/>
                  </a:cubicBezTo>
                  <a:cubicBezTo>
                    <a:pt x="652" y="434"/>
                    <a:pt x="683" y="310"/>
                    <a:pt x="652" y="217"/>
                  </a:cubicBezTo>
                  <a:cubicBezTo>
                    <a:pt x="621" y="93"/>
                    <a:pt x="528" y="0"/>
                    <a:pt x="4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0" name="Google Shape;530;p43"/>
          <p:cNvGrpSpPr/>
          <p:nvPr/>
        </p:nvGrpSpPr>
        <p:grpSpPr>
          <a:xfrm>
            <a:off x="4418539" y="2336749"/>
            <a:ext cx="389482" cy="283459"/>
            <a:chOff x="8029756" y="2361174"/>
            <a:chExt cx="389482" cy="283459"/>
          </a:xfrm>
        </p:grpSpPr>
        <p:sp>
          <p:nvSpPr>
            <p:cNvPr id="531" name="Google Shape;531;p43"/>
            <p:cNvSpPr/>
            <p:nvPr/>
          </p:nvSpPr>
          <p:spPr>
            <a:xfrm>
              <a:off x="8171807" y="2558625"/>
              <a:ext cx="16901" cy="14728"/>
            </a:xfrm>
            <a:custGeom>
              <a:rect b="b" l="l" r="r" t="t"/>
              <a:pathLst>
                <a:path extrusionOk="0" h="549" w="630">
                  <a:moveTo>
                    <a:pt x="308" y="0"/>
                  </a:moveTo>
                  <a:cubicBezTo>
                    <a:pt x="203" y="0"/>
                    <a:pt x="102" y="62"/>
                    <a:pt x="71" y="186"/>
                  </a:cubicBezTo>
                  <a:cubicBezTo>
                    <a:pt x="0" y="377"/>
                    <a:pt x="148" y="549"/>
                    <a:pt x="318" y="549"/>
                  </a:cubicBezTo>
                  <a:cubicBezTo>
                    <a:pt x="370" y="549"/>
                    <a:pt x="424" y="533"/>
                    <a:pt x="475" y="496"/>
                  </a:cubicBezTo>
                  <a:cubicBezTo>
                    <a:pt x="599" y="434"/>
                    <a:pt x="630" y="310"/>
                    <a:pt x="568" y="186"/>
                  </a:cubicBezTo>
                  <a:cubicBezTo>
                    <a:pt x="521" y="62"/>
                    <a:pt x="413" y="0"/>
                    <a:pt x="3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43"/>
            <p:cNvSpPr/>
            <p:nvPr/>
          </p:nvSpPr>
          <p:spPr>
            <a:xfrm>
              <a:off x="8029756" y="2361174"/>
              <a:ext cx="389482" cy="283459"/>
            </a:xfrm>
            <a:custGeom>
              <a:rect b="b" l="l" r="r" t="t"/>
              <a:pathLst>
                <a:path extrusionOk="0" h="10566" w="14518">
                  <a:moveTo>
                    <a:pt x="3164" y="536"/>
                  </a:moveTo>
                  <a:lnTo>
                    <a:pt x="3536" y="1156"/>
                  </a:lnTo>
                  <a:cubicBezTo>
                    <a:pt x="3598" y="1218"/>
                    <a:pt x="3660" y="1280"/>
                    <a:pt x="3753" y="1280"/>
                  </a:cubicBezTo>
                  <a:lnTo>
                    <a:pt x="11260" y="1280"/>
                  </a:lnTo>
                  <a:lnTo>
                    <a:pt x="11260" y="2180"/>
                  </a:lnTo>
                  <a:cubicBezTo>
                    <a:pt x="11105" y="2087"/>
                    <a:pt x="10919" y="2056"/>
                    <a:pt x="10764" y="2056"/>
                  </a:cubicBezTo>
                  <a:lnTo>
                    <a:pt x="1055" y="2056"/>
                  </a:lnTo>
                  <a:cubicBezTo>
                    <a:pt x="869" y="2056"/>
                    <a:pt x="714" y="2087"/>
                    <a:pt x="558" y="2180"/>
                  </a:cubicBezTo>
                  <a:lnTo>
                    <a:pt x="558" y="536"/>
                  </a:lnTo>
                  <a:close/>
                  <a:moveTo>
                    <a:pt x="10733" y="2583"/>
                  </a:moveTo>
                  <a:cubicBezTo>
                    <a:pt x="11012" y="2583"/>
                    <a:pt x="11260" y="2800"/>
                    <a:pt x="11260" y="3079"/>
                  </a:cubicBezTo>
                  <a:lnTo>
                    <a:pt x="11260" y="3793"/>
                  </a:lnTo>
                  <a:cubicBezTo>
                    <a:pt x="11024" y="3745"/>
                    <a:pt x="10789" y="3722"/>
                    <a:pt x="10559" y="3722"/>
                  </a:cubicBezTo>
                  <a:cubicBezTo>
                    <a:pt x="8705" y="3722"/>
                    <a:pt x="7135" y="5212"/>
                    <a:pt x="7135" y="7143"/>
                  </a:cubicBezTo>
                  <a:cubicBezTo>
                    <a:pt x="7135" y="7205"/>
                    <a:pt x="7135" y="7298"/>
                    <a:pt x="7135" y="7360"/>
                  </a:cubicBezTo>
                  <a:lnTo>
                    <a:pt x="6855" y="7360"/>
                  </a:lnTo>
                  <a:cubicBezTo>
                    <a:pt x="6700" y="7360"/>
                    <a:pt x="6576" y="7484"/>
                    <a:pt x="6576" y="7639"/>
                  </a:cubicBezTo>
                  <a:cubicBezTo>
                    <a:pt x="6576" y="7794"/>
                    <a:pt x="6700" y="7918"/>
                    <a:pt x="6855" y="7918"/>
                  </a:cubicBezTo>
                  <a:lnTo>
                    <a:pt x="7197" y="7918"/>
                  </a:lnTo>
                  <a:cubicBezTo>
                    <a:pt x="7383" y="8570"/>
                    <a:pt x="7724" y="9190"/>
                    <a:pt x="8220" y="9656"/>
                  </a:cubicBezTo>
                  <a:lnTo>
                    <a:pt x="3040" y="9656"/>
                  </a:lnTo>
                  <a:lnTo>
                    <a:pt x="3040" y="7918"/>
                  </a:lnTo>
                  <a:lnTo>
                    <a:pt x="4374" y="7918"/>
                  </a:lnTo>
                  <a:cubicBezTo>
                    <a:pt x="4529" y="7918"/>
                    <a:pt x="4653" y="7794"/>
                    <a:pt x="4653" y="7639"/>
                  </a:cubicBezTo>
                  <a:cubicBezTo>
                    <a:pt x="4653" y="7484"/>
                    <a:pt x="4529" y="7360"/>
                    <a:pt x="4374" y="7360"/>
                  </a:cubicBezTo>
                  <a:lnTo>
                    <a:pt x="2761" y="7360"/>
                  </a:lnTo>
                  <a:cubicBezTo>
                    <a:pt x="2606" y="7360"/>
                    <a:pt x="2513" y="7484"/>
                    <a:pt x="2513" y="7639"/>
                  </a:cubicBezTo>
                  <a:lnTo>
                    <a:pt x="2513" y="9656"/>
                  </a:lnTo>
                  <a:lnTo>
                    <a:pt x="558" y="9656"/>
                  </a:lnTo>
                  <a:lnTo>
                    <a:pt x="558" y="3079"/>
                  </a:lnTo>
                  <a:cubicBezTo>
                    <a:pt x="558" y="2831"/>
                    <a:pt x="776" y="2583"/>
                    <a:pt x="1055" y="2583"/>
                  </a:cubicBezTo>
                  <a:close/>
                  <a:moveTo>
                    <a:pt x="10516" y="4285"/>
                  </a:moveTo>
                  <a:cubicBezTo>
                    <a:pt x="11993" y="4285"/>
                    <a:pt x="13400" y="5431"/>
                    <a:pt x="13400" y="7174"/>
                  </a:cubicBezTo>
                  <a:cubicBezTo>
                    <a:pt x="13400" y="8756"/>
                    <a:pt x="12129" y="10028"/>
                    <a:pt x="10547" y="10028"/>
                  </a:cubicBezTo>
                  <a:cubicBezTo>
                    <a:pt x="7972" y="10028"/>
                    <a:pt x="6700" y="6926"/>
                    <a:pt x="8499" y="5127"/>
                  </a:cubicBezTo>
                  <a:cubicBezTo>
                    <a:pt x="9090" y="4546"/>
                    <a:pt x="9811" y="4285"/>
                    <a:pt x="10516" y="4285"/>
                  </a:cubicBezTo>
                  <a:close/>
                  <a:moveTo>
                    <a:pt x="3367" y="0"/>
                  </a:moveTo>
                  <a:cubicBezTo>
                    <a:pt x="3352" y="0"/>
                    <a:pt x="3336" y="3"/>
                    <a:pt x="3319" y="9"/>
                  </a:cubicBezTo>
                  <a:lnTo>
                    <a:pt x="279" y="9"/>
                  </a:lnTo>
                  <a:cubicBezTo>
                    <a:pt x="124" y="9"/>
                    <a:pt x="0" y="102"/>
                    <a:pt x="0" y="257"/>
                  </a:cubicBezTo>
                  <a:lnTo>
                    <a:pt x="0" y="9904"/>
                  </a:lnTo>
                  <a:cubicBezTo>
                    <a:pt x="0" y="10059"/>
                    <a:pt x="124" y="10183"/>
                    <a:pt x="279" y="10183"/>
                  </a:cubicBezTo>
                  <a:lnTo>
                    <a:pt x="8996" y="10183"/>
                  </a:lnTo>
                  <a:cubicBezTo>
                    <a:pt x="9506" y="10442"/>
                    <a:pt x="10047" y="10565"/>
                    <a:pt x="10578" y="10565"/>
                  </a:cubicBezTo>
                  <a:cubicBezTo>
                    <a:pt x="11888" y="10565"/>
                    <a:pt x="13137" y="9819"/>
                    <a:pt x="13711" y="8539"/>
                  </a:cubicBezTo>
                  <a:cubicBezTo>
                    <a:pt x="14517" y="6740"/>
                    <a:pt x="13618" y="4630"/>
                    <a:pt x="11787" y="3948"/>
                  </a:cubicBezTo>
                  <a:lnTo>
                    <a:pt x="11787" y="1001"/>
                  </a:lnTo>
                  <a:cubicBezTo>
                    <a:pt x="11787" y="846"/>
                    <a:pt x="11663" y="722"/>
                    <a:pt x="11508" y="722"/>
                  </a:cubicBezTo>
                  <a:lnTo>
                    <a:pt x="3940" y="722"/>
                  </a:lnTo>
                  <a:lnTo>
                    <a:pt x="3536" y="102"/>
                  </a:lnTo>
                  <a:cubicBezTo>
                    <a:pt x="3486" y="51"/>
                    <a:pt x="3435" y="0"/>
                    <a:pt x="33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43"/>
            <p:cNvSpPr/>
            <p:nvPr/>
          </p:nvSpPr>
          <p:spPr>
            <a:xfrm>
              <a:off x="8276891" y="2493702"/>
              <a:ext cx="64118" cy="47458"/>
            </a:xfrm>
            <a:custGeom>
              <a:rect b="b" l="l" r="r" t="t"/>
              <a:pathLst>
                <a:path extrusionOk="0" h="1769" w="2390">
                  <a:moveTo>
                    <a:pt x="1335" y="1"/>
                  </a:moveTo>
                  <a:cubicBezTo>
                    <a:pt x="1118" y="1"/>
                    <a:pt x="900" y="125"/>
                    <a:pt x="776" y="311"/>
                  </a:cubicBezTo>
                  <a:lnTo>
                    <a:pt x="435" y="869"/>
                  </a:lnTo>
                  <a:cubicBezTo>
                    <a:pt x="373" y="838"/>
                    <a:pt x="311" y="838"/>
                    <a:pt x="249" y="838"/>
                  </a:cubicBezTo>
                  <a:cubicBezTo>
                    <a:pt x="94" y="869"/>
                    <a:pt x="1" y="1024"/>
                    <a:pt x="32" y="1179"/>
                  </a:cubicBezTo>
                  <a:lnTo>
                    <a:pt x="125" y="1552"/>
                  </a:lnTo>
                  <a:cubicBezTo>
                    <a:pt x="156" y="1676"/>
                    <a:pt x="249" y="1769"/>
                    <a:pt x="373" y="1769"/>
                  </a:cubicBezTo>
                  <a:lnTo>
                    <a:pt x="435" y="1769"/>
                  </a:lnTo>
                  <a:lnTo>
                    <a:pt x="838" y="1676"/>
                  </a:lnTo>
                  <a:cubicBezTo>
                    <a:pt x="962" y="1645"/>
                    <a:pt x="1055" y="1521"/>
                    <a:pt x="1024" y="1365"/>
                  </a:cubicBezTo>
                  <a:cubicBezTo>
                    <a:pt x="1024" y="1303"/>
                    <a:pt x="962" y="1241"/>
                    <a:pt x="900" y="1179"/>
                  </a:cubicBezTo>
                  <a:lnTo>
                    <a:pt x="1273" y="621"/>
                  </a:lnTo>
                  <a:cubicBezTo>
                    <a:pt x="1288" y="590"/>
                    <a:pt x="1319" y="575"/>
                    <a:pt x="1350" y="575"/>
                  </a:cubicBezTo>
                  <a:cubicBezTo>
                    <a:pt x="1381" y="575"/>
                    <a:pt x="1412" y="590"/>
                    <a:pt x="1428" y="621"/>
                  </a:cubicBezTo>
                  <a:lnTo>
                    <a:pt x="1862" y="1334"/>
                  </a:lnTo>
                  <a:cubicBezTo>
                    <a:pt x="1903" y="1417"/>
                    <a:pt x="2000" y="1472"/>
                    <a:pt x="2096" y="1472"/>
                  </a:cubicBezTo>
                  <a:cubicBezTo>
                    <a:pt x="2145" y="1472"/>
                    <a:pt x="2193" y="1459"/>
                    <a:pt x="2234" y="1428"/>
                  </a:cubicBezTo>
                  <a:lnTo>
                    <a:pt x="2203" y="1397"/>
                  </a:lnTo>
                  <a:cubicBezTo>
                    <a:pt x="2358" y="1303"/>
                    <a:pt x="2389" y="1148"/>
                    <a:pt x="2296" y="1024"/>
                  </a:cubicBezTo>
                  <a:lnTo>
                    <a:pt x="1862" y="311"/>
                  </a:lnTo>
                  <a:cubicBezTo>
                    <a:pt x="1738" y="125"/>
                    <a:pt x="1552" y="1"/>
                    <a:pt x="13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43"/>
            <p:cNvSpPr/>
            <p:nvPr/>
          </p:nvSpPr>
          <p:spPr>
            <a:xfrm>
              <a:off x="8325153" y="2540972"/>
              <a:ext cx="47297" cy="49336"/>
            </a:xfrm>
            <a:custGeom>
              <a:rect b="b" l="l" r="r" t="t"/>
              <a:pathLst>
                <a:path extrusionOk="0" h="1839" w="1763">
                  <a:moveTo>
                    <a:pt x="840" y="1"/>
                  </a:moveTo>
                  <a:cubicBezTo>
                    <a:pt x="707" y="1"/>
                    <a:pt x="586" y="85"/>
                    <a:pt x="559" y="193"/>
                  </a:cubicBezTo>
                  <a:lnTo>
                    <a:pt x="466" y="596"/>
                  </a:lnTo>
                  <a:cubicBezTo>
                    <a:pt x="404" y="720"/>
                    <a:pt x="497" y="875"/>
                    <a:pt x="652" y="906"/>
                  </a:cubicBezTo>
                  <a:lnTo>
                    <a:pt x="714" y="906"/>
                  </a:lnTo>
                  <a:cubicBezTo>
                    <a:pt x="733" y="915"/>
                    <a:pt x="748" y="919"/>
                    <a:pt x="762" y="919"/>
                  </a:cubicBezTo>
                  <a:cubicBezTo>
                    <a:pt x="797" y="919"/>
                    <a:pt x="826" y="897"/>
                    <a:pt x="869" y="875"/>
                  </a:cubicBezTo>
                  <a:lnTo>
                    <a:pt x="1056" y="1154"/>
                  </a:lnTo>
                  <a:cubicBezTo>
                    <a:pt x="1087" y="1216"/>
                    <a:pt x="1025" y="1310"/>
                    <a:pt x="963" y="1310"/>
                  </a:cubicBezTo>
                  <a:lnTo>
                    <a:pt x="280" y="1310"/>
                  </a:lnTo>
                  <a:cubicBezTo>
                    <a:pt x="125" y="1310"/>
                    <a:pt x="1" y="1434"/>
                    <a:pt x="1" y="1589"/>
                  </a:cubicBezTo>
                  <a:cubicBezTo>
                    <a:pt x="1" y="1744"/>
                    <a:pt x="125" y="1837"/>
                    <a:pt x="280" y="1837"/>
                  </a:cubicBezTo>
                  <a:lnTo>
                    <a:pt x="963" y="1837"/>
                  </a:lnTo>
                  <a:cubicBezTo>
                    <a:pt x="976" y="1838"/>
                    <a:pt x="989" y="1838"/>
                    <a:pt x="1002" y="1838"/>
                  </a:cubicBezTo>
                  <a:cubicBezTo>
                    <a:pt x="1475" y="1838"/>
                    <a:pt x="1762" y="1298"/>
                    <a:pt x="1521" y="875"/>
                  </a:cubicBezTo>
                  <a:lnTo>
                    <a:pt x="1335" y="596"/>
                  </a:lnTo>
                  <a:cubicBezTo>
                    <a:pt x="1521" y="472"/>
                    <a:pt x="1490" y="162"/>
                    <a:pt x="1273" y="100"/>
                  </a:cubicBezTo>
                  <a:lnTo>
                    <a:pt x="901" y="7"/>
                  </a:lnTo>
                  <a:cubicBezTo>
                    <a:pt x="880" y="3"/>
                    <a:pt x="860" y="1"/>
                    <a:pt x="8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43"/>
            <p:cNvSpPr/>
            <p:nvPr/>
          </p:nvSpPr>
          <p:spPr>
            <a:xfrm>
              <a:off x="8256099" y="2549664"/>
              <a:ext cx="56606" cy="47270"/>
            </a:xfrm>
            <a:custGeom>
              <a:rect b="b" l="l" r="r" t="t"/>
              <a:pathLst>
                <a:path extrusionOk="0" h="1762" w="2110">
                  <a:moveTo>
                    <a:pt x="565" y="1"/>
                  </a:moveTo>
                  <a:cubicBezTo>
                    <a:pt x="477" y="1"/>
                    <a:pt x="398" y="42"/>
                    <a:pt x="342" y="117"/>
                  </a:cubicBezTo>
                  <a:lnTo>
                    <a:pt x="124" y="520"/>
                  </a:lnTo>
                  <a:cubicBezTo>
                    <a:pt x="0" y="706"/>
                    <a:pt x="0" y="955"/>
                    <a:pt x="124" y="1172"/>
                  </a:cubicBezTo>
                  <a:cubicBezTo>
                    <a:pt x="217" y="1358"/>
                    <a:pt x="435" y="1482"/>
                    <a:pt x="652" y="1482"/>
                  </a:cubicBezTo>
                  <a:lnTo>
                    <a:pt x="1272" y="1482"/>
                  </a:lnTo>
                  <a:cubicBezTo>
                    <a:pt x="1241" y="1575"/>
                    <a:pt x="1272" y="1637"/>
                    <a:pt x="1334" y="1668"/>
                  </a:cubicBezTo>
                  <a:cubicBezTo>
                    <a:pt x="1381" y="1730"/>
                    <a:pt x="1450" y="1761"/>
                    <a:pt x="1524" y="1761"/>
                  </a:cubicBezTo>
                  <a:cubicBezTo>
                    <a:pt x="1598" y="1761"/>
                    <a:pt x="1675" y="1730"/>
                    <a:pt x="1737" y="1668"/>
                  </a:cubicBezTo>
                  <a:lnTo>
                    <a:pt x="1986" y="1420"/>
                  </a:lnTo>
                  <a:cubicBezTo>
                    <a:pt x="2110" y="1296"/>
                    <a:pt x="2110" y="1141"/>
                    <a:pt x="1986" y="1017"/>
                  </a:cubicBezTo>
                  <a:lnTo>
                    <a:pt x="1737" y="768"/>
                  </a:lnTo>
                  <a:cubicBezTo>
                    <a:pt x="1675" y="722"/>
                    <a:pt x="1606" y="699"/>
                    <a:pt x="1536" y="699"/>
                  </a:cubicBezTo>
                  <a:cubicBezTo>
                    <a:pt x="1466" y="699"/>
                    <a:pt x="1396" y="722"/>
                    <a:pt x="1334" y="768"/>
                  </a:cubicBezTo>
                  <a:cubicBezTo>
                    <a:pt x="1303" y="830"/>
                    <a:pt x="1272" y="892"/>
                    <a:pt x="1272" y="955"/>
                  </a:cubicBezTo>
                  <a:lnTo>
                    <a:pt x="652" y="955"/>
                  </a:lnTo>
                  <a:cubicBezTo>
                    <a:pt x="621" y="955"/>
                    <a:pt x="590" y="955"/>
                    <a:pt x="590" y="924"/>
                  </a:cubicBezTo>
                  <a:cubicBezTo>
                    <a:pt x="559" y="892"/>
                    <a:pt x="559" y="861"/>
                    <a:pt x="590" y="830"/>
                  </a:cubicBezTo>
                  <a:lnTo>
                    <a:pt x="807" y="427"/>
                  </a:lnTo>
                  <a:cubicBezTo>
                    <a:pt x="900" y="303"/>
                    <a:pt x="869" y="117"/>
                    <a:pt x="745" y="55"/>
                  </a:cubicBezTo>
                  <a:cubicBezTo>
                    <a:pt x="684" y="18"/>
                    <a:pt x="622" y="1"/>
                    <a:pt x="5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9" name="Shape 539"/>
        <p:cNvGrpSpPr/>
        <p:nvPr/>
      </p:nvGrpSpPr>
      <p:grpSpPr>
        <a:xfrm>
          <a:off x="0" y="0"/>
          <a:ext cx="0" cy="0"/>
          <a:chOff x="0" y="0"/>
          <a:chExt cx="0" cy="0"/>
        </a:xfrm>
      </p:grpSpPr>
      <p:sp>
        <p:nvSpPr>
          <p:cNvPr id="540" name="Google Shape;540;p44"/>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COMPETITOR ANALYSIS</a:t>
            </a:r>
            <a:endParaRPr/>
          </a:p>
        </p:txBody>
      </p:sp>
      <p:sp>
        <p:nvSpPr>
          <p:cNvPr id="541" name="Google Shape;541;p44"/>
          <p:cNvSpPr txBox="1"/>
          <p:nvPr/>
        </p:nvSpPr>
        <p:spPr>
          <a:xfrm>
            <a:off x="720000" y="1761725"/>
            <a:ext cx="2219100" cy="3222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2300">
                <a:solidFill>
                  <a:schemeClr val="dk1"/>
                </a:solidFill>
                <a:latin typeface="Poppins"/>
                <a:ea typeface="Poppins"/>
                <a:cs typeface="Poppins"/>
                <a:sym typeface="Poppins"/>
              </a:rPr>
              <a:t>VENUS</a:t>
            </a:r>
            <a:endParaRPr b="1" sz="2300">
              <a:solidFill>
                <a:schemeClr val="dk1"/>
              </a:solidFill>
              <a:latin typeface="Poppins"/>
              <a:ea typeface="Poppins"/>
              <a:cs typeface="Poppins"/>
              <a:sym typeface="Poppins"/>
            </a:endParaRPr>
          </a:p>
        </p:txBody>
      </p:sp>
      <p:sp>
        <p:nvSpPr>
          <p:cNvPr id="542" name="Google Shape;542;p44"/>
          <p:cNvSpPr txBox="1"/>
          <p:nvPr/>
        </p:nvSpPr>
        <p:spPr>
          <a:xfrm>
            <a:off x="720000" y="2095175"/>
            <a:ext cx="2219100" cy="6858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2"/>
                </a:solidFill>
                <a:latin typeface="Didact Gothic"/>
                <a:ea typeface="Didact Gothic"/>
                <a:cs typeface="Didact Gothic"/>
                <a:sym typeface="Didact Gothic"/>
              </a:rPr>
              <a:t>Venus has a beautiful name and is the second planet from the Sun</a:t>
            </a:r>
            <a:endParaRPr>
              <a:solidFill>
                <a:schemeClr val="dk2"/>
              </a:solidFill>
              <a:latin typeface="Didact Gothic"/>
              <a:ea typeface="Didact Gothic"/>
              <a:cs typeface="Didact Gothic"/>
              <a:sym typeface="Didact Gothic"/>
            </a:endParaRPr>
          </a:p>
        </p:txBody>
      </p:sp>
      <p:sp>
        <p:nvSpPr>
          <p:cNvPr id="543" name="Google Shape;543;p44"/>
          <p:cNvSpPr txBox="1"/>
          <p:nvPr/>
        </p:nvSpPr>
        <p:spPr>
          <a:xfrm>
            <a:off x="6204900" y="1761725"/>
            <a:ext cx="2219100" cy="322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300">
                <a:solidFill>
                  <a:schemeClr val="dk1"/>
                </a:solidFill>
                <a:latin typeface="Poppins"/>
                <a:ea typeface="Poppins"/>
                <a:cs typeface="Poppins"/>
                <a:sym typeface="Poppins"/>
              </a:rPr>
              <a:t>MARS</a:t>
            </a:r>
            <a:endParaRPr b="1" sz="2300">
              <a:solidFill>
                <a:schemeClr val="dk1"/>
              </a:solidFill>
              <a:latin typeface="Poppins"/>
              <a:ea typeface="Poppins"/>
              <a:cs typeface="Poppins"/>
              <a:sym typeface="Poppins"/>
            </a:endParaRPr>
          </a:p>
        </p:txBody>
      </p:sp>
      <p:sp>
        <p:nvSpPr>
          <p:cNvPr id="544" name="Google Shape;544;p44"/>
          <p:cNvSpPr txBox="1"/>
          <p:nvPr/>
        </p:nvSpPr>
        <p:spPr>
          <a:xfrm>
            <a:off x="6204900" y="2095176"/>
            <a:ext cx="2219100" cy="685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2"/>
                </a:solidFill>
                <a:latin typeface="Didact Gothic"/>
                <a:ea typeface="Didact Gothic"/>
                <a:cs typeface="Didact Gothic"/>
                <a:sym typeface="Didact Gothic"/>
              </a:rPr>
              <a:t>Despite being red, Mars is actually a cold place. It’s full of iron oxide dust</a:t>
            </a:r>
            <a:endParaRPr>
              <a:solidFill>
                <a:schemeClr val="dk2"/>
              </a:solidFill>
              <a:latin typeface="Didact Gothic"/>
              <a:ea typeface="Didact Gothic"/>
              <a:cs typeface="Didact Gothic"/>
              <a:sym typeface="Didact Gothic"/>
            </a:endParaRPr>
          </a:p>
        </p:txBody>
      </p:sp>
      <p:sp>
        <p:nvSpPr>
          <p:cNvPr id="545" name="Google Shape;545;p44"/>
          <p:cNvSpPr txBox="1"/>
          <p:nvPr/>
        </p:nvSpPr>
        <p:spPr>
          <a:xfrm>
            <a:off x="5127956" y="3227050"/>
            <a:ext cx="935700" cy="4452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2300">
                <a:solidFill>
                  <a:schemeClr val="dk1"/>
                </a:solidFill>
                <a:latin typeface="Poppins"/>
                <a:ea typeface="Poppins"/>
                <a:cs typeface="Poppins"/>
                <a:sym typeface="Poppins"/>
              </a:rPr>
              <a:t>03</a:t>
            </a:r>
            <a:endParaRPr b="1" sz="2300">
              <a:solidFill>
                <a:schemeClr val="dk1"/>
              </a:solidFill>
              <a:latin typeface="Poppins"/>
              <a:ea typeface="Poppins"/>
              <a:cs typeface="Poppins"/>
              <a:sym typeface="Poppins"/>
            </a:endParaRPr>
          </a:p>
        </p:txBody>
      </p:sp>
      <p:sp>
        <p:nvSpPr>
          <p:cNvPr id="546" name="Google Shape;546;p44"/>
          <p:cNvSpPr txBox="1"/>
          <p:nvPr/>
        </p:nvSpPr>
        <p:spPr>
          <a:xfrm>
            <a:off x="5127919" y="1700225"/>
            <a:ext cx="935700" cy="4452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2300">
                <a:solidFill>
                  <a:schemeClr val="dk1"/>
                </a:solidFill>
                <a:latin typeface="Poppins"/>
                <a:ea typeface="Poppins"/>
                <a:cs typeface="Poppins"/>
                <a:sym typeface="Poppins"/>
              </a:rPr>
              <a:t>02</a:t>
            </a:r>
            <a:endParaRPr b="1" sz="2300">
              <a:solidFill>
                <a:schemeClr val="dk1"/>
              </a:solidFill>
              <a:latin typeface="Poppins"/>
              <a:ea typeface="Poppins"/>
              <a:cs typeface="Poppins"/>
              <a:sym typeface="Poppins"/>
            </a:endParaRPr>
          </a:p>
        </p:txBody>
      </p:sp>
      <p:sp>
        <p:nvSpPr>
          <p:cNvPr id="547" name="Google Shape;547;p44"/>
          <p:cNvSpPr txBox="1"/>
          <p:nvPr/>
        </p:nvSpPr>
        <p:spPr>
          <a:xfrm>
            <a:off x="3080344" y="1700225"/>
            <a:ext cx="935700" cy="445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300">
                <a:solidFill>
                  <a:schemeClr val="dk1"/>
                </a:solidFill>
                <a:latin typeface="Poppins"/>
                <a:ea typeface="Poppins"/>
                <a:cs typeface="Poppins"/>
                <a:sym typeface="Poppins"/>
              </a:rPr>
              <a:t>01</a:t>
            </a:r>
            <a:endParaRPr b="1" sz="2300">
              <a:solidFill>
                <a:schemeClr val="dk1"/>
              </a:solidFill>
              <a:latin typeface="Poppins"/>
              <a:ea typeface="Poppins"/>
              <a:cs typeface="Poppins"/>
              <a:sym typeface="Poppins"/>
            </a:endParaRPr>
          </a:p>
        </p:txBody>
      </p:sp>
      <p:sp>
        <p:nvSpPr>
          <p:cNvPr id="548" name="Google Shape;548;p44"/>
          <p:cNvSpPr txBox="1"/>
          <p:nvPr/>
        </p:nvSpPr>
        <p:spPr>
          <a:xfrm>
            <a:off x="3080381" y="3227050"/>
            <a:ext cx="935700" cy="445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300">
                <a:solidFill>
                  <a:schemeClr val="dk1"/>
                </a:solidFill>
                <a:latin typeface="Poppins"/>
                <a:ea typeface="Poppins"/>
                <a:cs typeface="Poppins"/>
                <a:sym typeface="Poppins"/>
              </a:rPr>
              <a:t>04</a:t>
            </a:r>
            <a:endParaRPr b="1" sz="2300">
              <a:solidFill>
                <a:schemeClr val="dk1"/>
              </a:solidFill>
              <a:latin typeface="Poppins"/>
              <a:ea typeface="Poppins"/>
              <a:cs typeface="Poppins"/>
              <a:sym typeface="Poppins"/>
            </a:endParaRPr>
          </a:p>
        </p:txBody>
      </p:sp>
      <p:sp>
        <p:nvSpPr>
          <p:cNvPr id="549" name="Google Shape;549;p44"/>
          <p:cNvSpPr txBox="1"/>
          <p:nvPr/>
        </p:nvSpPr>
        <p:spPr>
          <a:xfrm>
            <a:off x="720000" y="3288550"/>
            <a:ext cx="2219100" cy="3222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2300">
                <a:solidFill>
                  <a:schemeClr val="dk1"/>
                </a:solidFill>
                <a:latin typeface="Poppins"/>
                <a:ea typeface="Poppins"/>
                <a:cs typeface="Poppins"/>
                <a:sym typeface="Poppins"/>
              </a:rPr>
              <a:t>MERCURY</a:t>
            </a:r>
            <a:endParaRPr b="1" sz="2300">
              <a:solidFill>
                <a:schemeClr val="dk1"/>
              </a:solidFill>
              <a:latin typeface="Poppins"/>
              <a:ea typeface="Poppins"/>
              <a:cs typeface="Poppins"/>
              <a:sym typeface="Poppins"/>
            </a:endParaRPr>
          </a:p>
        </p:txBody>
      </p:sp>
      <p:sp>
        <p:nvSpPr>
          <p:cNvPr id="550" name="Google Shape;550;p44"/>
          <p:cNvSpPr txBox="1"/>
          <p:nvPr/>
        </p:nvSpPr>
        <p:spPr>
          <a:xfrm>
            <a:off x="720000" y="3622000"/>
            <a:ext cx="2219100" cy="6858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2"/>
                </a:solidFill>
                <a:latin typeface="Didact Gothic"/>
                <a:ea typeface="Didact Gothic"/>
                <a:cs typeface="Didact Gothic"/>
                <a:sym typeface="Didact Gothic"/>
              </a:rPr>
              <a:t>It’s the closest planet to the Sun and the smallest one in the Solar System</a:t>
            </a:r>
            <a:endParaRPr>
              <a:solidFill>
                <a:schemeClr val="dk2"/>
              </a:solidFill>
              <a:latin typeface="Didact Gothic"/>
              <a:ea typeface="Didact Gothic"/>
              <a:cs typeface="Didact Gothic"/>
              <a:sym typeface="Didact Gothic"/>
            </a:endParaRPr>
          </a:p>
        </p:txBody>
      </p:sp>
      <p:sp>
        <p:nvSpPr>
          <p:cNvPr id="551" name="Google Shape;551;p44"/>
          <p:cNvSpPr txBox="1"/>
          <p:nvPr/>
        </p:nvSpPr>
        <p:spPr>
          <a:xfrm>
            <a:off x="6204900" y="3288550"/>
            <a:ext cx="2219100" cy="322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300">
                <a:solidFill>
                  <a:schemeClr val="dk1"/>
                </a:solidFill>
                <a:latin typeface="Poppins"/>
                <a:ea typeface="Poppins"/>
                <a:cs typeface="Poppins"/>
                <a:sym typeface="Poppins"/>
              </a:rPr>
              <a:t>JUPITER</a:t>
            </a:r>
            <a:endParaRPr b="1" sz="2300">
              <a:solidFill>
                <a:schemeClr val="dk1"/>
              </a:solidFill>
              <a:latin typeface="Poppins"/>
              <a:ea typeface="Poppins"/>
              <a:cs typeface="Poppins"/>
              <a:sym typeface="Poppins"/>
            </a:endParaRPr>
          </a:p>
        </p:txBody>
      </p:sp>
      <p:sp>
        <p:nvSpPr>
          <p:cNvPr id="552" name="Google Shape;552;p44"/>
          <p:cNvSpPr txBox="1"/>
          <p:nvPr/>
        </p:nvSpPr>
        <p:spPr>
          <a:xfrm>
            <a:off x="6204900" y="3622001"/>
            <a:ext cx="2219100" cy="685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2"/>
                </a:solidFill>
                <a:latin typeface="Didact Gothic"/>
                <a:ea typeface="Didact Gothic"/>
                <a:cs typeface="Didact Gothic"/>
                <a:sym typeface="Didact Gothic"/>
              </a:rPr>
              <a:t>Jupiter is a gas giant and the biggest planet in the Solar System</a:t>
            </a:r>
            <a:endParaRPr>
              <a:solidFill>
                <a:schemeClr val="dk2"/>
              </a:solidFill>
              <a:latin typeface="Didact Gothic"/>
              <a:ea typeface="Didact Gothic"/>
              <a:cs typeface="Didact Gothic"/>
              <a:sym typeface="Didact Gothic"/>
            </a:endParaRPr>
          </a:p>
        </p:txBody>
      </p:sp>
      <p:sp>
        <p:nvSpPr>
          <p:cNvPr id="553" name="Google Shape;553;p44"/>
          <p:cNvSpPr/>
          <p:nvPr/>
        </p:nvSpPr>
        <p:spPr>
          <a:xfrm>
            <a:off x="3821248" y="1989300"/>
            <a:ext cx="1393800" cy="1393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4" name="Google Shape;554;p44"/>
          <p:cNvGrpSpPr/>
          <p:nvPr/>
        </p:nvGrpSpPr>
        <p:grpSpPr>
          <a:xfrm>
            <a:off x="4165692" y="2414081"/>
            <a:ext cx="704895" cy="544087"/>
            <a:chOff x="715104" y="1743498"/>
            <a:chExt cx="431789" cy="333305"/>
          </a:xfrm>
        </p:grpSpPr>
        <p:sp>
          <p:nvSpPr>
            <p:cNvPr id="555" name="Google Shape;555;p44"/>
            <p:cNvSpPr/>
            <p:nvPr/>
          </p:nvSpPr>
          <p:spPr>
            <a:xfrm>
              <a:off x="883071" y="1945133"/>
              <a:ext cx="58269" cy="60120"/>
            </a:xfrm>
            <a:custGeom>
              <a:rect b="b" l="l" r="r" t="t"/>
              <a:pathLst>
                <a:path extrusionOk="0" h="2241" w="2172">
                  <a:moveTo>
                    <a:pt x="1058" y="1"/>
                  </a:moveTo>
                  <a:cubicBezTo>
                    <a:pt x="931" y="1"/>
                    <a:pt x="834" y="89"/>
                    <a:pt x="807" y="224"/>
                  </a:cubicBezTo>
                  <a:lnTo>
                    <a:pt x="652" y="689"/>
                  </a:lnTo>
                  <a:cubicBezTo>
                    <a:pt x="621" y="844"/>
                    <a:pt x="714" y="1000"/>
                    <a:pt x="838" y="1031"/>
                  </a:cubicBezTo>
                  <a:lnTo>
                    <a:pt x="931" y="1031"/>
                  </a:lnTo>
                  <a:cubicBezTo>
                    <a:pt x="993" y="1031"/>
                    <a:pt x="1086" y="1000"/>
                    <a:pt x="1148" y="938"/>
                  </a:cubicBezTo>
                  <a:lnTo>
                    <a:pt x="1427" y="1403"/>
                  </a:lnTo>
                  <a:cubicBezTo>
                    <a:pt x="1484" y="1518"/>
                    <a:pt x="1409" y="1685"/>
                    <a:pt x="1275" y="1685"/>
                  </a:cubicBezTo>
                  <a:cubicBezTo>
                    <a:pt x="1264" y="1685"/>
                    <a:pt x="1253" y="1684"/>
                    <a:pt x="1241" y="1682"/>
                  </a:cubicBezTo>
                  <a:lnTo>
                    <a:pt x="341" y="1682"/>
                  </a:lnTo>
                  <a:cubicBezTo>
                    <a:pt x="0" y="1744"/>
                    <a:pt x="0" y="2209"/>
                    <a:pt x="341" y="2240"/>
                  </a:cubicBezTo>
                  <a:lnTo>
                    <a:pt x="1241" y="2240"/>
                  </a:lnTo>
                  <a:cubicBezTo>
                    <a:pt x="1830" y="2240"/>
                    <a:pt x="2171" y="1589"/>
                    <a:pt x="1861" y="1093"/>
                  </a:cubicBezTo>
                  <a:lnTo>
                    <a:pt x="1613" y="658"/>
                  </a:lnTo>
                  <a:cubicBezTo>
                    <a:pt x="1706" y="658"/>
                    <a:pt x="1768" y="565"/>
                    <a:pt x="1799" y="472"/>
                  </a:cubicBezTo>
                  <a:cubicBezTo>
                    <a:pt x="1830" y="348"/>
                    <a:pt x="1737" y="193"/>
                    <a:pt x="1613" y="162"/>
                  </a:cubicBezTo>
                  <a:lnTo>
                    <a:pt x="1117" y="7"/>
                  </a:lnTo>
                  <a:cubicBezTo>
                    <a:pt x="1097" y="3"/>
                    <a:pt x="1077" y="1"/>
                    <a:pt x="10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44"/>
            <p:cNvSpPr/>
            <p:nvPr/>
          </p:nvSpPr>
          <p:spPr>
            <a:xfrm>
              <a:off x="715104" y="1748407"/>
              <a:ext cx="431789" cy="328395"/>
            </a:xfrm>
            <a:custGeom>
              <a:rect b="b" l="l" r="r" t="t"/>
              <a:pathLst>
                <a:path extrusionOk="0" h="12241" w="16095">
                  <a:moveTo>
                    <a:pt x="5647" y="4031"/>
                  </a:moveTo>
                  <a:cubicBezTo>
                    <a:pt x="6829" y="4031"/>
                    <a:pt x="8022" y="4566"/>
                    <a:pt x="8805" y="5727"/>
                  </a:cubicBezTo>
                  <a:cubicBezTo>
                    <a:pt x="9363" y="6564"/>
                    <a:pt x="9580" y="7588"/>
                    <a:pt x="9394" y="8581"/>
                  </a:cubicBezTo>
                  <a:cubicBezTo>
                    <a:pt x="9038" y="10413"/>
                    <a:pt x="7429" y="11691"/>
                    <a:pt x="5628" y="11691"/>
                  </a:cubicBezTo>
                  <a:cubicBezTo>
                    <a:pt x="5387" y="11691"/>
                    <a:pt x="5142" y="11668"/>
                    <a:pt x="4896" y="11621"/>
                  </a:cubicBezTo>
                  <a:cubicBezTo>
                    <a:pt x="4369" y="11528"/>
                    <a:pt x="3904" y="11341"/>
                    <a:pt x="3469" y="11031"/>
                  </a:cubicBezTo>
                  <a:cubicBezTo>
                    <a:pt x="3426" y="11009"/>
                    <a:pt x="3382" y="10987"/>
                    <a:pt x="3349" y="10987"/>
                  </a:cubicBezTo>
                  <a:cubicBezTo>
                    <a:pt x="3335" y="10987"/>
                    <a:pt x="3323" y="10991"/>
                    <a:pt x="3314" y="11000"/>
                  </a:cubicBezTo>
                  <a:lnTo>
                    <a:pt x="2353" y="11031"/>
                  </a:lnTo>
                  <a:lnTo>
                    <a:pt x="2508" y="10256"/>
                  </a:lnTo>
                  <a:cubicBezTo>
                    <a:pt x="2508" y="10194"/>
                    <a:pt x="2508" y="10101"/>
                    <a:pt x="2477" y="10039"/>
                  </a:cubicBezTo>
                  <a:cubicBezTo>
                    <a:pt x="1887" y="9201"/>
                    <a:pt x="1670" y="8146"/>
                    <a:pt x="1856" y="7154"/>
                  </a:cubicBezTo>
                  <a:cubicBezTo>
                    <a:pt x="2224" y="5167"/>
                    <a:pt x="3923" y="4031"/>
                    <a:pt x="5647" y="4031"/>
                  </a:cubicBezTo>
                  <a:close/>
                  <a:moveTo>
                    <a:pt x="11962" y="1"/>
                  </a:moveTo>
                  <a:cubicBezTo>
                    <a:pt x="11694" y="1"/>
                    <a:pt x="11601" y="436"/>
                    <a:pt x="11907" y="547"/>
                  </a:cubicBezTo>
                  <a:cubicBezTo>
                    <a:pt x="14388" y="1291"/>
                    <a:pt x="15443" y="4238"/>
                    <a:pt x="13954" y="6378"/>
                  </a:cubicBezTo>
                  <a:cubicBezTo>
                    <a:pt x="13923" y="6440"/>
                    <a:pt x="13923" y="6502"/>
                    <a:pt x="13923" y="6595"/>
                  </a:cubicBezTo>
                  <a:lnTo>
                    <a:pt x="14078" y="7371"/>
                  </a:lnTo>
                  <a:lnTo>
                    <a:pt x="13147" y="7309"/>
                  </a:lnTo>
                  <a:cubicBezTo>
                    <a:pt x="13085" y="7309"/>
                    <a:pt x="13023" y="7340"/>
                    <a:pt x="12961" y="7371"/>
                  </a:cubicBezTo>
                  <a:cubicBezTo>
                    <a:pt x="12527" y="7650"/>
                    <a:pt x="12062" y="7867"/>
                    <a:pt x="11534" y="7960"/>
                  </a:cubicBezTo>
                  <a:cubicBezTo>
                    <a:pt x="11286" y="8007"/>
                    <a:pt x="11030" y="8030"/>
                    <a:pt x="10774" y="8030"/>
                  </a:cubicBezTo>
                  <a:cubicBezTo>
                    <a:pt x="10519" y="8030"/>
                    <a:pt x="10263" y="8007"/>
                    <a:pt x="10014" y="7960"/>
                  </a:cubicBezTo>
                  <a:cubicBezTo>
                    <a:pt x="10014" y="7061"/>
                    <a:pt x="9735" y="6161"/>
                    <a:pt x="9239" y="5417"/>
                  </a:cubicBezTo>
                  <a:cubicBezTo>
                    <a:pt x="8681" y="4610"/>
                    <a:pt x="7905" y="4021"/>
                    <a:pt x="7006" y="3711"/>
                  </a:cubicBezTo>
                  <a:cubicBezTo>
                    <a:pt x="7192" y="2253"/>
                    <a:pt x="8215" y="1012"/>
                    <a:pt x="9611" y="578"/>
                  </a:cubicBezTo>
                  <a:cubicBezTo>
                    <a:pt x="9895" y="464"/>
                    <a:pt x="9789" y="39"/>
                    <a:pt x="9532" y="39"/>
                  </a:cubicBezTo>
                  <a:cubicBezTo>
                    <a:pt x="9508" y="39"/>
                    <a:pt x="9482" y="43"/>
                    <a:pt x="9456" y="50"/>
                  </a:cubicBezTo>
                  <a:cubicBezTo>
                    <a:pt x="7874" y="547"/>
                    <a:pt x="6726" y="1912"/>
                    <a:pt x="6478" y="3556"/>
                  </a:cubicBezTo>
                  <a:lnTo>
                    <a:pt x="6447" y="3556"/>
                  </a:lnTo>
                  <a:cubicBezTo>
                    <a:pt x="6159" y="3501"/>
                    <a:pt x="5876" y="3475"/>
                    <a:pt x="5600" y="3475"/>
                  </a:cubicBezTo>
                  <a:cubicBezTo>
                    <a:pt x="2261" y="3475"/>
                    <a:pt x="1" y="7276"/>
                    <a:pt x="1949" y="10256"/>
                  </a:cubicBezTo>
                  <a:lnTo>
                    <a:pt x="1763" y="11279"/>
                  </a:lnTo>
                  <a:cubicBezTo>
                    <a:pt x="1732" y="11372"/>
                    <a:pt x="1763" y="11466"/>
                    <a:pt x="1825" y="11528"/>
                  </a:cubicBezTo>
                  <a:cubicBezTo>
                    <a:pt x="1887" y="11590"/>
                    <a:pt x="1949" y="11621"/>
                    <a:pt x="2043" y="11621"/>
                  </a:cubicBezTo>
                  <a:lnTo>
                    <a:pt x="3221" y="11528"/>
                  </a:lnTo>
                  <a:cubicBezTo>
                    <a:pt x="3935" y="11993"/>
                    <a:pt x="4772" y="12241"/>
                    <a:pt x="5610" y="12241"/>
                  </a:cubicBezTo>
                  <a:cubicBezTo>
                    <a:pt x="7719" y="12241"/>
                    <a:pt x="9518" y="10752"/>
                    <a:pt x="9921" y="8674"/>
                  </a:cubicBezTo>
                  <a:cubicBezTo>
                    <a:pt x="9921" y="8612"/>
                    <a:pt x="9952" y="8550"/>
                    <a:pt x="9952" y="8519"/>
                  </a:cubicBezTo>
                  <a:cubicBezTo>
                    <a:pt x="10232" y="8550"/>
                    <a:pt x="10511" y="8581"/>
                    <a:pt x="10821" y="8581"/>
                  </a:cubicBezTo>
                  <a:cubicBezTo>
                    <a:pt x="11658" y="8581"/>
                    <a:pt x="12496" y="8333"/>
                    <a:pt x="13209" y="7867"/>
                  </a:cubicBezTo>
                  <a:lnTo>
                    <a:pt x="14388" y="7960"/>
                  </a:lnTo>
                  <a:cubicBezTo>
                    <a:pt x="14481" y="7960"/>
                    <a:pt x="14543" y="7929"/>
                    <a:pt x="14605" y="7867"/>
                  </a:cubicBezTo>
                  <a:cubicBezTo>
                    <a:pt x="14667" y="7805"/>
                    <a:pt x="14698" y="7712"/>
                    <a:pt x="14667" y="7650"/>
                  </a:cubicBezTo>
                  <a:lnTo>
                    <a:pt x="14481" y="6595"/>
                  </a:lnTo>
                  <a:cubicBezTo>
                    <a:pt x="16094" y="4145"/>
                    <a:pt x="14885" y="857"/>
                    <a:pt x="12062" y="19"/>
                  </a:cubicBezTo>
                  <a:cubicBezTo>
                    <a:pt x="12026" y="6"/>
                    <a:pt x="11993" y="1"/>
                    <a:pt x="119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44"/>
            <p:cNvSpPr/>
            <p:nvPr/>
          </p:nvSpPr>
          <p:spPr>
            <a:xfrm>
              <a:off x="821475" y="1883725"/>
              <a:ext cx="79087" cy="57438"/>
            </a:xfrm>
            <a:custGeom>
              <a:rect b="b" l="l" r="r" t="t"/>
              <a:pathLst>
                <a:path extrusionOk="0" h="2141" w="2948">
                  <a:moveTo>
                    <a:pt x="1649" y="1"/>
                  </a:moveTo>
                  <a:cubicBezTo>
                    <a:pt x="1404" y="1"/>
                    <a:pt x="1164" y="125"/>
                    <a:pt x="1024" y="373"/>
                  </a:cubicBezTo>
                  <a:lnTo>
                    <a:pt x="497" y="1210"/>
                  </a:lnTo>
                  <a:cubicBezTo>
                    <a:pt x="450" y="1140"/>
                    <a:pt x="387" y="1106"/>
                    <a:pt x="318" y="1106"/>
                  </a:cubicBezTo>
                  <a:cubicBezTo>
                    <a:pt x="295" y="1106"/>
                    <a:pt x="272" y="1109"/>
                    <a:pt x="249" y="1117"/>
                  </a:cubicBezTo>
                  <a:cubicBezTo>
                    <a:pt x="94" y="1148"/>
                    <a:pt x="1" y="1303"/>
                    <a:pt x="32" y="1458"/>
                  </a:cubicBezTo>
                  <a:lnTo>
                    <a:pt x="156" y="1924"/>
                  </a:lnTo>
                  <a:cubicBezTo>
                    <a:pt x="187" y="2048"/>
                    <a:pt x="280" y="2141"/>
                    <a:pt x="404" y="2141"/>
                  </a:cubicBezTo>
                  <a:lnTo>
                    <a:pt x="466" y="2141"/>
                  </a:lnTo>
                  <a:lnTo>
                    <a:pt x="962" y="2017"/>
                  </a:lnTo>
                  <a:cubicBezTo>
                    <a:pt x="1117" y="1986"/>
                    <a:pt x="1210" y="1831"/>
                    <a:pt x="1179" y="1707"/>
                  </a:cubicBezTo>
                  <a:cubicBezTo>
                    <a:pt x="1148" y="1614"/>
                    <a:pt x="1055" y="1520"/>
                    <a:pt x="962" y="1489"/>
                  </a:cubicBezTo>
                  <a:lnTo>
                    <a:pt x="1490" y="652"/>
                  </a:lnTo>
                  <a:cubicBezTo>
                    <a:pt x="1521" y="621"/>
                    <a:pt x="1583" y="559"/>
                    <a:pt x="1645" y="559"/>
                  </a:cubicBezTo>
                  <a:cubicBezTo>
                    <a:pt x="1738" y="559"/>
                    <a:pt x="1800" y="621"/>
                    <a:pt x="1831" y="652"/>
                  </a:cubicBezTo>
                  <a:lnTo>
                    <a:pt x="2389" y="1582"/>
                  </a:lnTo>
                  <a:cubicBezTo>
                    <a:pt x="2447" y="1679"/>
                    <a:pt x="2530" y="1728"/>
                    <a:pt x="2621" y="1728"/>
                  </a:cubicBezTo>
                  <a:cubicBezTo>
                    <a:pt x="2676" y="1728"/>
                    <a:pt x="2734" y="1710"/>
                    <a:pt x="2792" y="1676"/>
                  </a:cubicBezTo>
                  <a:lnTo>
                    <a:pt x="2761" y="1676"/>
                  </a:lnTo>
                  <a:cubicBezTo>
                    <a:pt x="2917" y="1614"/>
                    <a:pt x="2948" y="1427"/>
                    <a:pt x="2854" y="1303"/>
                  </a:cubicBezTo>
                  <a:lnTo>
                    <a:pt x="2296" y="373"/>
                  </a:lnTo>
                  <a:cubicBezTo>
                    <a:pt x="2141" y="125"/>
                    <a:pt x="1893" y="1"/>
                    <a:pt x="16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44"/>
            <p:cNvSpPr/>
            <p:nvPr/>
          </p:nvSpPr>
          <p:spPr>
            <a:xfrm>
              <a:off x="794030" y="1958333"/>
              <a:ext cx="69912" cy="57116"/>
            </a:xfrm>
            <a:custGeom>
              <a:rect b="b" l="l" r="r" t="t"/>
              <a:pathLst>
                <a:path extrusionOk="0" h="2129" w="2606">
                  <a:moveTo>
                    <a:pt x="690" y="0"/>
                  </a:moveTo>
                  <a:cubicBezTo>
                    <a:pt x="607" y="0"/>
                    <a:pt x="523" y="40"/>
                    <a:pt x="465" y="135"/>
                  </a:cubicBezTo>
                  <a:lnTo>
                    <a:pt x="155" y="601"/>
                  </a:lnTo>
                  <a:cubicBezTo>
                    <a:pt x="0" y="849"/>
                    <a:pt x="0" y="1159"/>
                    <a:pt x="155" y="1376"/>
                  </a:cubicBezTo>
                  <a:cubicBezTo>
                    <a:pt x="279" y="1624"/>
                    <a:pt x="527" y="1779"/>
                    <a:pt x="807" y="1779"/>
                  </a:cubicBezTo>
                  <a:lnTo>
                    <a:pt x="1675" y="1779"/>
                  </a:lnTo>
                  <a:cubicBezTo>
                    <a:pt x="1644" y="1872"/>
                    <a:pt x="1675" y="1965"/>
                    <a:pt x="1737" y="2059"/>
                  </a:cubicBezTo>
                  <a:cubicBezTo>
                    <a:pt x="1799" y="2105"/>
                    <a:pt x="1869" y="2128"/>
                    <a:pt x="1939" y="2128"/>
                  </a:cubicBezTo>
                  <a:cubicBezTo>
                    <a:pt x="2009" y="2128"/>
                    <a:pt x="2078" y="2105"/>
                    <a:pt x="2140" y="2059"/>
                  </a:cubicBezTo>
                  <a:lnTo>
                    <a:pt x="2482" y="1686"/>
                  </a:lnTo>
                  <a:cubicBezTo>
                    <a:pt x="2606" y="1593"/>
                    <a:pt x="2606" y="1407"/>
                    <a:pt x="2482" y="1314"/>
                  </a:cubicBezTo>
                  <a:lnTo>
                    <a:pt x="2140" y="942"/>
                  </a:lnTo>
                  <a:cubicBezTo>
                    <a:pt x="2078" y="880"/>
                    <a:pt x="2009" y="849"/>
                    <a:pt x="1939" y="849"/>
                  </a:cubicBezTo>
                  <a:cubicBezTo>
                    <a:pt x="1869" y="849"/>
                    <a:pt x="1799" y="880"/>
                    <a:pt x="1737" y="942"/>
                  </a:cubicBezTo>
                  <a:cubicBezTo>
                    <a:pt x="1675" y="1004"/>
                    <a:pt x="1644" y="1128"/>
                    <a:pt x="1675" y="1221"/>
                  </a:cubicBezTo>
                  <a:lnTo>
                    <a:pt x="807" y="1221"/>
                  </a:lnTo>
                  <a:cubicBezTo>
                    <a:pt x="620" y="1221"/>
                    <a:pt x="527" y="1035"/>
                    <a:pt x="620" y="911"/>
                  </a:cubicBezTo>
                  <a:lnTo>
                    <a:pt x="931" y="414"/>
                  </a:lnTo>
                  <a:cubicBezTo>
                    <a:pt x="1059" y="200"/>
                    <a:pt x="876" y="0"/>
                    <a:pt x="6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44"/>
            <p:cNvSpPr/>
            <p:nvPr/>
          </p:nvSpPr>
          <p:spPr>
            <a:xfrm>
              <a:off x="997061" y="1743498"/>
              <a:ext cx="15855" cy="14755"/>
            </a:xfrm>
            <a:custGeom>
              <a:rect b="b" l="l" r="r" t="t"/>
              <a:pathLst>
                <a:path extrusionOk="0" h="550" w="591">
                  <a:moveTo>
                    <a:pt x="311" y="1"/>
                  </a:moveTo>
                  <a:cubicBezTo>
                    <a:pt x="257" y="1"/>
                    <a:pt x="202" y="16"/>
                    <a:pt x="156" y="47"/>
                  </a:cubicBezTo>
                  <a:cubicBezTo>
                    <a:pt x="32" y="109"/>
                    <a:pt x="1" y="264"/>
                    <a:pt x="63" y="389"/>
                  </a:cubicBezTo>
                  <a:cubicBezTo>
                    <a:pt x="90" y="469"/>
                    <a:pt x="186" y="550"/>
                    <a:pt x="272" y="550"/>
                  </a:cubicBezTo>
                  <a:cubicBezTo>
                    <a:pt x="285" y="550"/>
                    <a:pt x="299" y="548"/>
                    <a:pt x="311" y="544"/>
                  </a:cubicBezTo>
                  <a:cubicBezTo>
                    <a:pt x="435" y="544"/>
                    <a:pt x="528" y="451"/>
                    <a:pt x="559" y="357"/>
                  </a:cubicBezTo>
                  <a:cubicBezTo>
                    <a:pt x="590" y="233"/>
                    <a:pt x="559" y="109"/>
                    <a:pt x="466" y="47"/>
                  </a:cubicBezTo>
                  <a:cubicBezTo>
                    <a:pt x="420" y="16"/>
                    <a:pt x="365" y="1"/>
                    <a:pt x="3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3" name="Shape 563"/>
        <p:cNvGrpSpPr/>
        <p:nvPr/>
      </p:nvGrpSpPr>
      <p:grpSpPr>
        <a:xfrm>
          <a:off x="0" y="0"/>
          <a:ext cx="0" cy="0"/>
          <a:chOff x="0" y="0"/>
          <a:chExt cx="0" cy="0"/>
        </a:xfrm>
      </p:grpSpPr>
      <p:sp>
        <p:nvSpPr>
          <p:cNvPr id="564" name="Google Shape;564;p45"/>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SWOT ANALYSIS</a:t>
            </a:r>
            <a:endParaRPr/>
          </a:p>
        </p:txBody>
      </p:sp>
      <p:sp>
        <p:nvSpPr>
          <p:cNvPr id="565" name="Google Shape;565;p45"/>
          <p:cNvSpPr/>
          <p:nvPr/>
        </p:nvSpPr>
        <p:spPr>
          <a:xfrm>
            <a:off x="3419769" y="1740775"/>
            <a:ext cx="1065000" cy="1065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45"/>
          <p:cNvSpPr txBox="1"/>
          <p:nvPr/>
        </p:nvSpPr>
        <p:spPr>
          <a:xfrm>
            <a:off x="710954" y="1822050"/>
            <a:ext cx="2404200" cy="3222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2300">
                <a:solidFill>
                  <a:schemeClr val="dk1"/>
                </a:solidFill>
                <a:latin typeface="Poppins"/>
                <a:ea typeface="Poppins"/>
                <a:cs typeface="Poppins"/>
                <a:sym typeface="Poppins"/>
              </a:rPr>
              <a:t>STRENGTHS</a:t>
            </a:r>
            <a:endParaRPr b="1" sz="2300">
              <a:solidFill>
                <a:schemeClr val="dk1"/>
              </a:solidFill>
              <a:latin typeface="Poppins"/>
              <a:ea typeface="Poppins"/>
              <a:cs typeface="Poppins"/>
              <a:sym typeface="Poppins"/>
            </a:endParaRPr>
          </a:p>
        </p:txBody>
      </p:sp>
      <p:sp>
        <p:nvSpPr>
          <p:cNvPr id="567" name="Google Shape;567;p45"/>
          <p:cNvSpPr txBox="1"/>
          <p:nvPr/>
        </p:nvSpPr>
        <p:spPr>
          <a:xfrm>
            <a:off x="710946" y="2155500"/>
            <a:ext cx="2404500" cy="5727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2"/>
                </a:solidFill>
                <a:latin typeface="Didact Gothic"/>
                <a:ea typeface="Didact Gothic"/>
                <a:cs typeface="Didact Gothic"/>
                <a:sym typeface="Didact Gothic"/>
              </a:rPr>
              <a:t>Saturn is a gas giant giant and has several rings</a:t>
            </a:r>
            <a:endParaRPr>
              <a:solidFill>
                <a:schemeClr val="dk2"/>
              </a:solidFill>
              <a:latin typeface="Didact Gothic"/>
              <a:ea typeface="Didact Gothic"/>
              <a:cs typeface="Didact Gothic"/>
              <a:sym typeface="Didact Gothic"/>
            </a:endParaRPr>
          </a:p>
        </p:txBody>
      </p:sp>
      <p:sp>
        <p:nvSpPr>
          <p:cNvPr id="568" name="Google Shape;568;p45"/>
          <p:cNvSpPr txBox="1"/>
          <p:nvPr/>
        </p:nvSpPr>
        <p:spPr>
          <a:xfrm>
            <a:off x="5987475" y="1822050"/>
            <a:ext cx="2485500" cy="322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300">
                <a:solidFill>
                  <a:schemeClr val="dk1"/>
                </a:solidFill>
                <a:latin typeface="Poppins"/>
                <a:ea typeface="Poppins"/>
                <a:cs typeface="Poppins"/>
                <a:sym typeface="Poppins"/>
              </a:rPr>
              <a:t>OPPORTUNITIES</a:t>
            </a:r>
            <a:endParaRPr b="1" sz="2300">
              <a:solidFill>
                <a:schemeClr val="dk1"/>
              </a:solidFill>
              <a:latin typeface="Poppins"/>
              <a:ea typeface="Poppins"/>
              <a:cs typeface="Poppins"/>
              <a:sym typeface="Poppins"/>
            </a:endParaRPr>
          </a:p>
        </p:txBody>
      </p:sp>
      <p:sp>
        <p:nvSpPr>
          <p:cNvPr id="569" name="Google Shape;569;p45"/>
          <p:cNvSpPr txBox="1"/>
          <p:nvPr/>
        </p:nvSpPr>
        <p:spPr>
          <a:xfrm>
            <a:off x="5987700" y="2155500"/>
            <a:ext cx="2404500" cy="572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2"/>
                </a:solidFill>
                <a:latin typeface="Didact Gothic"/>
                <a:ea typeface="Didact Gothic"/>
                <a:cs typeface="Didact Gothic"/>
                <a:sym typeface="Didact Gothic"/>
              </a:rPr>
              <a:t>Mercury is the smallest planet in the Solar System</a:t>
            </a:r>
            <a:endParaRPr>
              <a:solidFill>
                <a:schemeClr val="dk2"/>
              </a:solidFill>
              <a:latin typeface="Didact Gothic"/>
              <a:ea typeface="Didact Gothic"/>
              <a:cs typeface="Didact Gothic"/>
              <a:sym typeface="Didact Gothic"/>
            </a:endParaRPr>
          </a:p>
        </p:txBody>
      </p:sp>
      <p:sp>
        <p:nvSpPr>
          <p:cNvPr id="570" name="Google Shape;570;p45"/>
          <p:cNvSpPr txBox="1"/>
          <p:nvPr/>
        </p:nvSpPr>
        <p:spPr>
          <a:xfrm>
            <a:off x="699449" y="3177000"/>
            <a:ext cx="2404200" cy="3222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2300">
                <a:solidFill>
                  <a:schemeClr val="dk1"/>
                </a:solidFill>
                <a:latin typeface="Poppins"/>
                <a:ea typeface="Poppins"/>
                <a:cs typeface="Poppins"/>
                <a:sym typeface="Poppins"/>
              </a:rPr>
              <a:t>WEAKNESSES</a:t>
            </a:r>
            <a:endParaRPr b="1" sz="2300">
              <a:solidFill>
                <a:schemeClr val="dk1"/>
              </a:solidFill>
              <a:latin typeface="Poppins"/>
              <a:ea typeface="Poppins"/>
              <a:cs typeface="Poppins"/>
              <a:sym typeface="Poppins"/>
            </a:endParaRPr>
          </a:p>
        </p:txBody>
      </p:sp>
      <p:sp>
        <p:nvSpPr>
          <p:cNvPr id="571" name="Google Shape;571;p45"/>
          <p:cNvSpPr txBox="1"/>
          <p:nvPr/>
        </p:nvSpPr>
        <p:spPr>
          <a:xfrm>
            <a:off x="699450" y="3510450"/>
            <a:ext cx="2404500" cy="5727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2"/>
                </a:solidFill>
                <a:latin typeface="Didact Gothic"/>
                <a:ea typeface="Didact Gothic"/>
                <a:cs typeface="Didact Gothic"/>
                <a:sym typeface="Didact Gothic"/>
              </a:rPr>
              <a:t>Despite being red, Mars is a really cold place, not hot</a:t>
            </a:r>
            <a:endParaRPr>
              <a:solidFill>
                <a:schemeClr val="dk2"/>
              </a:solidFill>
              <a:latin typeface="Didact Gothic"/>
              <a:ea typeface="Didact Gothic"/>
              <a:cs typeface="Didact Gothic"/>
              <a:sym typeface="Didact Gothic"/>
            </a:endParaRPr>
          </a:p>
        </p:txBody>
      </p:sp>
      <p:sp>
        <p:nvSpPr>
          <p:cNvPr id="572" name="Google Shape;572;p45"/>
          <p:cNvSpPr txBox="1"/>
          <p:nvPr/>
        </p:nvSpPr>
        <p:spPr>
          <a:xfrm>
            <a:off x="5977150" y="3177000"/>
            <a:ext cx="2404500" cy="322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300">
                <a:solidFill>
                  <a:schemeClr val="dk1"/>
                </a:solidFill>
                <a:latin typeface="Poppins"/>
                <a:ea typeface="Poppins"/>
                <a:cs typeface="Poppins"/>
                <a:sym typeface="Poppins"/>
              </a:rPr>
              <a:t>THREATS</a:t>
            </a:r>
            <a:endParaRPr b="1" sz="2300">
              <a:solidFill>
                <a:schemeClr val="dk1"/>
              </a:solidFill>
              <a:latin typeface="Poppins"/>
              <a:ea typeface="Poppins"/>
              <a:cs typeface="Poppins"/>
              <a:sym typeface="Poppins"/>
            </a:endParaRPr>
          </a:p>
        </p:txBody>
      </p:sp>
      <p:sp>
        <p:nvSpPr>
          <p:cNvPr id="573" name="Google Shape;573;p45"/>
          <p:cNvSpPr txBox="1"/>
          <p:nvPr/>
        </p:nvSpPr>
        <p:spPr>
          <a:xfrm>
            <a:off x="5977150" y="3510450"/>
            <a:ext cx="2404500" cy="572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2"/>
                </a:solidFill>
                <a:latin typeface="Didact Gothic"/>
                <a:ea typeface="Didact Gothic"/>
                <a:cs typeface="Didact Gothic"/>
                <a:sym typeface="Didact Gothic"/>
              </a:rPr>
              <a:t>Jupiter is the biggest planet in the entire Solar System </a:t>
            </a:r>
            <a:endParaRPr>
              <a:solidFill>
                <a:schemeClr val="dk2"/>
              </a:solidFill>
              <a:latin typeface="Didact Gothic"/>
              <a:ea typeface="Didact Gothic"/>
              <a:cs typeface="Didact Gothic"/>
              <a:sym typeface="Didact Gothic"/>
            </a:endParaRPr>
          </a:p>
        </p:txBody>
      </p:sp>
      <p:sp>
        <p:nvSpPr>
          <p:cNvPr id="574" name="Google Shape;574;p45"/>
          <p:cNvSpPr/>
          <p:nvPr/>
        </p:nvSpPr>
        <p:spPr>
          <a:xfrm>
            <a:off x="3419769" y="3100025"/>
            <a:ext cx="1065000" cy="1065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45"/>
          <p:cNvSpPr/>
          <p:nvPr/>
        </p:nvSpPr>
        <p:spPr>
          <a:xfrm>
            <a:off x="4607269" y="1740775"/>
            <a:ext cx="1065000" cy="1065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45"/>
          <p:cNvSpPr/>
          <p:nvPr/>
        </p:nvSpPr>
        <p:spPr>
          <a:xfrm>
            <a:off x="4607269" y="3100025"/>
            <a:ext cx="1065000" cy="1065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45"/>
          <p:cNvSpPr/>
          <p:nvPr/>
        </p:nvSpPr>
        <p:spPr>
          <a:xfrm>
            <a:off x="3741181" y="1986923"/>
            <a:ext cx="422175" cy="572700"/>
          </a:xfrm>
          <a:prstGeom prst="rect">
            <a:avLst/>
          </a:prstGeom>
        </p:spPr>
        <p:txBody>
          <a:bodyPr>
            <a:prstTxWarp prst="textPlain"/>
          </a:bodyPr>
          <a:lstStyle/>
          <a:p>
            <a:pPr lvl="0" algn="ctr"/>
            <a:r>
              <a:rPr b="1" i="0">
                <a:ln>
                  <a:noFill/>
                </a:ln>
                <a:solidFill>
                  <a:schemeClr val="dk2"/>
                </a:solidFill>
                <a:latin typeface="Poppins"/>
              </a:rPr>
              <a:t>S</a:t>
            </a:r>
          </a:p>
        </p:txBody>
      </p:sp>
      <p:sp>
        <p:nvSpPr>
          <p:cNvPr id="578" name="Google Shape;578;p45"/>
          <p:cNvSpPr/>
          <p:nvPr/>
        </p:nvSpPr>
        <p:spPr>
          <a:xfrm>
            <a:off x="3552795" y="3358523"/>
            <a:ext cx="798947" cy="559159"/>
          </a:xfrm>
          <a:prstGeom prst="rect">
            <a:avLst/>
          </a:prstGeom>
        </p:spPr>
        <p:txBody>
          <a:bodyPr>
            <a:prstTxWarp prst="textPlain"/>
          </a:bodyPr>
          <a:lstStyle/>
          <a:p>
            <a:pPr lvl="0" algn="ctr"/>
            <a:r>
              <a:rPr b="1" i="0">
                <a:ln>
                  <a:noFill/>
                </a:ln>
                <a:solidFill>
                  <a:schemeClr val="dk2"/>
                </a:solidFill>
                <a:latin typeface="Poppins"/>
              </a:rPr>
              <a:t>W</a:t>
            </a:r>
          </a:p>
        </p:txBody>
      </p:sp>
      <p:sp>
        <p:nvSpPr>
          <p:cNvPr id="579" name="Google Shape;579;p45"/>
          <p:cNvSpPr/>
          <p:nvPr/>
        </p:nvSpPr>
        <p:spPr>
          <a:xfrm>
            <a:off x="4853008" y="1986923"/>
            <a:ext cx="573521" cy="572700"/>
          </a:xfrm>
          <a:prstGeom prst="rect">
            <a:avLst/>
          </a:prstGeom>
        </p:spPr>
        <p:txBody>
          <a:bodyPr>
            <a:prstTxWarp prst="textPlain"/>
          </a:bodyPr>
          <a:lstStyle/>
          <a:p>
            <a:pPr lvl="0" algn="ctr"/>
            <a:r>
              <a:rPr b="1" i="0">
                <a:ln>
                  <a:noFill/>
                </a:ln>
                <a:solidFill>
                  <a:schemeClr val="dk2"/>
                </a:solidFill>
                <a:latin typeface="Poppins"/>
              </a:rPr>
              <a:t>O</a:t>
            </a:r>
          </a:p>
        </p:txBody>
      </p:sp>
      <p:sp>
        <p:nvSpPr>
          <p:cNvPr id="580" name="Google Shape;580;p45"/>
          <p:cNvSpPr/>
          <p:nvPr/>
        </p:nvSpPr>
        <p:spPr>
          <a:xfrm>
            <a:off x="4923503" y="3358523"/>
            <a:ext cx="432531" cy="559159"/>
          </a:xfrm>
          <a:prstGeom prst="rect">
            <a:avLst/>
          </a:prstGeom>
        </p:spPr>
        <p:txBody>
          <a:bodyPr>
            <a:prstTxWarp prst="textPlain"/>
          </a:bodyPr>
          <a:lstStyle/>
          <a:p>
            <a:pPr lvl="0" algn="ctr"/>
            <a:r>
              <a:rPr b="1" i="0">
                <a:ln>
                  <a:noFill/>
                </a:ln>
                <a:solidFill>
                  <a:schemeClr val="dk2"/>
                </a:solidFill>
                <a:latin typeface="Poppins"/>
              </a:rPr>
              <a:t>T</a:t>
            </a: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2" name="Shape 162"/>
        <p:cNvGrpSpPr/>
        <p:nvPr/>
      </p:nvGrpSpPr>
      <p:grpSpPr>
        <a:xfrm>
          <a:off x="0" y="0"/>
          <a:ext cx="0" cy="0"/>
          <a:chOff x="0" y="0"/>
          <a:chExt cx="0" cy="0"/>
        </a:xfrm>
      </p:grpSpPr>
      <p:sp>
        <p:nvSpPr>
          <p:cNvPr id="163" name="Google Shape;163;p28"/>
          <p:cNvSpPr txBox="1"/>
          <p:nvPr>
            <p:ph idx="1" type="body"/>
          </p:nvPr>
        </p:nvSpPr>
        <p:spPr>
          <a:xfrm>
            <a:off x="720000" y="1042300"/>
            <a:ext cx="7704000" cy="3526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2"/>
                </a:solidFill>
              </a:rPr>
              <a:t>Here’s what you’ll find in this </a:t>
            </a:r>
            <a:r>
              <a:rPr b="1" lang="en">
                <a:solidFill>
                  <a:schemeClr val="dk1"/>
                </a:solidFill>
                <a:uFill>
                  <a:noFill/>
                </a:uFill>
                <a:hlinkClick r:id="rId3">
                  <a:extLst>
                    <a:ext uri="{A12FA001-AC4F-418D-AE19-62706E023703}">
                      <ahyp:hlinkClr val="tx"/>
                    </a:ext>
                  </a:extLst>
                </a:hlinkClick>
              </a:rPr>
              <a:t>Slidesgo</a:t>
            </a:r>
            <a:r>
              <a:rPr b="1" lang="en">
                <a:solidFill>
                  <a:schemeClr val="dk1"/>
                </a:solidFill>
              </a:rPr>
              <a:t> </a:t>
            </a:r>
            <a:r>
              <a:rPr lang="en">
                <a:solidFill>
                  <a:schemeClr val="dk2"/>
                </a:solidFill>
              </a:rPr>
              <a:t>template: </a:t>
            </a:r>
            <a:endParaRPr>
              <a:solidFill>
                <a:schemeClr val="dk2"/>
              </a:solidFill>
            </a:endParaRPr>
          </a:p>
          <a:p>
            <a:pPr indent="-311150" lvl="0" marL="457200" rtl="0" algn="l">
              <a:spcBef>
                <a:spcPts val="0"/>
              </a:spcBef>
              <a:spcAft>
                <a:spcPts val="0"/>
              </a:spcAft>
              <a:buClr>
                <a:schemeClr val="dk2"/>
              </a:buClr>
              <a:buSzPts val="1300"/>
              <a:buAutoNum type="arabicPeriod"/>
            </a:pPr>
            <a:r>
              <a:rPr lang="en">
                <a:solidFill>
                  <a:schemeClr val="dk2"/>
                </a:solidFill>
              </a:rPr>
              <a:t>A slide structure based on a Marketing plan presentation, which you can easily adapt to your needs. For more info on how to edit the template, please visit </a:t>
            </a:r>
            <a:r>
              <a:rPr b="1" lang="en">
                <a:solidFill>
                  <a:schemeClr val="dk1"/>
                </a:solidFill>
                <a:uFill>
                  <a:noFill/>
                </a:uFill>
                <a:hlinkClick r:id="rId4">
                  <a:extLst>
                    <a:ext uri="{A12FA001-AC4F-418D-AE19-62706E023703}">
                      <ahyp:hlinkClr val="tx"/>
                    </a:ext>
                  </a:extLst>
                </a:hlinkClick>
              </a:rPr>
              <a:t>Slidesgo School</a:t>
            </a:r>
            <a:r>
              <a:rPr lang="en">
                <a:solidFill>
                  <a:schemeClr val="dk2"/>
                </a:solidFill>
              </a:rPr>
              <a:t> or read our </a:t>
            </a:r>
            <a:r>
              <a:rPr b="1" lang="en">
                <a:solidFill>
                  <a:schemeClr val="dk1"/>
                </a:solidFill>
                <a:uFill>
                  <a:noFill/>
                </a:uFill>
                <a:hlinkClick r:id="rId5">
                  <a:extLst>
                    <a:ext uri="{A12FA001-AC4F-418D-AE19-62706E023703}">
                      <ahyp:hlinkClr val="tx"/>
                    </a:ext>
                  </a:extLst>
                </a:hlinkClick>
              </a:rPr>
              <a:t>FAQs</a:t>
            </a:r>
            <a:r>
              <a:rPr lang="en">
                <a:solidFill>
                  <a:schemeClr val="dk2"/>
                </a:solidFill>
              </a:rPr>
              <a:t>.</a:t>
            </a:r>
            <a:endParaRPr>
              <a:solidFill>
                <a:schemeClr val="dk2"/>
              </a:solidFill>
            </a:endParaRPr>
          </a:p>
          <a:p>
            <a:pPr indent="-304800" lvl="0" marL="457200" rtl="0" algn="l">
              <a:spcBef>
                <a:spcPts val="0"/>
              </a:spcBef>
              <a:spcAft>
                <a:spcPts val="0"/>
              </a:spcAft>
              <a:buClr>
                <a:schemeClr val="dk2"/>
              </a:buClr>
              <a:buSzPts val="1200"/>
              <a:buAutoNum type="arabicPeriod"/>
            </a:pPr>
            <a:r>
              <a:rPr lang="en">
                <a:solidFill>
                  <a:schemeClr val="dk2"/>
                </a:solidFill>
              </a:rPr>
              <a:t>To view this template with the correct fonts in ppt format, download and install on your computer </a:t>
            </a:r>
            <a:r>
              <a:rPr b="1" lang="en">
                <a:solidFill>
                  <a:schemeClr val="dk1"/>
                </a:solidFill>
                <a:uFill>
                  <a:noFill/>
                </a:uFill>
                <a:hlinkClick action="ppaction://hlinksldjump" r:id="rId6">
                  <a:extLst>
                    <a:ext uri="{A12FA001-AC4F-418D-AE19-62706E023703}">
                      <ahyp:hlinkClr val="tx"/>
                    </a:ext>
                  </a:extLst>
                </a:hlinkClick>
              </a:rPr>
              <a:t>the fonts that we have used</a:t>
            </a:r>
            <a:r>
              <a:rPr lang="en">
                <a:solidFill>
                  <a:schemeClr val="dk2"/>
                </a:solidFill>
              </a:rPr>
              <a:t>. You can learn how to download and install fonts</a:t>
            </a:r>
            <a:r>
              <a:rPr b="1" lang="en">
                <a:solidFill>
                  <a:schemeClr val="dk1"/>
                </a:solidFill>
                <a:uFill>
                  <a:noFill/>
                </a:uFill>
                <a:hlinkClick r:id="rId7">
                  <a:extLst>
                    <a:ext uri="{A12FA001-AC4F-418D-AE19-62706E023703}">
                      <ahyp:hlinkClr val="tx"/>
                    </a:ext>
                  </a:extLst>
                </a:hlinkClick>
              </a:rPr>
              <a:t> here</a:t>
            </a:r>
            <a:r>
              <a:rPr lang="en">
                <a:solidFill>
                  <a:schemeClr val="dk2"/>
                </a:solidFill>
              </a:rPr>
              <a:t>.</a:t>
            </a:r>
            <a:endParaRPr>
              <a:solidFill>
                <a:schemeClr val="dk2"/>
              </a:solidFill>
            </a:endParaRPr>
          </a:p>
          <a:p>
            <a:pPr indent="-311150" lvl="0" marL="457200" rtl="0" algn="l">
              <a:spcBef>
                <a:spcPts val="0"/>
              </a:spcBef>
              <a:spcAft>
                <a:spcPts val="0"/>
              </a:spcAft>
              <a:buClr>
                <a:schemeClr val="dk2"/>
              </a:buClr>
              <a:buSzPts val="1300"/>
              <a:buAutoNum type="arabicPeriod"/>
            </a:pPr>
            <a:r>
              <a:rPr lang="en">
                <a:solidFill>
                  <a:schemeClr val="dk2"/>
                </a:solidFill>
              </a:rPr>
              <a:t>An assortment of graphic resources that are suitable for use in the presentation can be found in the </a:t>
            </a:r>
            <a:r>
              <a:rPr b="1" lang="en">
                <a:solidFill>
                  <a:schemeClr val="dk1"/>
                </a:solidFill>
                <a:uFill>
                  <a:noFill/>
                </a:uFill>
                <a:hlinkClick action="ppaction://hlinksldjump" r:id="rId8">
                  <a:extLst>
                    <a:ext uri="{A12FA001-AC4F-418D-AE19-62706E023703}">
                      <ahyp:hlinkClr val="tx"/>
                    </a:ext>
                  </a:extLst>
                </a:hlinkClick>
              </a:rPr>
              <a:t>alternative resources slide</a:t>
            </a:r>
            <a:r>
              <a:rPr lang="en">
                <a:solidFill>
                  <a:schemeClr val="dk2"/>
                </a:solidFill>
              </a:rPr>
              <a:t>.</a:t>
            </a:r>
            <a:endParaRPr>
              <a:solidFill>
                <a:schemeClr val="dk2"/>
              </a:solidFill>
            </a:endParaRPr>
          </a:p>
          <a:p>
            <a:pPr indent="-311150" lvl="0" marL="457200" rtl="0" algn="l">
              <a:spcBef>
                <a:spcPts val="0"/>
              </a:spcBef>
              <a:spcAft>
                <a:spcPts val="0"/>
              </a:spcAft>
              <a:buClr>
                <a:schemeClr val="dk2"/>
              </a:buClr>
              <a:buSzPts val="1300"/>
              <a:buAutoNum type="arabicPeriod"/>
            </a:pPr>
            <a:r>
              <a:rPr lang="en">
                <a:solidFill>
                  <a:schemeClr val="dk2"/>
                </a:solidFill>
              </a:rPr>
              <a:t>A </a:t>
            </a:r>
            <a:r>
              <a:rPr b="1" lang="en">
                <a:solidFill>
                  <a:schemeClr val="dk1"/>
                </a:solidFill>
                <a:uFill>
                  <a:noFill/>
                </a:uFill>
                <a:hlinkClick action="ppaction://hlinksldjump" r:id="rId9">
                  <a:extLst>
                    <a:ext uri="{A12FA001-AC4F-418D-AE19-62706E023703}">
                      <ahyp:hlinkClr val="tx"/>
                    </a:ext>
                  </a:extLst>
                </a:hlinkClick>
              </a:rPr>
              <a:t>thanks slide</a:t>
            </a:r>
            <a:r>
              <a:rPr lang="en">
                <a:solidFill>
                  <a:schemeClr val="dk2"/>
                </a:solidFill>
              </a:rPr>
              <a:t>, which you must keep so that proper credits for our design are given.</a:t>
            </a:r>
            <a:endParaRPr>
              <a:solidFill>
                <a:schemeClr val="dk2"/>
              </a:solidFill>
            </a:endParaRPr>
          </a:p>
          <a:p>
            <a:pPr indent="-311150" lvl="0" marL="457200" rtl="0" algn="l">
              <a:spcBef>
                <a:spcPts val="0"/>
              </a:spcBef>
              <a:spcAft>
                <a:spcPts val="0"/>
              </a:spcAft>
              <a:buClr>
                <a:schemeClr val="dk2"/>
              </a:buClr>
              <a:buSzPts val="1300"/>
              <a:buAutoNum type="arabicPeriod"/>
            </a:pPr>
            <a:r>
              <a:rPr lang="en">
                <a:solidFill>
                  <a:schemeClr val="dk2"/>
                </a:solidFill>
              </a:rPr>
              <a:t>A </a:t>
            </a:r>
            <a:r>
              <a:rPr b="1" lang="en">
                <a:solidFill>
                  <a:schemeClr val="dk1"/>
                </a:solidFill>
                <a:uFill>
                  <a:noFill/>
                </a:uFill>
                <a:hlinkClick action="ppaction://hlinksldjump" r:id="rId10">
                  <a:extLst>
                    <a:ext uri="{A12FA001-AC4F-418D-AE19-62706E023703}">
                      <ahyp:hlinkClr val="tx"/>
                    </a:ext>
                  </a:extLst>
                </a:hlinkClick>
              </a:rPr>
              <a:t>resources slide</a:t>
            </a:r>
            <a:r>
              <a:rPr lang="en">
                <a:solidFill>
                  <a:schemeClr val="dk2"/>
                </a:solidFill>
              </a:rPr>
              <a:t>, where you’ll find links to all the elements used in the template.</a:t>
            </a:r>
            <a:endParaRPr>
              <a:solidFill>
                <a:schemeClr val="dk2"/>
              </a:solidFill>
            </a:endParaRPr>
          </a:p>
          <a:p>
            <a:pPr indent="-311150" lvl="0" marL="457200" rtl="0" algn="l">
              <a:spcBef>
                <a:spcPts val="0"/>
              </a:spcBef>
              <a:spcAft>
                <a:spcPts val="0"/>
              </a:spcAft>
              <a:buClr>
                <a:schemeClr val="dk2"/>
              </a:buClr>
              <a:buSzPts val="1300"/>
              <a:buAutoNum type="arabicPeriod"/>
            </a:pPr>
            <a:r>
              <a:rPr b="1" lang="en">
                <a:solidFill>
                  <a:schemeClr val="dk1"/>
                </a:solidFill>
                <a:uFill>
                  <a:noFill/>
                </a:uFill>
                <a:hlinkClick action="ppaction://hlinksldjump" r:id="rId11">
                  <a:extLst>
                    <a:ext uri="{A12FA001-AC4F-418D-AE19-62706E023703}">
                      <ahyp:hlinkClr val="tx"/>
                    </a:ext>
                  </a:extLst>
                </a:hlinkClick>
              </a:rPr>
              <a:t>Instructions for use</a:t>
            </a:r>
            <a:r>
              <a:rPr lang="en">
                <a:solidFill>
                  <a:schemeClr val="dk2"/>
                </a:solidFill>
              </a:rPr>
              <a:t>.</a:t>
            </a:r>
            <a:endParaRPr>
              <a:solidFill>
                <a:schemeClr val="dk2"/>
              </a:solidFill>
            </a:endParaRPr>
          </a:p>
          <a:p>
            <a:pPr indent="-311150" lvl="0" marL="457200" rtl="0" algn="l">
              <a:spcBef>
                <a:spcPts val="0"/>
              </a:spcBef>
              <a:spcAft>
                <a:spcPts val="0"/>
              </a:spcAft>
              <a:buClr>
                <a:schemeClr val="dk2"/>
              </a:buClr>
              <a:buSzPts val="1300"/>
              <a:buAutoNum type="arabicPeriod"/>
            </a:pPr>
            <a:r>
              <a:rPr lang="en">
                <a:solidFill>
                  <a:schemeClr val="dk2"/>
                </a:solidFill>
              </a:rPr>
              <a:t>Final slides with:</a:t>
            </a:r>
            <a:endParaRPr>
              <a:solidFill>
                <a:schemeClr val="dk2"/>
              </a:solidFill>
            </a:endParaRPr>
          </a:p>
          <a:p>
            <a:pPr indent="-311150" lvl="0" marL="914400" rtl="0" algn="l">
              <a:spcBef>
                <a:spcPts val="0"/>
              </a:spcBef>
              <a:spcAft>
                <a:spcPts val="0"/>
              </a:spcAft>
              <a:buClr>
                <a:schemeClr val="dk2"/>
              </a:buClr>
              <a:buSzPts val="1300"/>
              <a:buAutoNum type="arabicPeriod"/>
            </a:pPr>
            <a:r>
              <a:rPr lang="en">
                <a:solidFill>
                  <a:schemeClr val="dk2"/>
                </a:solidFill>
              </a:rPr>
              <a:t>The</a:t>
            </a:r>
            <a:r>
              <a:rPr b="1" lang="en" u="sng">
                <a:solidFill>
                  <a:schemeClr val="hlink"/>
                </a:solidFill>
                <a:hlinkClick action="ppaction://hlinksldjump" r:id="rId12"/>
              </a:rPr>
              <a:t> </a:t>
            </a:r>
            <a:r>
              <a:rPr b="1" lang="en">
                <a:solidFill>
                  <a:schemeClr val="dk1"/>
                </a:solidFill>
                <a:uFill>
                  <a:noFill/>
                </a:uFill>
                <a:hlinkClick action="ppaction://hlinksldjump" r:id="rId13">
                  <a:extLst>
                    <a:ext uri="{A12FA001-AC4F-418D-AE19-62706E023703}">
                      <ahyp:hlinkClr val="tx"/>
                    </a:ext>
                  </a:extLst>
                </a:hlinkClick>
              </a:rPr>
              <a:t>fonts and colors</a:t>
            </a:r>
            <a:r>
              <a:rPr lang="en">
                <a:solidFill>
                  <a:schemeClr val="dk1"/>
                </a:solidFill>
              </a:rPr>
              <a:t> </a:t>
            </a:r>
            <a:r>
              <a:rPr lang="en">
                <a:solidFill>
                  <a:schemeClr val="dk2"/>
                </a:solidFill>
              </a:rPr>
              <a:t>used in the template.</a:t>
            </a:r>
            <a:endParaRPr>
              <a:solidFill>
                <a:schemeClr val="dk2"/>
              </a:solidFill>
            </a:endParaRPr>
          </a:p>
          <a:p>
            <a:pPr indent="-311150" lvl="0" marL="914400" rtl="0" algn="l">
              <a:spcBef>
                <a:spcPts val="0"/>
              </a:spcBef>
              <a:spcAft>
                <a:spcPts val="0"/>
              </a:spcAft>
              <a:buClr>
                <a:schemeClr val="dk2"/>
              </a:buClr>
              <a:buSzPts val="1300"/>
              <a:buAutoNum type="arabicPeriod"/>
            </a:pPr>
            <a:r>
              <a:rPr lang="en">
                <a:solidFill>
                  <a:schemeClr val="dk2"/>
                </a:solidFill>
              </a:rPr>
              <a:t>A </a:t>
            </a:r>
            <a:r>
              <a:rPr b="1" lang="en">
                <a:solidFill>
                  <a:schemeClr val="dk1"/>
                </a:solidFill>
              </a:rPr>
              <a:t>selection of </a:t>
            </a:r>
            <a:r>
              <a:rPr b="1" lang="en">
                <a:solidFill>
                  <a:schemeClr val="dk1"/>
                </a:solidFill>
                <a:uFill>
                  <a:noFill/>
                </a:uFill>
                <a:hlinkClick action="ppaction://hlinksldjump" r:id="rId14">
                  <a:extLst>
                    <a:ext uri="{A12FA001-AC4F-418D-AE19-62706E023703}">
                      <ahyp:hlinkClr val="tx"/>
                    </a:ext>
                  </a:extLst>
                </a:hlinkClick>
              </a:rPr>
              <a:t>illustrations</a:t>
            </a:r>
            <a:r>
              <a:rPr lang="en">
                <a:solidFill>
                  <a:schemeClr val="dk2"/>
                </a:solidFill>
              </a:rPr>
              <a:t>. You can also customize and animate them as you wish with the online editor. Visit </a:t>
            </a:r>
            <a:r>
              <a:rPr b="1" lang="en">
                <a:solidFill>
                  <a:schemeClr val="dk1"/>
                </a:solidFill>
                <a:uFill>
                  <a:noFill/>
                </a:uFill>
                <a:hlinkClick r:id="rId15">
                  <a:extLst>
                    <a:ext uri="{A12FA001-AC4F-418D-AE19-62706E023703}">
                      <ahyp:hlinkClr val="tx"/>
                    </a:ext>
                  </a:extLst>
                </a:hlinkClick>
              </a:rPr>
              <a:t>Storyset</a:t>
            </a:r>
            <a:r>
              <a:rPr b="1" lang="en">
                <a:solidFill>
                  <a:schemeClr val="dk1"/>
                </a:solidFill>
              </a:rPr>
              <a:t> </a:t>
            </a:r>
            <a:r>
              <a:rPr lang="en">
                <a:solidFill>
                  <a:schemeClr val="dk2"/>
                </a:solidFill>
              </a:rPr>
              <a:t>to find more. </a:t>
            </a:r>
            <a:endParaRPr>
              <a:solidFill>
                <a:schemeClr val="dk2"/>
              </a:solidFill>
            </a:endParaRPr>
          </a:p>
          <a:p>
            <a:pPr indent="-311150" lvl="0" marL="914400" rtl="0" algn="l">
              <a:spcBef>
                <a:spcPts val="0"/>
              </a:spcBef>
              <a:spcAft>
                <a:spcPts val="0"/>
              </a:spcAft>
              <a:buClr>
                <a:schemeClr val="dk2"/>
              </a:buClr>
              <a:buSzPts val="1300"/>
              <a:buAutoNum type="arabicPeriod"/>
            </a:pPr>
            <a:r>
              <a:rPr lang="en">
                <a:solidFill>
                  <a:schemeClr val="dk2"/>
                </a:solidFill>
              </a:rPr>
              <a:t>More</a:t>
            </a:r>
            <a:r>
              <a:rPr b="1" lang="en" u="sng">
                <a:solidFill>
                  <a:schemeClr val="hlink"/>
                </a:solidFill>
                <a:hlinkClick action="ppaction://hlinksldjump" r:id="rId16"/>
              </a:rPr>
              <a:t> </a:t>
            </a:r>
            <a:r>
              <a:rPr b="1" lang="en">
                <a:solidFill>
                  <a:schemeClr val="dk1"/>
                </a:solidFill>
                <a:uFill>
                  <a:noFill/>
                </a:uFill>
                <a:hlinkClick action="ppaction://hlinksldjump" r:id="rId17">
                  <a:extLst>
                    <a:ext uri="{A12FA001-AC4F-418D-AE19-62706E023703}">
                      <ahyp:hlinkClr val="tx"/>
                    </a:ext>
                  </a:extLst>
                </a:hlinkClick>
              </a:rPr>
              <a:t>infographic resources</a:t>
            </a:r>
            <a:r>
              <a:rPr lang="en">
                <a:solidFill>
                  <a:schemeClr val="dk2"/>
                </a:solidFill>
              </a:rPr>
              <a:t>, whose size and color can be edited. </a:t>
            </a:r>
            <a:endParaRPr>
              <a:solidFill>
                <a:schemeClr val="dk2"/>
              </a:solidFill>
            </a:endParaRPr>
          </a:p>
          <a:p>
            <a:pPr indent="-311150" lvl="0" marL="914400" rtl="0" algn="l">
              <a:spcBef>
                <a:spcPts val="0"/>
              </a:spcBef>
              <a:spcAft>
                <a:spcPts val="0"/>
              </a:spcAft>
              <a:buClr>
                <a:schemeClr val="dk2"/>
              </a:buClr>
              <a:buSzPts val="1300"/>
              <a:buAutoNum type="arabicPeriod"/>
            </a:pPr>
            <a:r>
              <a:rPr lang="en">
                <a:solidFill>
                  <a:schemeClr val="dk2"/>
                </a:solidFill>
              </a:rPr>
              <a:t>Sets of </a:t>
            </a:r>
            <a:r>
              <a:rPr b="1" lang="en">
                <a:solidFill>
                  <a:schemeClr val="dk1"/>
                </a:solidFill>
                <a:uFill>
                  <a:noFill/>
                </a:uFill>
                <a:hlinkClick action="ppaction://hlinksldjump" r:id="rId18">
                  <a:extLst>
                    <a:ext uri="{A12FA001-AC4F-418D-AE19-62706E023703}">
                      <ahyp:hlinkClr val="tx"/>
                    </a:ext>
                  </a:extLst>
                </a:hlinkClick>
              </a:rPr>
              <a:t>customizable icons</a:t>
            </a:r>
            <a:r>
              <a:rPr lang="en">
                <a:solidFill>
                  <a:schemeClr val="dk2"/>
                </a:solidFill>
              </a:rPr>
              <a:t> of the following themes: general, business, avatar, creative process, education, help &amp; support, medical, nature, performing arts, SEO &amp; marketing, and teamwork.</a:t>
            </a:r>
            <a:endParaRPr>
              <a:solidFill>
                <a:schemeClr val="dk2"/>
              </a:solidFill>
            </a:endParaRPr>
          </a:p>
          <a:p>
            <a:pPr indent="0" lvl="0" marL="0" rtl="0" algn="l">
              <a:spcBef>
                <a:spcPts val="1600"/>
              </a:spcBef>
              <a:spcAft>
                <a:spcPts val="0"/>
              </a:spcAft>
              <a:buNone/>
            </a:pPr>
            <a:r>
              <a:rPr lang="en">
                <a:solidFill>
                  <a:schemeClr val="dk2"/>
                </a:solidFill>
              </a:rPr>
              <a:t>You can delete this slide when you’re done editing the presentation.</a:t>
            </a:r>
            <a:endParaRPr>
              <a:solidFill>
                <a:schemeClr val="dk2"/>
              </a:solidFill>
            </a:endParaRPr>
          </a:p>
        </p:txBody>
      </p:sp>
      <p:sp>
        <p:nvSpPr>
          <p:cNvPr id="164" name="Google Shape;164;p28"/>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CONTENT OF THIS TEMPLATE</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4" name="Shape 584"/>
        <p:cNvGrpSpPr/>
        <p:nvPr/>
      </p:nvGrpSpPr>
      <p:grpSpPr>
        <a:xfrm>
          <a:off x="0" y="0"/>
          <a:ext cx="0" cy="0"/>
          <a:chOff x="0" y="0"/>
          <a:chExt cx="0" cy="0"/>
        </a:xfrm>
      </p:grpSpPr>
      <p:sp>
        <p:nvSpPr>
          <p:cNvPr id="585" name="Google Shape;585;p46"/>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GOALS</a:t>
            </a:r>
            <a:endParaRPr/>
          </a:p>
        </p:txBody>
      </p:sp>
      <p:cxnSp>
        <p:nvCxnSpPr>
          <p:cNvPr id="586" name="Google Shape;586;p46"/>
          <p:cNvCxnSpPr>
            <a:endCxn id="587" idx="1"/>
          </p:cNvCxnSpPr>
          <p:nvPr/>
        </p:nvCxnSpPr>
        <p:spPr>
          <a:xfrm>
            <a:off x="1246250" y="2490863"/>
            <a:ext cx="719700" cy="0"/>
          </a:xfrm>
          <a:prstGeom prst="straightConnector1">
            <a:avLst/>
          </a:prstGeom>
          <a:noFill/>
          <a:ln cap="flat" cmpd="sng" w="19050">
            <a:solidFill>
              <a:schemeClr val="dk1"/>
            </a:solidFill>
            <a:prstDash val="solid"/>
            <a:round/>
            <a:headEnd len="med" w="med" type="oval"/>
            <a:tailEnd len="med" w="med" type="none"/>
          </a:ln>
        </p:spPr>
      </p:cxnSp>
      <p:sp>
        <p:nvSpPr>
          <p:cNvPr id="588" name="Google Shape;588;p46"/>
          <p:cNvSpPr/>
          <p:nvPr/>
        </p:nvSpPr>
        <p:spPr>
          <a:xfrm>
            <a:off x="1536600" y="3253315"/>
            <a:ext cx="1489500" cy="879900"/>
          </a:xfrm>
          <a:prstGeom prst="rect">
            <a:avLst/>
          </a:prstGeom>
          <a:noFill/>
          <a:ln>
            <a:noFill/>
          </a:ln>
        </p:spPr>
        <p:txBody>
          <a:bodyPr anchorCtr="0" anchor="t" bIns="91425" lIns="54000" spcFirstLastPara="1" rIns="54000" wrap="square" tIns="91425">
            <a:noAutofit/>
          </a:bodyPr>
          <a:lstStyle/>
          <a:p>
            <a:pPr indent="0" lvl="0" marL="0" marR="0" rtl="0" algn="ctr">
              <a:spcBef>
                <a:spcPts val="0"/>
              </a:spcBef>
              <a:spcAft>
                <a:spcPts val="0"/>
              </a:spcAft>
              <a:buClr>
                <a:srgbClr val="000000"/>
              </a:buClr>
              <a:buSzPts val="1100"/>
              <a:buFont typeface="Arial"/>
              <a:buNone/>
            </a:pPr>
            <a:r>
              <a:rPr lang="en">
                <a:solidFill>
                  <a:schemeClr val="dk2"/>
                </a:solidFill>
                <a:latin typeface="Didact Gothic"/>
                <a:ea typeface="Didact Gothic"/>
                <a:cs typeface="Didact Gothic"/>
                <a:sym typeface="Didact Gothic"/>
              </a:rPr>
              <a:t>Jupiter is the</a:t>
            </a:r>
            <a:endParaRPr>
              <a:solidFill>
                <a:schemeClr val="dk2"/>
              </a:solidFill>
              <a:latin typeface="Didact Gothic"/>
              <a:ea typeface="Didact Gothic"/>
              <a:cs typeface="Didact Gothic"/>
              <a:sym typeface="Didact Gothic"/>
            </a:endParaRPr>
          </a:p>
          <a:p>
            <a:pPr indent="0" lvl="0" marL="0" marR="0" rtl="0" algn="ctr">
              <a:spcBef>
                <a:spcPts val="0"/>
              </a:spcBef>
              <a:spcAft>
                <a:spcPts val="0"/>
              </a:spcAft>
              <a:buClr>
                <a:srgbClr val="000000"/>
              </a:buClr>
              <a:buSzPts val="1100"/>
              <a:buFont typeface="Arial"/>
              <a:buNone/>
            </a:pPr>
            <a:r>
              <a:rPr lang="en">
                <a:solidFill>
                  <a:schemeClr val="dk2"/>
                </a:solidFill>
                <a:latin typeface="Didact Gothic"/>
                <a:ea typeface="Didact Gothic"/>
                <a:cs typeface="Didact Gothic"/>
                <a:sym typeface="Didact Gothic"/>
              </a:rPr>
              <a:t>biggest planet of them all </a:t>
            </a:r>
            <a:endParaRPr>
              <a:solidFill>
                <a:schemeClr val="dk2"/>
              </a:solidFill>
              <a:latin typeface="Didact Gothic"/>
              <a:ea typeface="Didact Gothic"/>
              <a:cs typeface="Didact Gothic"/>
              <a:sym typeface="Didact Gothic"/>
            </a:endParaRPr>
          </a:p>
        </p:txBody>
      </p:sp>
      <p:sp>
        <p:nvSpPr>
          <p:cNvPr id="589" name="Google Shape;589;p46"/>
          <p:cNvSpPr txBox="1"/>
          <p:nvPr/>
        </p:nvSpPr>
        <p:spPr>
          <a:xfrm>
            <a:off x="1536600" y="2751253"/>
            <a:ext cx="1489500" cy="538800"/>
          </a:xfrm>
          <a:prstGeom prst="rect">
            <a:avLst/>
          </a:prstGeom>
          <a:noFill/>
          <a:ln>
            <a:noFill/>
          </a:ln>
        </p:spPr>
        <p:txBody>
          <a:bodyPr anchorCtr="0" anchor="t" bIns="91425" lIns="54000" spcFirstLastPara="1" rIns="54000" wrap="square" tIns="91425">
            <a:spAutoFit/>
          </a:bodyPr>
          <a:lstStyle/>
          <a:p>
            <a:pPr indent="0" lvl="0" marL="0" marR="0" rtl="0" algn="ctr">
              <a:spcBef>
                <a:spcPts val="0"/>
              </a:spcBef>
              <a:spcAft>
                <a:spcPts val="0"/>
              </a:spcAft>
              <a:buNone/>
            </a:pPr>
            <a:r>
              <a:rPr b="1" lang="en" sz="2300">
                <a:solidFill>
                  <a:schemeClr val="dk1"/>
                </a:solidFill>
                <a:latin typeface="Poppins"/>
                <a:ea typeface="Poppins"/>
                <a:cs typeface="Poppins"/>
                <a:sym typeface="Poppins"/>
              </a:rPr>
              <a:t>GOAL </a:t>
            </a:r>
            <a:endParaRPr b="1" sz="2300">
              <a:solidFill>
                <a:schemeClr val="dk1"/>
              </a:solidFill>
              <a:latin typeface="Poppins"/>
              <a:ea typeface="Poppins"/>
              <a:cs typeface="Poppins"/>
              <a:sym typeface="Poppins"/>
            </a:endParaRPr>
          </a:p>
        </p:txBody>
      </p:sp>
      <p:sp>
        <p:nvSpPr>
          <p:cNvPr id="590" name="Google Shape;590;p46"/>
          <p:cNvSpPr/>
          <p:nvPr/>
        </p:nvSpPr>
        <p:spPr>
          <a:xfrm>
            <a:off x="4590800" y="3253315"/>
            <a:ext cx="1489500" cy="879900"/>
          </a:xfrm>
          <a:prstGeom prst="rect">
            <a:avLst/>
          </a:prstGeom>
          <a:noFill/>
          <a:ln>
            <a:noFill/>
          </a:ln>
        </p:spPr>
        <p:txBody>
          <a:bodyPr anchorCtr="0" anchor="t" bIns="91425" lIns="54000" spcFirstLastPara="1" rIns="54000" wrap="square" tIns="91425">
            <a:noAutofit/>
          </a:bodyPr>
          <a:lstStyle/>
          <a:p>
            <a:pPr indent="0" lvl="0" marL="0" marR="0" rtl="0" algn="ctr">
              <a:spcBef>
                <a:spcPts val="0"/>
              </a:spcBef>
              <a:spcAft>
                <a:spcPts val="0"/>
              </a:spcAft>
              <a:buClr>
                <a:srgbClr val="000000"/>
              </a:buClr>
              <a:buSzPts val="1100"/>
              <a:buFont typeface="Arial"/>
              <a:buNone/>
            </a:pPr>
            <a:r>
              <a:rPr lang="en">
                <a:solidFill>
                  <a:schemeClr val="dk2"/>
                </a:solidFill>
                <a:latin typeface="Didact Gothic"/>
                <a:ea typeface="Didact Gothic"/>
                <a:cs typeface="Didact Gothic"/>
                <a:sym typeface="Didact Gothic"/>
              </a:rPr>
              <a:t>Despite being red, Mars is a very cold place</a:t>
            </a:r>
            <a:endParaRPr>
              <a:solidFill>
                <a:schemeClr val="dk2"/>
              </a:solidFill>
              <a:latin typeface="Didact Gothic"/>
              <a:ea typeface="Didact Gothic"/>
              <a:cs typeface="Didact Gothic"/>
              <a:sym typeface="Didact Gothic"/>
            </a:endParaRPr>
          </a:p>
        </p:txBody>
      </p:sp>
      <p:sp>
        <p:nvSpPr>
          <p:cNvPr id="591" name="Google Shape;591;p46"/>
          <p:cNvSpPr txBox="1"/>
          <p:nvPr/>
        </p:nvSpPr>
        <p:spPr>
          <a:xfrm>
            <a:off x="4590800" y="2751253"/>
            <a:ext cx="1489500" cy="538800"/>
          </a:xfrm>
          <a:prstGeom prst="rect">
            <a:avLst/>
          </a:prstGeom>
          <a:noFill/>
          <a:ln>
            <a:noFill/>
          </a:ln>
        </p:spPr>
        <p:txBody>
          <a:bodyPr anchorCtr="0" anchor="t" bIns="91425" lIns="54000" spcFirstLastPara="1" rIns="54000" wrap="square" tIns="91425">
            <a:spAutoFit/>
          </a:bodyPr>
          <a:lstStyle/>
          <a:p>
            <a:pPr indent="0" lvl="0" marL="0" marR="0" rtl="0" algn="ctr">
              <a:spcBef>
                <a:spcPts val="0"/>
              </a:spcBef>
              <a:spcAft>
                <a:spcPts val="0"/>
              </a:spcAft>
              <a:buNone/>
            </a:pPr>
            <a:r>
              <a:rPr b="1" lang="en" sz="2300">
                <a:solidFill>
                  <a:schemeClr val="dk1"/>
                </a:solidFill>
                <a:latin typeface="Poppins"/>
                <a:ea typeface="Poppins"/>
                <a:cs typeface="Poppins"/>
                <a:sym typeface="Poppins"/>
              </a:rPr>
              <a:t>GOAL </a:t>
            </a:r>
            <a:endParaRPr b="1" sz="2300">
              <a:solidFill>
                <a:schemeClr val="dk1"/>
              </a:solidFill>
              <a:latin typeface="Poppins"/>
              <a:ea typeface="Poppins"/>
              <a:cs typeface="Poppins"/>
              <a:sym typeface="Poppins"/>
            </a:endParaRPr>
          </a:p>
        </p:txBody>
      </p:sp>
      <p:sp>
        <p:nvSpPr>
          <p:cNvPr id="592" name="Google Shape;592;p46"/>
          <p:cNvSpPr/>
          <p:nvPr/>
        </p:nvSpPr>
        <p:spPr>
          <a:xfrm>
            <a:off x="6117899" y="3253315"/>
            <a:ext cx="1489500" cy="879900"/>
          </a:xfrm>
          <a:prstGeom prst="rect">
            <a:avLst/>
          </a:prstGeom>
          <a:noFill/>
          <a:ln>
            <a:noFill/>
          </a:ln>
        </p:spPr>
        <p:txBody>
          <a:bodyPr anchorCtr="0" anchor="t" bIns="91425" lIns="54000" spcFirstLastPara="1" rIns="54000" wrap="square" tIns="91425">
            <a:noAutofit/>
          </a:bodyPr>
          <a:lstStyle/>
          <a:p>
            <a:pPr indent="0" lvl="0" marL="0" marR="0" rtl="0" algn="ctr">
              <a:spcBef>
                <a:spcPts val="0"/>
              </a:spcBef>
              <a:spcAft>
                <a:spcPts val="0"/>
              </a:spcAft>
              <a:buNone/>
            </a:pPr>
            <a:r>
              <a:rPr lang="en">
                <a:solidFill>
                  <a:schemeClr val="dk2"/>
                </a:solidFill>
                <a:latin typeface="Didact Gothic"/>
                <a:ea typeface="Didact Gothic"/>
                <a:cs typeface="Didact Gothic"/>
                <a:sym typeface="Didact Gothic"/>
              </a:rPr>
              <a:t>Mercury is the closest planet to the Sun</a:t>
            </a:r>
            <a:endParaRPr>
              <a:solidFill>
                <a:schemeClr val="dk2"/>
              </a:solidFill>
              <a:latin typeface="Didact Gothic"/>
              <a:ea typeface="Didact Gothic"/>
              <a:cs typeface="Didact Gothic"/>
              <a:sym typeface="Didact Gothic"/>
            </a:endParaRPr>
          </a:p>
        </p:txBody>
      </p:sp>
      <p:sp>
        <p:nvSpPr>
          <p:cNvPr id="593" name="Google Shape;593;p46"/>
          <p:cNvSpPr txBox="1"/>
          <p:nvPr/>
        </p:nvSpPr>
        <p:spPr>
          <a:xfrm>
            <a:off x="6117899" y="2751253"/>
            <a:ext cx="1489500" cy="538800"/>
          </a:xfrm>
          <a:prstGeom prst="rect">
            <a:avLst/>
          </a:prstGeom>
          <a:noFill/>
          <a:ln>
            <a:noFill/>
          </a:ln>
        </p:spPr>
        <p:txBody>
          <a:bodyPr anchorCtr="0" anchor="t" bIns="91425" lIns="54000" spcFirstLastPara="1" rIns="54000" wrap="square" tIns="91425">
            <a:spAutoFit/>
          </a:bodyPr>
          <a:lstStyle/>
          <a:p>
            <a:pPr indent="0" lvl="0" marL="0" marR="0" rtl="0" algn="ctr">
              <a:spcBef>
                <a:spcPts val="0"/>
              </a:spcBef>
              <a:spcAft>
                <a:spcPts val="0"/>
              </a:spcAft>
              <a:buNone/>
            </a:pPr>
            <a:r>
              <a:rPr b="1" lang="en" sz="2300">
                <a:solidFill>
                  <a:schemeClr val="dk1"/>
                </a:solidFill>
                <a:latin typeface="Poppins"/>
                <a:ea typeface="Poppins"/>
                <a:cs typeface="Poppins"/>
                <a:sym typeface="Poppins"/>
              </a:rPr>
              <a:t>GOAL </a:t>
            </a:r>
            <a:endParaRPr b="1" sz="2300">
              <a:solidFill>
                <a:schemeClr val="dk1"/>
              </a:solidFill>
              <a:latin typeface="Poppins"/>
              <a:ea typeface="Poppins"/>
              <a:cs typeface="Poppins"/>
              <a:sym typeface="Poppins"/>
            </a:endParaRPr>
          </a:p>
        </p:txBody>
      </p:sp>
      <p:sp>
        <p:nvSpPr>
          <p:cNvPr id="594" name="Google Shape;594;p46"/>
          <p:cNvSpPr/>
          <p:nvPr/>
        </p:nvSpPr>
        <p:spPr>
          <a:xfrm>
            <a:off x="3063700" y="3253315"/>
            <a:ext cx="1489500" cy="879900"/>
          </a:xfrm>
          <a:prstGeom prst="rect">
            <a:avLst/>
          </a:prstGeom>
          <a:noFill/>
          <a:ln>
            <a:noFill/>
          </a:ln>
        </p:spPr>
        <p:txBody>
          <a:bodyPr anchorCtr="0" anchor="t" bIns="91425" lIns="54000" spcFirstLastPara="1" rIns="54000" wrap="square" tIns="91425">
            <a:noAutofit/>
          </a:bodyPr>
          <a:lstStyle/>
          <a:p>
            <a:pPr indent="0" lvl="0" marL="0" marR="0" rtl="0" algn="ctr">
              <a:lnSpc>
                <a:spcPct val="100000"/>
              </a:lnSpc>
              <a:spcBef>
                <a:spcPts val="0"/>
              </a:spcBef>
              <a:spcAft>
                <a:spcPts val="0"/>
              </a:spcAft>
              <a:buClr>
                <a:srgbClr val="000000"/>
              </a:buClr>
              <a:buSzPts val="1100"/>
              <a:buFont typeface="Arial"/>
              <a:buNone/>
            </a:pPr>
            <a:r>
              <a:rPr lang="en">
                <a:solidFill>
                  <a:schemeClr val="dk2"/>
                </a:solidFill>
                <a:latin typeface="Didact Gothic"/>
                <a:ea typeface="Didact Gothic"/>
                <a:cs typeface="Didact Gothic"/>
                <a:sym typeface="Didact Gothic"/>
              </a:rPr>
              <a:t>Saturn is a gas giant it also has several rings</a:t>
            </a:r>
            <a:endParaRPr>
              <a:solidFill>
                <a:schemeClr val="dk2"/>
              </a:solidFill>
              <a:latin typeface="Didact Gothic"/>
              <a:ea typeface="Didact Gothic"/>
              <a:cs typeface="Didact Gothic"/>
              <a:sym typeface="Didact Gothic"/>
            </a:endParaRPr>
          </a:p>
        </p:txBody>
      </p:sp>
      <p:sp>
        <p:nvSpPr>
          <p:cNvPr id="595" name="Google Shape;595;p46"/>
          <p:cNvSpPr txBox="1"/>
          <p:nvPr/>
        </p:nvSpPr>
        <p:spPr>
          <a:xfrm>
            <a:off x="3063700" y="2751253"/>
            <a:ext cx="1489500" cy="538800"/>
          </a:xfrm>
          <a:prstGeom prst="rect">
            <a:avLst/>
          </a:prstGeom>
          <a:noFill/>
          <a:ln>
            <a:noFill/>
          </a:ln>
        </p:spPr>
        <p:txBody>
          <a:bodyPr anchorCtr="0" anchor="t" bIns="91425" lIns="54000" spcFirstLastPara="1" rIns="54000" wrap="square" tIns="91425">
            <a:spAutoFit/>
          </a:bodyPr>
          <a:lstStyle/>
          <a:p>
            <a:pPr indent="0" lvl="0" marL="0" marR="0" rtl="0" algn="ctr">
              <a:spcBef>
                <a:spcPts val="0"/>
              </a:spcBef>
              <a:spcAft>
                <a:spcPts val="0"/>
              </a:spcAft>
              <a:buNone/>
            </a:pPr>
            <a:r>
              <a:rPr b="1" lang="en" sz="2300">
                <a:solidFill>
                  <a:schemeClr val="dk1"/>
                </a:solidFill>
                <a:latin typeface="Poppins"/>
                <a:ea typeface="Poppins"/>
                <a:cs typeface="Poppins"/>
                <a:sym typeface="Poppins"/>
              </a:rPr>
              <a:t>GOAL </a:t>
            </a:r>
            <a:endParaRPr b="1" sz="2300">
              <a:solidFill>
                <a:schemeClr val="dk1"/>
              </a:solidFill>
              <a:latin typeface="Poppins"/>
              <a:ea typeface="Poppins"/>
              <a:cs typeface="Poppins"/>
              <a:sym typeface="Poppins"/>
            </a:endParaRPr>
          </a:p>
        </p:txBody>
      </p:sp>
      <p:sp>
        <p:nvSpPr>
          <p:cNvPr id="596" name="Google Shape;596;p46"/>
          <p:cNvSpPr txBox="1"/>
          <p:nvPr/>
        </p:nvSpPr>
        <p:spPr>
          <a:xfrm rot="-5400000">
            <a:off x="-293850" y="2304241"/>
            <a:ext cx="2431500" cy="403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300">
                <a:solidFill>
                  <a:schemeClr val="dk1"/>
                </a:solidFill>
                <a:latin typeface="Poppins"/>
                <a:ea typeface="Poppins"/>
                <a:cs typeface="Poppins"/>
                <a:sym typeface="Poppins"/>
              </a:rPr>
              <a:t>SHORT TERM</a:t>
            </a:r>
            <a:endParaRPr b="1" sz="2300">
              <a:solidFill>
                <a:schemeClr val="dk1"/>
              </a:solidFill>
              <a:latin typeface="Poppins"/>
              <a:ea typeface="Poppins"/>
              <a:cs typeface="Poppins"/>
              <a:sym typeface="Poppins"/>
            </a:endParaRPr>
          </a:p>
        </p:txBody>
      </p:sp>
      <p:sp>
        <p:nvSpPr>
          <p:cNvPr id="597" name="Google Shape;597;p46"/>
          <p:cNvSpPr txBox="1"/>
          <p:nvPr/>
        </p:nvSpPr>
        <p:spPr>
          <a:xfrm rot="5400000">
            <a:off x="7003500" y="2304253"/>
            <a:ext cx="2437200" cy="403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300">
                <a:solidFill>
                  <a:schemeClr val="dk1"/>
                </a:solidFill>
                <a:latin typeface="Poppins"/>
                <a:ea typeface="Poppins"/>
                <a:cs typeface="Poppins"/>
                <a:sym typeface="Poppins"/>
              </a:rPr>
              <a:t>LONG TERM</a:t>
            </a:r>
            <a:endParaRPr b="1" sz="2300">
              <a:solidFill>
                <a:schemeClr val="dk1"/>
              </a:solidFill>
              <a:latin typeface="Poppins"/>
              <a:ea typeface="Poppins"/>
              <a:cs typeface="Poppins"/>
              <a:sym typeface="Poppins"/>
            </a:endParaRPr>
          </a:p>
        </p:txBody>
      </p:sp>
      <p:sp>
        <p:nvSpPr>
          <p:cNvPr id="587" name="Google Shape;587;p46"/>
          <p:cNvSpPr txBox="1"/>
          <p:nvPr/>
        </p:nvSpPr>
        <p:spPr>
          <a:xfrm>
            <a:off x="1965950" y="2221463"/>
            <a:ext cx="666900" cy="538800"/>
          </a:xfrm>
          <a:prstGeom prst="rect">
            <a:avLst/>
          </a:prstGeom>
          <a:noFill/>
          <a:ln>
            <a:noFill/>
          </a:ln>
        </p:spPr>
        <p:txBody>
          <a:bodyPr anchorCtr="0" anchor="t" bIns="91425" lIns="54000" spcFirstLastPara="1" rIns="54000" wrap="square" tIns="91425">
            <a:spAutoFit/>
          </a:bodyPr>
          <a:lstStyle/>
          <a:p>
            <a:pPr indent="0" lvl="0" marL="0" marR="0" rtl="0" algn="ctr">
              <a:spcBef>
                <a:spcPts val="0"/>
              </a:spcBef>
              <a:spcAft>
                <a:spcPts val="0"/>
              </a:spcAft>
              <a:buNone/>
            </a:pPr>
            <a:r>
              <a:rPr b="1" lang="en" sz="2300">
                <a:solidFill>
                  <a:schemeClr val="dk1"/>
                </a:solidFill>
                <a:latin typeface="Poppins"/>
                <a:ea typeface="Poppins"/>
                <a:cs typeface="Poppins"/>
                <a:sym typeface="Poppins"/>
              </a:rPr>
              <a:t>01</a:t>
            </a:r>
            <a:endParaRPr b="1" sz="2300">
              <a:solidFill>
                <a:schemeClr val="dk1"/>
              </a:solidFill>
              <a:latin typeface="Poppins"/>
              <a:ea typeface="Poppins"/>
              <a:cs typeface="Poppins"/>
              <a:sym typeface="Poppins"/>
            </a:endParaRPr>
          </a:p>
        </p:txBody>
      </p:sp>
      <p:sp>
        <p:nvSpPr>
          <p:cNvPr id="598" name="Google Shape;598;p46"/>
          <p:cNvSpPr txBox="1"/>
          <p:nvPr/>
        </p:nvSpPr>
        <p:spPr>
          <a:xfrm>
            <a:off x="5008116" y="2221463"/>
            <a:ext cx="666900" cy="538800"/>
          </a:xfrm>
          <a:prstGeom prst="rect">
            <a:avLst/>
          </a:prstGeom>
          <a:noFill/>
          <a:ln>
            <a:noFill/>
          </a:ln>
        </p:spPr>
        <p:txBody>
          <a:bodyPr anchorCtr="0" anchor="t" bIns="91425" lIns="54000" spcFirstLastPara="1" rIns="54000" wrap="square" tIns="91425">
            <a:spAutoFit/>
          </a:bodyPr>
          <a:lstStyle/>
          <a:p>
            <a:pPr indent="0" lvl="0" marL="0" marR="0" rtl="0" algn="ctr">
              <a:spcBef>
                <a:spcPts val="0"/>
              </a:spcBef>
              <a:spcAft>
                <a:spcPts val="0"/>
              </a:spcAft>
              <a:buNone/>
            </a:pPr>
            <a:r>
              <a:rPr b="1" lang="en" sz="2300">
                <a:solidFill>
                  <a:schemeClr val="dk1"/>
                </a:solidFill>
                <a:latin typeface="Poppins"/>
                <a:ea typeface="Poppins"/>
                <a:cs typeface="Poppins"/>
                <a:sym typeface="Poppins"/>
              </a:rPr>
              <a:t>03</a:t>
            </a:r>
            <a:endParaRPr b="1" sz="2300">
              <a:solidFill>
                <a:schemeClr val="dk1"/>
              </a:solidFill>
              <a:latin typeface="Poppins"/>
              <a:ea typeface="Poppins"/>
              <a:cs typeface="Poppins"/>
              <a:sym typeface="Poppins"/>
            </a:endParaRPr>
          </a:p>
        </p:txBody>
      </p:sp>
      <p:sp>
        <p:nvSpPr>
          <p:cNvPr id="599" name="Google Shape;599;p46"/>
          <p:cNvSpPr txBox="1"/>
          <p:nvPr/>
        </p:nvSpPr>
        <p:spPr>
          <a:xfrm>
            <a:off x="6529199" y="2221463"/>
            <a:ext cx="666900" cy="538800"/>
          </a:xfrm>
          <a:prstGeom prst="rect">
            <a:avLst/>
          </a:prstGeom>
          <a:noFill/>
          <a:ln>
            <a:noFill/>
          </a:ln>
        </p:spPr>
        <p:txBody>
          <a:bodyPr anchorCtr="0" anchor="t" bIns="91425" lIns="54000" spcFirstLastPara="1" rIns="54000" wrap="square" tIns="91425">
            <a:spAutoFit/>
          </a:bodyPr>
          <a:lstStyle/>
          <a:p>
            <a:pPr indent="0" lvl="0" marL="0" marR="0" rtl="0" algn="ctr">
              <a:spcBef>
                <a:spcPts val="0"/>
              </a:spcBef>
              <a:spcAft>
                <a:spcPts val="0"/>
              </a:spcAft>
              <a:buNone/>
            </a:pPr>
            <a:r>
              <a:rPr b="1" lang="en" sz="2300">
                <a:solidFill>
                  <a:schemeClr val="dk1"/>
                </a:solidFill>
                <a:latin typeface="Poppins"/>
                <a:ea typeface="Poppins"/>
                <a:cs typeface="Poppins"/>
                <a:sym typeface="Poppins"/>
              </a:rPr>
              <a:t>04 </a:t>
            </a:r>
            <a:endParaRPr b="1" sz="2300">
              <a:solidFill>
                <a:schemeClr val="dk1"/>
              </a:solidFill>
              <a:latin typeface="Poppins"/>
              <a:ea typeface="Poppins"/>
              <a:cs typeface="Poppins"/>
              <a:sym typeface="Poppins"/>
            </a:endParaRPr>
          </a:p>
        </p:txBody>
      </p:sp>
      <p:sp>
        <p:nvSpPr>
          <p:cNvPr id="600" name="Google Shape;600;p46"/>
          <p:cNvSpPr txBox="1"/>
          <p:nvPr/>
        </p:nvSpPr>
        <p:spPr>
          <a:xfrm>
            <a:off x="3487033" y="2221463"/>
            <a:ext cx="666900" cy="538800"/>
          </a:xfrm>
          <a:prstGeom prst="rect">
            <a:avLst/>
          </a:prstGeom>
          <a:noFill/>
          <a:ln>
            <a:noFill/>
          </a:ln>
        </p:spPr>
        <p:txBody>
          <a:bodyPr anchorCtr="0" anchor="t" bIns="91425" lIns="54000" spcFirstLastPara="1" rIns="54000" wrap="square" tIns="91425">
            <a:spAutoFit/>
          </a:bodyPr>
          <a:lstStyle/>
          <a:p>
            <a:pPr indent="0" lvl="0" marL="0" marR="0" rtl="0" algn="ctr">
              <a:spcBef>
                <a:spcPts val="0"/>
              </a:spcBef>
              <a:spcAft>
                <a:spcPts val="0"/>
              </a:spcAft>
              <a:buNone/>
            </a:pPr>
            <a:r>
              <a:rPr b="1" lang="en" sz="2300">
                <a:solidFill>
                  <a:schemeClr val="dk1"/>
                </a:solidFill>
                <a:latin typeface="Poppins"/>
                <a:ea typeface="Poppins"/>
                <a:cs typeface="Poppins"/>
                <a:sym typeface="Poppins"/>
              </a:rPr>
              <a:t>02 </a:t>
            </a:r>
            <a:endParaRPr b="1" sz="2300">
              <a:solidFill>
                <a:schemeClr val="dk1"/>
              </a:solidFill>
              <a:latin typeface="Poppins"/>
              <a:ea typeface="Poppins"/>
              <a:cs typeface="Poppins"/>
              <a:sym typeface="Poppins"/>
            </a:endParaRPr>
          </a:p>
        </p:txBody>
      </p:sp>
      <p:cxnSp>
        <p:nvCxnSpPr>
          <p:cNvPr id="601" name="Google Shape;601;p46"/>
          <p:cNvCxnSpPr>
            <a:stCxn id="587" idx="3"/>
          </p:cNvCxnSpPr>
          <p:nvPr/>
        </p:nvCxnSpPr>
        <p:spPr>
          <a:xfrm>
            <a:off x="2632850" y="2490863"/>
            <a:ext cx="738600" cy="4500"/>
          </a:xfrm>
          <a:prstGeom prst="straightConnector1">
            <a:avLst/>
          </a:prstGeom>
          <a:noFill/>
          <a:ln cap="flat" cmpd="sng" w="19050">
            <a:solidFill>
              <a:schemeClr val="dk1"/>
            </a:solidFill>
            <a:prstDash val="solid"/>
            <a:round/>
            <a:headEnd len="med" w="med" type="none"/>
            <a:tailEnd len="med" w="med" type="none"/>
          </a:ln>
        </p:spPr>
      </p:cxnSp>
      <p:cxnSp>
        <p:nvCxnSpPr>
          <p:cNvPr id="602" name="Google Shape;602;p46"/>
          <p:cNvCxnSpPr>
            <a:stCxn id="600" idx="3"/>
            <a:endCxn id="598" idx="1"/>
          </p:cNvCxnSpPr>
          <p:nvPr/>
        </p:nvCxnSpPr>
        <p:spPr>
          <a:xfrm>
            <a:off x="4153933" y="2490863"/>
            <a:ext cx="854100" cy="0"/>
          </a:xfrm>
          <a:prstGeom prst="straightConnector1">
            <a:avLst/>
          </a:prstGeom>
          <a:noFill/>
          <a:ln cap="flat" cmpd="sng" w="19050">
            <a:solidFill>
              <a:schemeClr val="dk1"/>
            </a:solidFill>
            <a:prstDash val="solid"/>
            <a:round/>
            <a:headEnd len="med" w="med" type="none"/>
            <a:tailEnd len="med" w="med" type="none"/>
          </a:ln>
        </p:spPr>
      </p:cxnSp>
      <p:cxnSp>
        <p:nvCxnSpPr>
          <p:cNvPr id="603" name="Google Shape;603;p46"/>
          <p:cNvCxnSpPr>
            <a:stCxn id="598" idx="3"/>
            <a:endCxn id="599" idx="1"/>
          </p:cNvCxnSpPr>
          <p:nvPr/>
        </p:nvCxnSpPr>
        <p:spPr>
          <a:xfrm>
            <a:off x="5675016" y="2490863"/>
            <a:ext cx="854100" cy="0"/>
          </a:xfrm>
          <a:prstGeom prst="straightConnector1">
            <a:avLst/>
          </a:prstGeom>
          <a:noFill/>
          <a:ln cap="flat" cmpd="sng" w="19050">
            <a:solidFill>
              <a:schemeClr val="dk1"/>
            </a:solidFill>
            <a:prstDash val="solid"/>
            <a:round/>
            <a:headEnd len="med" w="med" type="none"/>
            <a:tailEnd len="med" w="med" type="none"/>
          </a:ln>
        </p:spPr>
      </p:cxnSp>
      <p:cxnSp>
        <p:nvCxnSpPr>
          <p:cNvPr id="604" name="Google Shape;604;p46"/>
          <p:cNvCxnSpPr>
            <a:stCxn id="599" idx="3"/>
          </p:cNvCxnSpPr>
          <p:nvPr/>
        </p:nvCxnSpPr>
        <p:spPr>
          <a:xfrm>
            <a:off x="7196099" y="2490863"/>
            <a:ext cx="719700" cy="2400"/>
          </a:xfrm>
          <a:prstGeom prst="straightConnector1">
            <a:avLst/>
          </a:prstGeom>
          <a:noFill/>
          <a:ln cap="flat" cmpd="sng" w="19050">
            <a:solidFill>
              <a:schemeClr val="dk1"/>
            </a:solidFill>
            <a:prstDash val="solid"/>
            <a:round/>
            <a:headEnd len="med" w="med" type="none"/>
            <a:tailEnd len="med" w="med" type="oval"/>
          </a:ln>
        </p:spPr>
      </p:cxnSp>
      <p:grpSp>
        <p:nvGrpSpPr>
          <p:cNvPr id="605" name="Google Shape;605;p46"/>
          <p:cNvGrpSpPr/>
          <p:nvPr/>
        </p:nvGrpSpPr>
        <p:grpSpPr>
          <a:xfrm>
            <a:off x="5145023" y="1603936"/>
            <a:ext cx="393111" cy="458144"/>
            <a:chOff x="6443634" y="2928093"/>
            <a:chExt cx="322064" cy="375344"/>
          </a:xfrm>
        </p:grpSpPr>
        <p:sp>
          <p:nvSpPr>
            <p:cNvPr id="606" name="Google Shape;606;p46"/>
            <p:cNvSpPr/>
            <p:nvPr/>
          </p:nvSpPr>
          <p:spPr>
            <a:xfrm>
              <a:off x="6443634" y="2928093"/>
              <a:ext cx="322064" cy="375344"/>
            </a:xfrm>
            <a:custGeom>
              <a:rect b="b" l="l" r="r" t="t"/>
              <a:pathLst>
                <a:path extrusionOk="0" h="13991" w="12005">
                  <a:moveTo>
                    <a:pt x="6018" y="528"/>
                  </a:moveTo>
                  <a:cubicBezTo>
                    <a:pt x="8593" y="528"/>
                    <a:pt x="10764" y="2451"/>
                    <a:pt x="11105" y="5026"/>
                  </a:cubicBezTo>
                  <a:cubicBezTo>
                    <a:pt x="11415" y="7569"/>
                    <a:pt x="9802" y="9989"/>
                    <a:pt x="7290" y="10640"/>
                  </a:cubicBezTo>
                  <a:cubicBezTo>
                    <a:pt x="6887" y="10733"/>
                    <a:pt x="6545" y="10982"/>
                    <a:pt x="6328" y="11323"/>
                  </a:cubicBezTo>
                  <a:lnTo>
                    <a:pt x="6018" y="11850"/>
                  </a:lnTo>
                  <a:lnTo>
                    <a:pt x="5677" y="11323"/>
                  </a:lnTo>
                  <a:cubicBezTo>
                    <a:pt x="5460" y="10982"/>
                    <a:pt x="5118" y="10733"/>
                    <a:pt x="4715" y="10640"/>
                  </a:cubicBezTo>
                  <a:cubicBezTo>
                    <a:pt x="2203" y="9989"/>
                    <a:pt x="590" y="7569"/>
                    <a:pt x="931" y="5026"/>
                  </a:cubicBezTo>
                  <a:cubicBezTo>
                    <a:pt x="1241" y="2451"/>
                    <a:pt x="3412" y="528"/>
                    <a:pt x="6018" y="528"/>
                  </a:cubicBezTo>
                  <a:close/>
                  <a:moveTo>
                    <a:pt x="8500" y="12253"/>
                  </a:moveTo>
                  <a:cubicBezTo>
                    <a:pt x="9275" y="12253"/>
                    <a:pt x="9275" y="13401"/>
                    <a:pt x="8500" y="13401"/>
                  </a:cubicBezTo>
                  <a:lnTo>
                    <a:pt x="3505" y="13401"/>
                  </a:lnTo>
                  <a:cubicBezTo>
                    <a:pt x="2730" y="13401"/>
                    <a:pt x="2730" y="12253"/>
                    <a:pt x="3505" y="12253"/>
                  </a:cubicBezTo>
                  <a:lnTo>
                    <a:pt x="5615" y="12253"/>
                  </a:lnTo>
                  <a:lnTo>
                    <a:pt x="5770" y="12501"/>
                  </a:lnTo>
                  <a:cubicBezTo>
                    <a:pt x="5832" y="12595"/>
                    <a:pt x="5925" y="12626"/>
                    <a:pt x="6018" y="12626"/>
                  </a:cubicBezTo>
                  <a:cubicBezTo>
                    <a:pt x="6111" y="12626"/>
                    <a:pt x="6204" y="12595"/>
                    <a:pt x="6235" y="12501"/>
                  </a:cubicBezTo>
                  <a:lnTo>
                    <a:pt x="6390" y="12253"/>
                  </a:lnTo>
                  <a:close/>
                  <a:moveTo>
                    <a:pt x="6018" y="1"/>
                  </a:moveTo>
                  <a:cubicBezTo>
                    <a:pt x="3133" y="1"/>
                    <a:pt x="745" y="2110"/>
                    <a:pt x="372" y="4933"/>
                  </a:cubicBezTo>
                  <a:cubicBezTo>
                    <a:pt x="0" y="7787"/>
                    <a:pt x="1799" y="10423"/>
                    <a:pt x="4560" y="11168"/>
                  </a:cubicBezTo>
                  <a:cubicBezTo>
                    <a:pt x="4839" y="11230"/>
                    <a:pt x="5087" y="11416"/>
                    <a:pt x="5243" y="11664"/>
                  </a:cubicBezTo>
                  <a:lnTo>
                    <a:pt x="5274" y="11726"/>
                  </a:lnTo>
                  <a:lnTo>
                    <a:pt x="3505" y="11726"/>
                  </a:lnTo>
                  <a:cubicBezTo>
                    <a:pt x="2017" y="11726"/>
                    <a:pt x="2017" y="13990"/>
                    <a:pt x="3505" y="13990"/>
                  </a:cubicBezTo>
                  <a:lnTo>
                    <a:pt x="8531" y="13990"/>
                  </a:lnTo>
                  <a:cubicBezTo>
                    <a:pt x="10019" y="13990"/>
                    <a:pt x="10019" y="11726"/>
                    <a:pt x="8531" y="11726"/>
                  </a:cubicBezTo>
                  <a:lnTo>
                    <a:pt x="6731" y="11726"/>
                  </a:lnTo>
                  <a:lnTo>
                    <a:pt x="6793" y="11664"/>
                  </a:lnTo>
                  <a:cubicBezTo>
                    <a:pt x="6918" y="11416"/>
                    <a:pt x="7166" y="11261"/>
                    <a:pt x="7414" y="11168"/>
                  </a:cubicBezTo>
                  <a:cubicBezTo>
                    <a:pt x="10206" y="10423"/>
                    <a:pt x="12005" y="7787"/>
                    <a:pt x="11632" y="4933"/>
                  </a:cubicBezTo>
                  <a:cubicBezTo>
                    <a:pt x="11260" y="2110"/>
                    <a:pt x="8872" y="1"/>
                    <a:pt x="60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46"/>
            <p:cNvSpPr/>
            <p:nvPr/>
          </p:nvSpPr>
          <p:spPr>
            <a:xfrm>
              <a:off x="6674350" y="3150278"/>
              <a:ext cx="16445" cy="14245"/>
            </a:xfrm>
            <a:custGeom>
              <a:rect b="b" l="l" r="r" t="t"/>
              <a:pathLst>
                <a:path extrusionOk="0" h="531" w="613">
                  <a:moveTo>
                    <a:pt x="272" y="1"/>
                  </a:moveTo>
                  <a:cubicBezTo>
                    <a:pt x="0" y="28"/>
                    <a:pt x="133" y="531"/>
                    <a:pt x="357" y="531"/>
                  </a:cubicBezTo>
                  <a:cubicBezTo>
                    <a:pt x="389" y="531"/>
                    <a:pt x="423" y="520"/>
                    <a:pt x="458" y="497"/>
                  </a:cubicBezTo>
                  <a:cubicBezTo>
                    <a:pt x="551" y="435"/>
                    <a:pt x="613" y="311"/>
                    <a:pt x="551" y="187"/>
                  </a:cubicBezTo>
                  <a:cubicBezTo>
                    <a:pt x="520" y="63"/>
                    <a:pt x="396" y="1"/>
                    <a:pt x="2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46"/>
            <p:cNvSpPr/>
            <p:nvPr/>
          </p:nvSpPr>
          <p:spPr>
            <a:xfrm>
              <a:off x="6449455" y="2961923"/>
              <a:ext cx="302695" cy="234982"/>
            </a:xfrm>
            <a:custGeom>
              <a:rect b="b" l="l" r="r" t="t"/>
              <a:pathLst>
                <a:path extrusionOk="0" h="8759" w="11283">
                  <a:moveTo>
                    <a:pt x="5809" y="1"/>
                  </a:moveTo>
                  <a:cubicBezTo>
                    <a:pt x="5150" y="1"/>
                    <a:pt x="4463" y="158"/>
                    <a:pt x="3785" y="508"/>
                  </a:cubicBezTo>
                  <a:cubicBezTo>
                    <a:pt x="0" y="2431"/>
                    <a:pt x="931" y="8108"/>
                    <a:pt x="5150" y="8728"/>
                  </a:cubicBezTo>
                  <a:cubicBezTo>
                    <a:pt x="5367" y="8759"/>
                    <a:pt x="5553" y="8759"/>
                    <a:pt x="5770" y="8759"/>
                  </a:cubicBezTo>
                  <a:cubicBezTo>
                    <a:pt x="6483" y="8759"/>
                    <a:pt x="7166" y="8604"/>
                    <a:pt x="7817" y="8263"/>
                  </a:cubicBezTo>
                  <a:lnTo>
                    <a:pt x="7817" y="8294"/>
                  </a:lnTo>
                  <a:cubicBezTo>
                    <a:pt x="7941" y="8232"/>
                    <a:pt x="8003" y="8045"/>
                    <a:pt x="7910" y="7921"/>
                  </a:cubicBezTo>
                  <a:cubicBezTo>
                    <a:pt x="7865" y="7831"/>
                    <a:pt x="7770" y="7773"/>
                    <a:pt x="7673" y="7773"/>
                  </a:cubicBezTo>
                  <a:cubicBezTo>
                    <a:pt x="7638" y="7773"/>
                    <a:pt x="7602" y="7781"/>
                    <a:pt x="7569" y="7797"/>
                  </a:cubicBezTo>
                  <a:cubicBezTo>
                    <a:pt x="6939" y="8128"/>
                    <a:pt x="6314" y="8274"/>
                    <a:pt x="5723" y="8274"/>
                  </a:cubicBezTo>
                  <a:cubicBezTo>
                    <a:pt x="2647" y="8274"/>
                    <a:pt x="470" y="4319"/>
                    <a:pt x="3071" y="1718"/>
                  </a:cubicBezTo>
                  <a:cubicBezTo>
                    <a:pt x="3881" y="899"/>
                    <a:pt x="4829" y="550"/>
                    <a:pt x="5749" y="550"/>
                  </a:cubicBezTo>
                  <a:cubicBezTo>
                    <a:pt x="8317" y="550"/>
                    <a:pt x="10667" y="3276"/>
                    <a:pt x="9182" y="6153"/>
                  </a:cubicBezTo>
                  <a:lnTo>
                    <a:pt x="9182" y="6184"/>
                  </a:lnTo>
                  <a:cubicBezTo>
                    <a:pt x="9077" y="6394"/>
                    <a:pt x="9270" y="6575"/>
                    <a:pt x="9453" y="6575"/>
                  </a:cubicBezTo>
                  <a:cubicBezTo>
                    <a:pt x="9542" y="6575"/>
                    <a:pt x="9628" y="6533"/>
                    <a:pt x="9678" y="6432"/>
                  </a:cubicBezTo>
                  <a:lnTo>
                    <a:pt x="9678" y="6401"/>
                  </a:lnTo>
                  <a:cubicBezTo>
                    <a:pt x="11283" y="3295"/>
                    <a:pt x="8832" y="1"/>
                    <a:pt x="58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46"/>
            <p:cNvSpPr/>
            <p:nvPr/>
          </p:nvSpPr>
          <p:spPr>
            <a:xfrm>
              <a:off x="6544317" y="3077308"/>
              <a:ext cx="59933" cy="47216"/>
            </a:xfrm>
            <a:custGeom>
              <a:rect b="b" l="l" r="r" t="t"/>
              <a:pathLst>
                <a:path extrusionOk="0" h="1760" w="2234">
                  <a:moveTo>
                    <a:pt x="713" y="1"/>
                  </a:moveTo>
                  <a:cubicBezTo>
                    <a:pt x="623" y="1"/>
                    <a:pt x="536" y="49"/>
                    <a:pt x="497" y="146"/>
                  </a:cubicBezTo>
                  <a:lnTo>
                    <a:pt x="249" y="518"/>
                  </a:lnTo>
                  <a:cubicBezTo>
                    <a:pt x="1" y="953"/>
                    <a:pt x="311" y="1480"/>
                    <a:pt x="807" y="1480"/>
                  </a:cubicBezTo>
                  <a:lnTo>
                    <a:pt x="1396" y="1480"/>
                  </a:lnTo>
                  <a:cubicBezTo>
                    <a:pt x="1396" y="1635"/>
                    <a:pt x="1521" y="1759"/>
                    <a:pt x="1676" y="1759"/>
                  </a:cubicBezTo>
                  <a:cubicBezTo>
                    <a:pt x="1738" y="1759"/>
                    <a:pt x="1831" y="1728"/>
                    <a:pt x="1862" y="1697"/>
                  </a:cubicBezTo>
                  <a:lnTo>
                    <a:pt x="2141" y="1418"/>
                  </a:lnTo>
                  <a:cubicBezTo>
                    <a:pt x="2234" y="1294"/>
                    <a:pt x="2234" y="1139"/>
                    <a:pt x="2141" y="1015"/>
                  </a:cubicBezTo>
                  <a:lnTo>
                    <a:pt x="1862" y="767"/>
                  </a:lnTo>
                  <a:cubicBezTo>
                    <a:pt x="1815" y="705"/>
                    <a:pt x="1745" y="674"/>
                    <a:pt x="1676" y="674"/>
                  </a:cubicBezTo>
                  <a:cubicBezTo>
                    <a:pt x="1606" y="674"/>
                    <a:pt x="1536" y="705"/>
                    <a:pt x="1490" y="767"/>
                  </a:cubicBezTo>
                  <a:cubicBezTo>
                    <a:pt x="1427" y="798"/>
                    <a:pt x="1396" y="860"/>
                    <a:pt x="1396" y="953"/>
                  </a:cubicBezTo>
                  <a:lnTo>
                    <a:pt x="807" y="953"/>
                  </a:lnTo>
                  <a:cubicBezTo>
                    <a:pt x="714" y="953"/>
                    <a:pt x="683" y="860"/>
                    <a:pt x="714" y="798"/>
                  </a:cubicBezTo>
                  <a:lnTo>
                    <a:pt x="962" y="425"/>
                  </a:lnTo>
                  <a:cubicBezTo>
                    <a:pt x="1055" y="301"/>
                    <a:pt x="1024" y="115"/>
                    <a:pt x="869" y="53"/>
                  </a:cubicBezTo>
                  <a:cubicBezTo>
                    <a:pt x="823" y="18"/>
                    <a:pt x="767" y="1"/>
                    <a:pt x="7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46"/>
            <p:cNvSpPr/>
            <p:nvPr/>
          </p:nvSpPr>
          <p:spPr>
            <a:xfrm>
              <a:off x="6569294" y="3021292"/>
              <a:ext cx="65057" cy="47458"/>
            </a:xfrm>
            <a:custGeom>
              <a:rect b="b" l="l" r="r" t="t"/>
              <a:pathLst>
                <a:path extrusionOk="0" h="1769" w="2425">
                  <a:moveTo>
                    <a:pt x="1334" y="1"/>
                  </a:moveTo>
                  <a:cubicBezTo>
                    <a:pt x="1086" y="1"/>
                    <a:pt x="900" y="125"/>
                    <a:pt x="776" y="311"/>
                  </a:cubicBezTo>
                  <a:lnTo>
                    <a:pt x="434" y="869"/>
                  </a:lnTo>
                  <a:cubicBezTo>
                    <a:pt x="391" y="847"/>
                    <a:pt x="331" y="826"/>
                    <a:pt x="278" y="826"/>
                  </a:cubicBezTo>
                  <a:cubicBezTo>
                    <a:pt x="256" y="826"/>
                    <a:pt x="235" y="829"/>
                    <a:pt x="217" y="838"/>
                  </a:cubicBezTo>
                  <a:cubicBezTo>
                    <a:pt x="62" y="869"/>
                    <a:pt x="0" y="1025"/>
                    <a:pt x="31" y="1180"/>
                  </a:cubicBezTo>
                  <a:lnTo>
                    <a:pt x="93" y="1552"/>
                  </a:lnTo>
                  <a:cubicBezTo>
                    <a:pt x="124" y="1676"/>
                    <a:pt x="248" y="1769"/>
                    <a:pt x="372" y="1769"/>
                  </a:cubicBezTo>
                  <a:lnTo>
                    <a:pt x="434" y="1769"/>
                  </a:lnTo>
                  <a:lnTo>
                    <a:pt x="807" y="1676"/>
                  </a:lnTo>
                  <a:cubicBezTo>
                    <a:pt x="962" y="1645"/>
                    <a:pt x="1055" y="1490"/>
                    <a:pt x="1024" y="1335"/>
                  </a:cubicBezTo>
                  <a:cubicBezTo>
                    <a:pt x="993" y="1273"/>
                    <a:pt x="962" y="1211"/>
                    <a:pt x="900" y="1180"/>
                  </a:cubicBezTo>
                  <a:lnTo>
                    <a:pt x="1241" y="621"/>
                  </a:lnTo>
                  <a:cubicBezTo>
                    <a:pt x="1272" y="590"/>
                    <a:pt x="1303" y="559"/>
                    <a:pt x="1334" y="559"/>
                  </a:cubicBezTo>
                  <a:cubicBezTo>
                    <a:pt x="1365" y="559"/>
                    <a:pt x="1396" y="590"/>
                    <a:pt x="1396" y="590"/>
                  </a:cubicBezTo>
                  <a:lnTo>
                    <a:pt x="1830" y="1304"/>
                  </a:lnTo>
                  <a:cubicBezTo>
                    <a:pt x="1888" y="1399"/>
                    <a:pt x="1972" y="1439"/>
                    <a:pt x="2055" y="1439"/>
                  </a:cubicBezTo>
                  <a:cubicBezTo>
                    <a:pt x="2241" y="1439"/>
                    <a:pt x="2424" y="1239"/>
                    <a:pt x="2296" y="1025"/>
                  </a:cubicBezTo>
                  <a:lnTo>
                    <a:pt x="1861" y="311"/>
                  </a:lnTo>
                  <a:cubicBezTo>
                    <a:pt x="1737" y="125"/>
                    <a:pt x="1551" y="1"/>
                    <a:pt x="13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46"/>
            <p:cNvSpPr/>
            <p:nvPr/>
          </p:nvSpPr>
          <p:spPr>
            <a:xfrm>
              <a:off x="6616725" y="3067730"/>
              <a:ext cx="48290" cy="50141"/>
            </a:xfrm>
            <a:custGeom>
              <a:rect b="b" l="l" r="r" t="t"/>
              <a:pathLst>
                <a:path extrusionOk="0" h="1869" w="1800">
                  <a:moveTo>
                    <a:pt x="839" y="1"/>
                  </a:moveTo>
                  <a:cubicBezTo>
                    <a:pt x="706" y="1"/>
                    <a:pt x="586" y="85"/>
                    <a:pt x="559" y="193"/>
                  </a:cubicBezTo>
                  <a:lnTo>
                    <a:pt x="466" y="596"/>
                  </a:lnTo>
                  <a:cubicBezTo>
                    <a:pt x="404" y="751"/>
                    <a:pt x="497" y="907"/>
                    <a:pt x="652" y="938"/>
                  </a:cubicBezTo>
                  <a:lnTo>
                    <a:pt x="714" y="938"/>
                  </a:lnTo>
                  <a:cubicBezTo>
                    <a:pt x="776" y="938"/>
                    <a:pt x="807" y="907"/>
                    <a:pt x="869" y="875"/>
                  </a:cubicBezTo>
                  <a:lnTo>
                    <a:pt x="1055" y="1186"/>
                  </a:lnTo>
                  <a:cubicBezTo>
                    <a:pt x="1055" y="1217"/>
                    <a:pt x="1055" y="1248"/>
                    <a:pt x="1055" y="1279"/>
                  </a:cubicBezTo>
                  <a:cubicBezTo>
                    <a:pt x="1024" y="1310"/>
                    <a:pt x="993" y="1310"/>
                    <a:pt x="962" y="1310"/>
                  </a:cubicBezTo>
                  <a:lnTo>
                    <a:pt x="279" y="1310"/>
                  </a:lnTo>
                  <a:cubicBezTo>
                    <a:pt x="124" y="1310"/>
                    <a:pt x="0" y="1434"/>
                    <a:pt x="0" y="1589"/>
                  </a:cubicBezTo>
                  <a:cubicBezTo>
                    <a:pt x="0" y="1744"/>
                    <a:pt x="124" y="1868"/>
                    <a:pt x="279" y="1868"/>
                  </a:cubicBezTo>
                  <a:lnTo>
                    <a:pt x="993" y="1868"/>
                  </a:lnTo>
                  <a:cubicBezTo>
                    <a:pt x="1489" y="1837"/>
                    <a:pt x="1799" y="1310"/>
                    <a:pt x="1520" y="875"/>
                  </a:cubicBezTo>
                  <a:lnTo>
                    <a:pt x="1365" y="596"/>
                  </a:lnTo>
                  <a:cubicBezTo>
                    <a:pt x="1427" y="565"/>
                    <a:pt x="1458" y="503"/>
                    <a:pt x="1458" y="441"/>
                  </a:cubicBezTo>
                  <a:cubicBezTo>
                    <a:pt x="1520" y="317"/>
                    <a:pt x="1427" y="162"/>
                    <a:pt x="1272" y="131"/>
                  </a:cubicBezTo>
                  <a:lnTo>
                    <a:pt x="900" y="7"/>
                  </a:lnTo>
                  <a:cubicBezTo>
                    <a:pt x="879" y="3"/>
                    <a:pt x="859" y="1"/>
                    <a:pt x="8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 name="Google Shape;612;p46"/>
          <p:cNvGrpSpPr/>
          <p:nvPr/>
        </p:nvGrpSpPr>
        <p:grpSpPr>
          <a:xfrm>
            <a:off x="6615305" y="1617935"/>
            <a:ext cx="494688" cy="430147"/>
            <a:chOff x="7220880" y="2950655"/>
            <a:chExt cx="405283" cy="352406"/>
          </a:xfrm>
        </p:grpSpPr>
        <p:sp>
          <p:nvSpPr>
            <p:cNvPr id="613" name="Google Shape;613;p46"/>
            <p:cNvSpPr/>
            <p:nvPr/>
          </p:nvSpPr>
          <p:spPr>
            <a:xfrm>
              <a:off x="7411436" y="2950655"/>
              <a:ext cx="214727" cy="183849"/>
            </a:xfrm>
            <a:custGeom>
              <a:rect b="b" l="l" r="r" t="t"/>
              <a:pathLst>
                <a:path extrusionOk="0" h="6853" w="8004">
                  <a:moveTo>
                    <a:pt x="3444" y="556"/>
                  </a:moveTo>
                  <a:cubicBezTo>
                    <a:pt x="5987" y="556"/>
                    <a:pt x="7259" y="3626"/>
                    <a:pt x="5460" y="5457"/>
                  </a:cubicBezTo>
                  <a:cubicBezTo>
                    <a:pt x="4878" y="6039"/>
                    <a:pt x="4159" y="6299"/>
                    <a:pt x="3453" y="6299"/>
                  </a:cubicBezTo>
                  <a:cubicBezTo>
                    <a:pt x="1978" y="6299"/>
                    <a:pt x="559" y="5161"/>
                    <a:pt x="559" y="3440"/>
                  </a:cubicBezTo>
                  <a:cubicBezTo>
                    <a:pt x="559" y="1858"/>
                    <a:pt x="1862" y="587"/>
                    <a:pt x="3444" y="556"/>
                  </a:cubicBezTo>
                  <a:close/>
                  <a:moveTo>
                    <a:pt x="3446" y="0"/>
                  </a:moveTo>
                  <a:cubicBezTo>
                    <a:pt x="1684" y="0"/>
                    <a:pt x="1" y="1367"/>
                    <a:pt x="1" y="3440"/>
                  </a:cubicBezTo>
                  <a:cubicBezTo>
                    <a:pt x="1" y="5302"/>
                    <a:pt x="1552" y="6852"/>
                    <a:pt x="3444" y="6852"/>
                  </a:cubicBezTo>
                  <a:cubicBezTo>
                    <a:pt x="6484" y="6852"/>
                    <a:pt x="8004" y="3161"/>
                    <a:pt x="5863" y="1021"/>
                  </a:cubicBezTo>
                  <a:cubicBezTo>
                    <a:pt x="5158" y="316"/>
                    <a:pt x="4293" y="0"/>
                    <a:pt x="34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46"/>
            <p:cNvSpPr/>
            <p:nvPr/>
          </p:nvSpPr>
          <p:spPr>
            <a:xfrm>
              <a:off x="7446392" y="3039239"/>
              <a:ext cx="57438" cy="47833"/>
            </a:xfrm>
            <a:custGeom>
              <a:rect b="b" l="l" r="r" t="t"/>
              <a:pathLst>
                <a:path extrusionOk="0" h="1783" w="2141">
                  <a:moveTo>
                    <a:pt x="607" y="1"/>
                  </a:moveTo>
                  <a:cubicBezTo>
                    <a:pt x="511" y="1"/>
                    <a:pt x="414" y="56"/>
                    <a:pt x="373" y="138"/>
                  </a:cubicBezTo>
                  <a:lnTo>
                    <a:pt x="125" y="511"/>
                  </a:lnTo>
                  <a:cubicBezTo>
                    <a:pt x="1" y="728"/>
                    <a:pt x="1" y="976"/>
                    <a:pt x="125" y="1162"/>
                  </a:cubicBezTo>
                  <a:cubicBezTo>
                    <a:pt x="249" y="1379"/>
                    <a:pt x="466" y="1503"/>
                    <a:pt x="683" y="1503"/>
                  </a:cubicBezTo>
                  <a:lnTo>
                    <a:pt x="1303" y="1503"/>
                  </a:lnTo>
                  <a:cubicBezTo>
                    <a:pt x="1303" y="1596"/>
                    <a:pt x="1334" y="1658"/>
                    <a:pt x="1365" y="1689"/>
                  </a:cubicBezTo>
                  <a:cubicBezTo>
                    <a:pt x="1427" y="1751"/>
                    <a:pt x="1489" y="1782"/>
                    <a:pt x="1552" y="1782"/>
                  </a:cubicBezTo>
                  <a:cubicBezTo>
                    <a:pt x="1645" y="1782"/>
                    <a:pt x="1707" y="1751"/>
                    <a:pt x="1769" y="1689"/>
                  </a:cubicBezTo>
                  <a:lnTo>
                    <a:pt x="2017" y="1441"/>
                  </a:lnTo>
                  <a:cubicBezTo>
                    <a:pt x="2141" y="1317"/>
                    <a:pt x="2141" y="1162"/>
                    <a:pt x="2017" y="1038"/>
                  </a:cubicBezTo>
                  <a:lnTo>
                    <a:pt x="1769" y="759"/>
                  </a:lnTo>
                  <a:cubicBezTo>
                    <a:pt x="1707" y="712"/>
                    <a:pt x="1637" y="689"/>
                    <a:pt x="1567" y="689"/>
                  </a:cubicBezTo>
                  <a:cubicBezTo>
                    <a:pt x="1497" y="689"/>
                    <a:pt x="1427" y="712"/>
                    <a:pt x="1365" y="759"/>
                  </a:cubicBezTo>
                  <a:cubicBezTo>
                    <a:pt x="1303" y="821"/>
                    <a:pt x="1303" y="883"/>
                    <a:pt x="1303" y="976"/>
                  </a:cubicBezTo>
                  <a:lnTo>
                    <a:pt x="683" y="976"/>
                  </a:lnTo>
                  <a:cubicBezTo>
                    <a:pt x="652" y="976"/>
                    <a:pt x="621" y="945"/>
                    <a:pt x="621" y="914"/>
                  </a:cubicBezTo>
                  <a:cubicBezTo>
                    <a:pt x="590" y="883"/>
                    <a:pt x="590" y="852"/>
                    <a:pt x="621" y="821"/>
                  </a:cubicBezTo>
                  <a:lnTo>
                    <a:pt x="838" y="449"/>
                  </a:lnTo>
                  <a:cubicBezTo>
                    <a:pt x="931" y="293"/>
                    <a:pt x="900" y="138"/>
                    <a:pt x="745" y="45"/>
                  </a:cubicBezTo>
                  <a:cubicBezTo>
                    <a:pt x="704" y="14"/>
                    <a:pt x="655" y="1"/>
                    <a:pt x="60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46"/>
            <p:cNvSpPr/>
            <p:nvPr/>
          </p:nvSpPr>
          <p:spPr>
            <a:xfrm>
              <a:off x="7514829" y="3029930"/>
              <a:ext cx="48933" cy="49685"/>
            </a:xfrm>
            <a:custGeom>
              <a:rect b="b" l="l" r="r" t="t"/>
              <a:pathLst>
                <a:path extrusionOk="0" h="1852" w="1824">
                  <a:moveTo>
                    <a:pt x="825" y="1"/>
                  </a:moveTo>
                  <a:cubicBezTo>
                    <a:pt x="708" y="1"/>
                    <a:pt x="607" y="84"/>
                    <a:pt x="582" y="206"/>
                  </a:cubicBezTo>
                  <a:lnTo>
                    <a:pt x="489" y="578"/>
                  </a:lnTo>
                  <a:cubicBezTo>
                    <a:pt x="427" y="734"/>
                    <a:pt x="520" y="889"/>
                    <a:pt x="676" y="920"/>
                  </a:cubicBezTo>
                  <a:lnTo>
                    <a:pt x="769" y="920"/>
                  </a:lnTo>
                  <a:cubicBezTo>
                    <a:pt x="831" y="920"/>
                    <a:pt x="862" y="889"/>
                    <a:pt x="924" y="889"/>
                  </a:cubicBezTo>
                  <a:lnTo>
                    <a:pt x="1079" y="1168"/>
                  </a:lnTo>
                  <a:cubicBezTo>
                    <a:pt x="1110" y="1199"/>
                    <a:pt x="1110" y="1230"/>
                    <a:pt x="1079" y="1261"/>
                  </a:cubicBezTo>
                  <a:cubicBezTo>
                    <a:pt x="1079" y="1292"/>
                    <a:pt x="1048" y="1292"/>
                    <a:pt x="1017" y="1292"/>
                  </a:cubicBezTo>
                  <a:lnTo>
                    <a:pt x="303" y="1292"/>
                  </a:lnTo>
                  <a:cubicBezTo>
                    <a:pt x="296" y="1291"/>
                    <a:pt x="288" y="1291"/>
                    <a:pt x="281" y="1291"/>
                  </a:cubicBezTo>
                  <a:cubicBezTo>
                    <a:pt x="1" y="1291"/>
                    <a:pt x="1" y="1851"/>
                    <a:pt x="281" y="1851"/>
                  </a:cubicBezTo>
                  <a:cubicBezTo>
                    <a:pt x="288" y="1851"/>
                    <a:pt x="296" y="1851"/>
                    <a:pt x="303" y="1850"/>
                  </a:cubicBezTo>
                  <a:lnTo>
                    <a:pt x="1017" y="1850"/>
                  </a:lnTo>
                  <a:cubicBezTo>
                    <a:pt x="1513" y="1850"/>
                    <a:pt x="1823" y="1292"/>
                    <a:pt x="1544" y="889"/>
                  </a:cubicBezTo>
                  <a:lnTo>
                    <a:pt x="1389" y="609"/>
                  </a:lnTo>
                  <a:cubicBezTo>
                    <a:pt x="1451" y="578"/>
                    <a:pt x="1482" y="516"/>
                    <a:pt x="1482" y="454"/>
                  </a:cubicBezTo>
                  <a:cubicBezTo>
                    <a:pt x="1544" y="299"/>
                    <a:pt x="1451" y="144"/>
                    <a:pt x="1296" y="113"/>
                  </a:cubicBezTo>
                  <a:lnTo>
                    <a:pt x="924" y="20"/>
                  </a:lnTo>
                  <a:cubicBezTo>
                    <a:pt x="891" y="7"/>
                    <a:pt x="857" y="1"/>
                    <a:pt x="8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46"/>
            <p:cNvSpPr/>
            <p:nvPr/>
          </p:nvSpPr>
          <p:spPr>
            <a:xfrm>
              <a:off x="7468390" y="2983867"/>
              <a:ext cx="64574" cy="46626"/>
            </a:xfrm>
            <a:custGeom>
              <a:rect b="b" l="l" r="r" t="t"/>
              <a:pathLst>
                <a:path extrusionOk="0" h="1738" w="2407">
                  <a:moveTo>
                    <a:pt x="1352" y="0"/>
                  </a:moveTo>
                  <a:cubicBezTo>
                    <a:pt x="1135" y="0"/>
                    <a:pt x="918" y="93"/>
                    <a:pt x="794" y="279"/>
                  </a:cubicBezTo>
                  <a:lnTo>
                    <a:pt x="452" y="869"/>
                  </a:lnTo>
                  <a:cubicBezTo>
                    <a:pt x="404" y="841"/>
                    <a:pt x="354" y="829"/>
                    <a:pt x="307" y="829"/>
                  </a:cubicBezTo>
                  <a:cubicBezTo>
                    <a:pt x="140" y="829"/>
                    <a:pt x="1" y="979"/>
                    <a:pt x="49" y="1148"/>
                  </a:cubicBezTo>
                  <a:lnTo>
                    <a:pt x="111" y="1520"/>
                  </a:lnTo>
                  <a:cubicBezTo>
                    <a:pt x="111" y="1644"/>
                    <a:pt x="235" y="1737"/>
                    <a:pt x="359" y="1737"/>
                  </a:cubicBezTo>
                  <a:lnTo>
                    <a:pt x="421" y="1737"/>
                  </a:lnTo>
                  <a:lnTo>
                    <a:pt x="794" y="1644"/>
                  </a:lnTo>
                  <a:cubicBezTo>
                    <a:pt x="949" y="1613"/>
                    <a:pt x="1042" y="1489"/>
                    <a:pt x="1011" y="1334"/>
                  </a:cubicBezTo>
                  <a:cubicBezTo>
                    <a:pt x="1011" y="1272"/>
                    <a:pt x="949" y="1210"/>
                    <a:pt x="887" y="1148"/>
                  </a:cubicBezTo>
                  <a:lnTo>
                    <a:pt x="1259" y="589"/>
                  </a:lnTo>
                  <a:cubicBezTo>
                    <a:pt x="1259" y="558"/>
                    <a:pt x="1290" y="558"/>
                    <a:pt x="1321" y="558"/>
                  </a:cubicBezTo>
                  <a:cubicBezTo>
                    <a:pt x="1352" y="558"/>
                    <a:pt x="1383" y="558"/>
                    <a:pt x="1383" y="589"/>
                  </a:cubicBezTo>
                  <a:lnTo>
                    <a:pt x="1817" y="1303"/>
                  </a:lnTo>
                  <a:cubicBezTo>
                    <a:pt x="1879" y="1386"/>
                    <a:pt x="1983" y="1441"/>
                    <a:pt x="2081" y="1441"/>
                  </a:cubicBezTo>
                  <a:cubicBezTo>
                    <a:pt x="2131" y="1441"/>
                    <a:pt x="2179" y="1427"/>
                    <a:pt x="2220" y="1396"/>
                  </a:cubicBezTo>
                  <a:cubicBezTo>
                    <a:pt x="2345" y="1303"/>
                    <a:pt x="2407" y="1148"/>
                    <a:pt x="2313" y="993"/>
                  </a:cubicBezTo>
                  <a:lnTo>
                    <a:pt x="1879" y="279"/>
                  </a:lnTo>
                  <a:cubicBezTo>
                    <a:pt x="1755" y="93"/>
                    <a:pt x="1569" y="0"/>
                    <a:pt x="135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46"/>
            <p:cNvSpPr/>
            <p:nvPr/>
          </p:nvSpPr>
          <p:spPr>
            <a:xfrm>
              <a:off x="7220880" y="2997174"/>
              <a:ext cx="374485" cy="305431"/>
            </a:xfrm>
            <a:custGeom>
              <a:rect b="b" l="l" r="r" t="t"/>
              <a:pathLst>
                <a:path extrusionOk="0" h="11385" w="13959">
                  <a:moveTo>
                    <a:pt x="3878" y="559"/>
                  </a:moveTo>
                  <a:lnTo>
                    <a:pt x="4188" y="2358"/>
                  </a:lnTo>
                  <a:lnTo>
                    <a:pt x="2513" y="2358"/>
                  </a:lnTo>
                  <a:lnTo>
                    <a:pt x="2792" y="559"/>
                  </a:lnTo>
                  <a:close/>
                  <a:moveTo>
                    <a:pt x="4281" y="2885"/>
                  </a:moveTo>
                  <a:lnTo>
                    <a:pt x="4591" y="4684"/>
                  </a:lnTo>
                  <a:lnTo>
                    <a:pt x="2110" y="4684"/>
                  </a:lnTo>
                  <a:lnTo>
                    <a:pt x="2420" y="2885"/>
                  </a:lnTo>
                  <a:close/>
                  <a:moveTo>
                    <a:pt x="4684" y="5212"/>
                  </a:moveTo>
                  <a:lnTo>
                    <a:pt x="4994" y="7011"/>
                  </a:lnTo>
                  <a:lnTo>
                    <a:pt x="1706" y="7011"/>
                  </a:lnTo>
                  <a:lnTo>
                    <a:pt x="2017" y="5212"/>
                  </a:lnTo>
                  <a:close/>
                  <a:moveTo>
                    <a:pt x="5056" y="7569"/>
                  </a:moveTo>
                  <a:lnTo>
                    <a:pt x="5367" y="9368"/>
                  </a:lnTo>
                  <a:lnTo>
                    <a:pt x="1303" y="9368"/>
                  </a:lnTo>
                  <a:lnTo>
                    <a:pt x="1613" y="7569"/>
                  </a:lnTo>
                  <a:close/>
                  <a:moveTo>
                    <a:pt x="9771" y="6390"/>
                  </a:moveTo>
                  <a:lnTo>
                    <a:pt x="9771" y="8065"/>
                  </a:lnTo>
                  <a:lnTo>
                    <a:pt x="8003" y="8065"/>
                  </a:lnTo>
                  <a:cubicBezTo>
                    <a:pt x="7848" y="8065"/>
                    <a:pt x="7724" y="8189"/>
                    <a:pt x="7724" y="8344"/>
                  </a:cubicBezTo>
                  <a:lnTo>
                    <a:pt x="7724" y="10857"/>
                  </a:lnTo>
                  <a:lnTo>
                    <a:pt x="6700" y="10857"/>
                  </a:lnTo>
                  <a:lnTo>
                    <a:pt x="6700" y="7600"/>
                  </a:lnTo>
                  <a:lnTo>
                    <a:pt x="9771" y="6390"/>
                  </a:lnTo>
                  <a:close/>
                  <a:moveTo>
                    <a:pt x="9740" y="8593"/>
                  </a:moveTo>
                  <a:lnTo>
                    <a:pt x="9740" y="10857"/>
                  </a:lnTo>
                  <a:lnTo>
                    <a:pt x="8251" y="10857"/>
                  </a:lnTo>
                  <a:lnTo>
                    <a:pt x="8251" y="8593"/>
                  </a:lnTo>
                  <a:close/>
                  <a:moveTo>
                    <a:pt x="13370" y="6390"/>
                  </a:moveTo>
                  <a:lnTo>
                    <a:pt x="13370" y="8065"/>
                  </a:lnTo>
                  <a:lnTo>
                    <a:pt x="11539" y="8065"/>
                  </a:lnTo>
                  <a:cubicBezTo>
                    <a:pt x="11384" y="8065"/>
                    <a:pt x="11260" y="8189"/>
                    <a:pt x="11260" y="8344"/>
                  </a:cubicBezTo>
                  <a:lnTo>
                    <a:pt x="11260" y="10857"/>
                  </a:lnTo>
                  <a:lnTo>
                    <a:pt x="10330" y="10857"/>
                  </a:lnTo>
                  <a:lnTo>
                    <a:pt x="10299" y="7600"/>
                  </a:lnTo>
                  <a:lnTo>
                    <a:pt x="13370" y="6390"/>
                  </a:lnTo>
                  <a:close/>
                  <a:moveTo>
                    <a:pt x="13277" y="8593"/>
                  </a:moveTo>
                  <a:lnTo>
                    <a:pt x="13277" y="10857"/>
                  </a:lnTo>
                  <a:lnTo>
                    <a:pt x="11788" y="10857"/>
                  </a:lnTo>
                  <a:lnTo>
                    <a:pt x="11788" y="8593"/>
                  </a:lnTo>
                  <a:close/>
                  <a:moveTo>
                    <a:pt x="2606" y="0"/>
                  </a:moveTo>
                  <a:cubicBezTo>
                    <a:pt x="2482" y="0"/>
                    <a:pt x="2358" y="93"/>
                    <a:pt x="2327" y="248"/>
                  </a:cubicBezTo>
                  <a:lnTo>
                    <a:pt x="1551" y="4901"/>
                  </a:lnTo>
                  <a:lnTo>
                    <a:pt x="1148" y="7228"/>
                  </a:lnTo>
                  <a:lnTo>
                    <a:pt x="807" y="9337"/>
                  </a:lnTo>
                  <a:lnTo>
                    <a:pt x="279" y="9337"/>
                  </a:lnTo>
                  <a:cubicBezTo>
                    <a:pt x="124" y="9337"/>
                    <a:pt x="0" y="9461"/>
                    <a:pt x="0" y="9616"/>
                  </a:cubicBezTo>
                  <a:lnTo>
                    <a:pt x="0" y="11105"/>
                  </a:lnTo>
                  <a:cubicBezTo>
                    <a:pt x="0" y="11260"/>
                    <a:pt x="124" y="11384"/>
                    <a:pt x="279" y="11384"/>
                  </a:cubicBezTo>
                  <a:lnTo>
                    <a:pt x="2141" y="11384"/>
                  </a:lnTo>
                  <a:cubicBezTo>
                    <a:pt x="2482" y="11353"/>
                    <a:pt x="2482" y="10888"/>
                    <a:pt x="2141" y="10826"/>
                  </a:cubicBezTo>
                  <a:lnTo>
                    <a:pt x="559" y="10826"/>
                  </a:lnTo>
                  <a:lnTo>
                    <a:pt x="559" y="9895"/>
                  </a:lnTo>
                  <a:lnTo>
                    <a:pt x="6204" y="9895"/>
                  </a:lnTo>
                  <a:lnTo>
                    <a:pt x="6204" y="10826"/>
                  </a:lnTo>
                  <a:lnTo>
                    <a:pt x="4622" y="10826"/>
                  </a:lnTo>
                  <a:cubicBezTo>
                    <a:pt x="4281" y="10888"/>
                    <a:pt x="4281" y="11353"/>
                    <a:pt x="4622" y="11384"/>
                  </a:cubicBezTo>
                  <a:lnTo>
                    <a:pt x="13711" y="11384"/>
                  </a:lnTo>
                  <a:cubicBezTo>
                    <a:pt x="13835" y="11384"/>
                    <a:pt x="13959" y="11260"/>
                    <a:pt x="13959" y="11105"/>
                  </a:cubicBezTo>
                  <a:lnTo>
                    <a:pt x="13959" y="5987"/>
                  </a:lnTo>
                  <a:cubicBezTo>
                    <a:pt x="13959" y="5894"/>
                    <a:pt x="13928" y="5801"/>
                    <a:pt x="13866" y="5739"/>
                  </a:cubicBezTo>
                  <a:lnTo>
                    <a:pt x="13835" y="5739"/>
                  </a:lnTo>
                  <a:cubicBezTo>
                    <a:pt x="13791" y="5717"/>
                    <a:pt x="13732" y="5695"/>
                    <a:pt x="13668" y="5695"/>
                  </a:cubicBezTo>
                  <a:cubicBezTo>
                    <a:pt x="13641" y="5695"/>
                    <a:pt x="13614" y="5699"/>
                    <a:pt x="13587" y="5708"/>
                  </a:cubicBezTo>
                  <a:lnTo>
                    <a:pt x="10330" y="6980"/>
                  </a:lnTo>
                  <a:lnTo>
                    <a:pt x="10330" y="5987"/>
                  </a:lnTo>
                  <a:cubicBezTo>
                    <a:pt x="10330" y="5808"/>
                    <a:pt x="10203" y="5692"/>
                    <a:pt x="10054" y="5692"/>
                  </a:cubicBezTo>
                  <a:cubicBezTo>
                    <a:pt x="10022" y="5692"/>
                    <a:pt x="9990" y="5697"/>
                    <a:pt x="9958" y="5708"/>
                  </a:cubicBezTo>
                  <a:lnTo>
                    <a:pt x="6359" y="7135"/>
                  </a:lnTo>
                  <a:cubicBezTo>
                    <a:pt x="6235" y="7166"/>
                    <a:pt x="6173" y="7290"/>
                    <a:pt x="6173" y="7383"/>
                  </a:cubicBezTo>
                  <a:lnTo>
                    <a:pt x="6173" y="9337"/>
                  </a:lnTo>
                  <a:lnTo>
                    <a:pt x="5925" y="9337"/>
                  </a:lnTo>
                  <a:lnTo>
                    <a:pt x="5584" y="7228"/>
                  </a:lnTo>
                  <a:lnTo>
                    <a:pt x="5212" y="4901"/>
                  </a:lnTo>
                  <a:lnTo>
                    <a:pt x="4405" y="248"/>
                  </a:lnTo>
                  <a:cubicBezTo>
                    <a:pt x="4374" y="93"/>
                    <a:pt x="4250" y="0"/>
                    <a:pt x="41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46"/>
            <p:cNvSpPr/>
            <p:nvPr/>
          </p:nvSpPr>
          <p:spPr>
            <a:xfrm>
              <a:off x="7303267" y="3288225"/>
              <a:ext cx="16767" cy="14836"/>
            </a:xfrm>
            <a:custGeom>
              <a:rect b="b" l="l" r="r" t="t"/>
              <a:pathLst>
                <a:path extrusionOk="0" h="553" w="625">
                  <a:moveTo>
                    <a:pt x="340" y="0"/>
                  </a:moveTo>
                  <a:cubicBezTo>
                    <a:pt x="321" y="0"/>
                    <a:pt x="301" y="3"/>
                    <a:pt x="279" y="8"/>
                  </a:cubicBezTo>
                  <a:cubicBezTo>
                    <a:pt x="155" y="8"/>
                    <a:pt x="62" y="70"/>
                    <a:pt x="31" y="194"/>
                  </a:cubicBezTo>
                  <a:cubicBezTo>
                    <a:pt x="0" y="287"/>
                    <a:pt x="31" y="411"/>
                    <a:pt x="124" y="504"/>
                  </a:cubicBezTo>
                  <a:cubicBezTo>
                    <a:pt x="171" y="538"/>
                    <a:pt x="222" y="552"/>
                    <a:pt x="272" y="552"/>
                  </a:cubicBezTo>
                  <a:cubicBezTo>
                    <a:pt x="455" y="552"/>
                    <a:pt x="625" y="358"/>
                    <a:pt x="528" y="163"/>
                  </a:cubicBezTo>
                  <a:cubicBezTo>
                    <a:pt x="502" y="60"/>
                    <a:pt x="434" y="0"/>
                    <a:pt x="3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 name="Google Shape;619;p46"/>
          <p:cNvGrpSpPr/>
          <p:nvPr/>
        </p:nvGrpSpPr>
        <p:grpSpPr>
          <a:xfrm>
            <a:off x="3564139" y="1634635"/>
            <a:ext cx="488631" cy="396746"/>
            <a:chOff x="5603128" y="2947436"/>
            <a:chExt cx="400320" cy="325042"/>
          </a:xfrm>
        </p:grpSpPr>
        <p:sp>
          <p:nvSpPr>
            <p:cNvPr id="620" name="Google Shape;620;p46"/>
            <p:cNvSpPr/>
            <p:nvPr/>
          </p:nvSpPr>
          <p:spPr>
            <a:xfrm>
              <a:off x="5603128" y="2947436"/>
              <a:ext cx="400320" cy="325042"/>
            </a:xfrm>
            <a:custGeom>
              <a:rect b="b" l="l" r="r" t="t"/>
              <a:pathLst>
                <a:path extrusionOk="0" h="12116" w="14922">
                  <a:moveTo>
                    <a:pt x="2033" y="265"/>
                  </a:moveTo>
                  <a:cubicBezTo>
                    <a:pt x="2164" y="265"/>
                    <a:pt x="2296" y="319"/>
                    <a:pt x="2389" y="427"/>
                  </a:cubicBezTo>
                  <a:cubicBezTo>
                    <a:pt x="2482" y="520"/>
                    <a:pt x="2513" y="676"/>
                    <a:pt x="2482" y="800"/>
                  </a:cubicBezTo>
                  <a:lnTo>
                    <a:pt x="2389" y="1637"/>
                  </a:lnTo>
                  <a:lnTo>
                    <a:pt x="1707" y="1637"/>
                  </a:lnTo>
                  <a:lnTo>
                    <a:pt x="1583" y="800"/>
                  </a:lnTo>
                  <a:cubicBezTo>
                    <a:pt x="1552" y="676"/>
                    <a:pt x="1583" y="520"/>
                    <a:pt x="1676" y="427"/>
                  </a:cubicBezTo>
                  <a:cubicBezTo>
                    <a:pt x="1769" y="319"/>
                    <a:pt x="1901" y="265"/>
                    <a:pt x="2033" y="265"/>
                  </a:cubicBezTo>
                  <a:close/>
                  <a:moveTo>
                    <a:pt x="7694" y="5391"/>
                  </a:moveTo>
                  <a:lnTo>
                    <a:pt x="7694" y="6166"/>
                  </a:lnTo>
                  <a:lnTo>
                    <a:pt x="7321" y="5794"/>
                  </a:lnTo>
                  <a:lnTo>
                    <a:pt x="7694" y="5391"/>
                  </a:lnTo>
                  <a:close/>
                  <a:moveTo>
                    <a:pt x="3723" y="5173"/>
                  </a:moveTo>
                  <a:cubicBezTo>
                    <a:pt x="3909" y="5328"/>
                    <a:pt x="4002" y="5546"/>
                    <a:pt x="4002" y="5763"/>
                  </a:cubicBezTo>
                  <a:cubicBezTo>
                    <a:pt x="4002" y="6011"/>
                    <a:pt x="3909" y="6228"/>
                    <a:pt x="3723" y="6383"/>
                  </a:cubicBezTo>
                  <a:cubicBezTo>
                    <a:pt x="3475" y="6197"/>
                    <a:pt x="3227" y="6011"/>
                    <a:pt x="3041" y="5763"/>
                  </a:cubicBezTo>
                  <a:cubicBezTo>
                    <a:pt x="3227" y="5546"/>
                    <a:pt x="3475" y="5328"/>
                    <a:pt x="3723" y="5173"/>
                  </a:cubicBezTo>
                  <a:close/>
                  <a:moveTo>
                    <a:pt x="4778" y="4801"/>
                  </a:moveTo>
                  <a:cubicBezTo>
                    <a:pt x="5553" y="4801"/>
                    <a:pt x="6267" y="5453"/>
                    <a:pt x="6546" y="5763"/>
                  </a:cubicBezTo>
                  <a:cubicBezTo>
                    <a:pt x="6267" y="6073"/>
                    <a:pt x="5584" y="6724"/>
                    <a:pt x="4778" y="6724"/>
                  </a:cubicBezTo>
                  <a:cubicBezTo>
                    <a:pt x="4592" y="6724"/>
                    <a:pt x="4405" y="6693"/>
                    <a:pt x="4219" y="6631"/>
                  </a:cubicBezTo>
                  <a:cubicBezTo>
                    <a:pt x="4654" y="6135"/>
                    <a:pt x="4654" y="5422"/>
                    <a:pt x="4219" y="4894"/>
                  </a:cubicBezTo>
                  <a:cubicBezTo>
                    <a:pt x="4405" y="4832"/>
                    <a:pt x="4592" y="4801"/>
                    <a:pt x="4778" y="4801"/>
                  </a:cubicBezTo>
                  <a:close/>
                  <a:moveTo>
                    <a:pt x="9586" y="3405"/>
                  </a:moveTo>
                  <a:lnTo>
                    <a:pt x="9586" y="5422"/>
                  </a:lnTo>
                  <a:cubicBezTo>
                    <a:pt x="9089" y="5546"/>
                    <a:pt x="8624" y="5825"/>
                    <a:pt x="8252" y="6166"/>
                  </a:cubicBezTo>
                  <a:lnTo>
                    <a:pt x="8252" y="4739"/>
                  </a:lnTo>
                  <a:cubicBezTo>
                    <a:pt x="8252" y="4566"/>
                    <a:pt x="8116" y="4454"/>
                    <a:pt x="7971" y="4454"/>
                  </a:cubicBezTo>
                  <a:cubicBezTo>
                    <a:pt x="7908" y="4454"/>
                    <a:pt x="7843" y="4475"/>
                    <a:pt x="7787" y="4522"/>
                  </a:cubicBezTo>
                  <a:lnTo>
                    <a:pt x="6949" y="5391"/>
                  </a:lnTo>
                  <a:cubicBezTo>
                    <a:pt x="6577" y="4987"/>
                    <a:pt x="5770" y="4274"/>
                    <a:pt x="4809" y="4274"/>
                  </a:cubicBezTo>
                  <a:cubicBezTo>
                    <a:pt x="4374" y="4274"/>
                    <a:pt x="3971" y="4398"/>
                    <a:pt x="3599" y="4615"/>
                  </a:cubicBezTo>
                  <a:cubicBezTo>
                    <a:pt x="3165" y="4894"/>
                    <a:pt x="2792" y="5204"/>
                    <a:pt x="2451" y="5608"/>
                  </a:cubicBezTo>
                  <a:cubicBezTo>
                    <a:pt x="2389" y="5701"/>
                    <a:pt x="2389" y="5856"/>
                    <a:pt x="2451" y="5949"/>
                  </a:cubicBezTo>
                  <a:cubicBezTo>
                    <a:pt x="2792" y="6352"/>
                    <a:pt x="3165" y="6662"/>
                    <a:pt x="3599" y="6941"/>
                  </a:cubicBezTo>
                  <a:cubicBezTo>
                    <a:pt x="3971" y="7159"/>
                    <a:pt x="4374" y="7283"/>
                    <a:pt x="4809" y="7283"/>
                  </a:cubicBezTo>
                  <a:cubicBezTo>
                    <a:pt x="5770" y="7283"/>
                    <a:pt x="6577" y="6569"/>
                    <a:pt x="6949" y="6166"/>
                  </a:cubicBezTo>
                  <a:lnTo>
                    <a:pt x="7631" y="6879"/>
                  </a:lnTo>
                  <a:cubicBezTo>
                    <a:pt x="7414" y="7252"/>
                    <a:pt x="7259" y="7655"/>
                    <a:pt x="7166" y="8089"/>
                  </a:cubicBezTo>
                  <a:lnTo>
                    <a:pt x="1086" y="8089"/>
                  </a:lnTo>
                  <a:lnTo>
                    <a:pt x="1055" y="3405"/>
                  </a:lnTo>
                  <a:close/>
                  <a:moveTo>
                    <a:pt x="7135" y="8617"/>
                  </a:moveTo>
                  <a:cubicBezTo>
                    <a:pt x="7135" y="8648"/>
                    <a:pt x="7135" y="8679"/>
                    <a:pt x="7135" y="8679"/>
                  </a:cubicBezTo>
                  <a:cubicBezTo>
                    <a:pt x="7135" y="8896"/>
                    <a:pt x="7135" y="9082"/>
                    <a:pt x="7197" y="9299"/>
                  </a:cubicBezTo>
                  <a:lnTo>
                    <a:pt x="528" y="9299"/>
                  </a:lnTo>
                  <a:lnTo>
                    <a:pt x="528" y="8617"/>
                  </a:lnTo>
                  <a:close/>
                  <a:moveTo>
                    <a:pt x="10507" y="5819"/>
                  </a:moveTo>
                  <a:cubicBezTo>
                    <a:pt x="11982" y="5819"/>
                    <a:pt x="13401" y="6958"/>
                    <a:pt x="13401" y="8679"/>
                  </a:cubicBezTo>
                  <a:cubicBezTo>
                    <a:pt x="13401" y="10292"/>
                    <a:pt x="12129" y="11563"/>
                    <a:pt x="10547" y="11563"/>
                  </a:cubicBezTo>
                  <a:cubicBezTo>
                    <a:pt x="7973" y="11563"/>
                    <a:pt x="6701" y="8461"/>
                    <a:pt x="8500" y="6662"/>
                  </a:cubicBezTo>
                  <a:cubicBezTo>
                    <a:pt x="9082" y="6080"/>
                    <a:pt x="9801" y="5819"/>
                    <a:pt x="10507" y="5819"/>
                  </a:cubicBezTo>
                  <a:close/>
                  <a:moveTo>
                    <a:pt x="2048" y="1"/>
                  </a:moveTo>
                  <a:cubicBezTo>
                    <a:pt x="1505" y="1"/>
                    <a:pt x="962" y="288"/>
                    <a:pt x="1055" y="862"/>
                  </a:cubicBezTo>
                  <a:lnTo>
                    <a:pt x="1148" y="1637"/>
                  </a:lnTo>
                  <a:lnTo>
                    <a:pt x="280" y="1637"/>
                  </a:lnTo>
                  <a:cubicBezTo>
                    <a:pt x="125" y="1637"/>
                    <a:pt x="1" y="1761"/>
                    <a:pt x="1" y="1916"/>
                  </a:cubicBezTo>
                  <a:lnTo>
                    <a:pt x="1" y="3126"/>
                  </a:lnTo>
                  <a:cubicBezTo>
                    <a:pt x="1" y="3281"/>
                    <a:pt x="125" y="3405"/>
                    <a:pt x="280" y="3405"/>
                  </a:cubicBezTo>
                  <a:lnTo>
                    <a:pt x="528" y="3405"/>
                  </a:lnTo>
                  <a:lnTo>
                    <a:pt x="528" y="8089"/>
                  </a:lnTo>
                  <a:lnTo>
                    <a:pt x="280" y="8089"/>
                  </a:lnTo>
                  <a:cubicBezTo>
                    <a:pt x="125" y="8089"/>
                    <a:pt x="1" y="8213"/>
                    <a:pt x="1" y="8337"/>
                  </a:cubicBezTo>
                  <a:lnTo>
                    <a:pt x="1" y="9547"/>
                  </a:lnTo>
                  <a:cubicBezTo>
                    <a:pt x="1" y="9702"/>
                    <a:pt x="125" y="9826"/>
                    <a:pt x="280" y="9826"/>
                  </a:cubicBezTo>
                  <a:lnTo>
                    <a:pt x="7321" y="9826"/>
                  </a:lnTo>
                  <a:cubicBezTo>
                    <a:pt x="7848" y="11318"/>
                    <a:pt x="9189" y="12115"/>
                    <a:pt x="10547" y="12115"/>
                  </a:cubicBezTo>
                  <a:cubicBezTo>
                    <a:pt x="11588" y="12115"/>
                    <a:pt x="12639" y="11647"/>
                    <a:pt x="13339" y="10664"/>
                  </a:cubicBezTo>
                  <a:cubicBezTo>
                    <a:pt x="14921" y="8399"/>
                    <a:pt x="13308" y="5266"/>
                    <a:pt x="10547" y="5266"/>
                  </a:cubicBezTo>
                  <a:cubicBezTo>
                    <a:pt x="10392" y="5266"/>
                    <a:pt x="10268" y="5297"/>
                    <a:pt x="10113" y="5297"/>
                  </a:cubicBezTo>
                  <a:lnTo>
                    <a:pt x="10113" y="3405"/>
                  </a:lnTo>
                  <a:lnTo>
                    <a:pt x="10361" y="3405"/>
                  </a:lnTo>
                  <a:cubicBezTo>
                    <a:pt x="10516" y="3405"/>
                    <a:pt x="10640" y="3281"/>
                    <a:pt x="10640" y="3126"/>
                  </a:cubicBezTo>
                  <a:lnTo>
                    <a:pt x="10640" y="1916"/>
                  </a:lnTo>
                  <a:cubicBezTo>
                    <a:pt x="10640" y="1761"/>
                    <a:pt x="10516" y="1637"/>
                    <a:pt x="10361" y="1637"/>
                  </a:cubicBezTo>
                  <a:lnTo>
                    <a:pt x="7321" y="1637"/>
                  </a:lnTo>
                  <a:cubicBezTo>
                    <a:pt x="6949" y="1637"/>
                    <a:pt x="6949" y="2196"/>
                    <a:pt x="7321" y="2196"/>
                  </a:cubicBezTo>
                  <a:lnTo>
                    <a:pt x="10113" y="2196"/>
                  </a:lnTo>
                  <a:lnTo>
                    <a:pt x="10113" y="2847"/>
                  </a:lnTo>
                  <a:lnTo>
                    <a:pt x="528" y="2847"/>
                  </a:lnTo>
                  <a:lnTo>
                    <a:pt x="528" y="2196"/>
                  </a:lnTo>
                  <a:lnTo>
                    <a:pt x="4840" y="2196"/>
                  </a:lnTo>
                  <a:cubicBezTo>
                    <a:pt x="5212" y="2196"/>
                    <a:pt x="5212" y="1637"/>
                    <a:pt x="4840" y="1637"/>
                  </a:cubicBezTo>
                  <a:lnTo>
                    <a:pt x="2948" y="1637"/>
                  </a:lnTo>
                  <a:lnTo>
                    <a:pt x="3041" y="862"/>
                  </a:lnTo>
                  <a:cubicBezTo>
                    <a:pt x="3134" y="288"/>
                    <a:pt x="2591" y="1"/>
                    <a:pt x="20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46"/>
            <p:cNvSpPr/>
            <p:nvPr/>
          </p:nvSpPr>
          <p:spPr>
            <a:xfrm>
              <a:off x="5850290" y="3121171"/>
              <a:ext cx="64091" cy="47458"/>
            </a:xfrm>
            <a:custGeom>
              <a:rect b="b" l="l" r="r" t="t"/>
              <a:pathLst>
                <a:path extrusionOk="0" h="1769" w="2389">
                  <a:moveTo>
                    <a:pt x="1334" y="0"/>
                  </a:moveTo>
                  <a:cubicBezTo>
                    <a:pt x="1117" y="0"/>
                    <a:pt x="900" y="124"/>
                    <a:pt x="776" y="310"/>
                  </a:cubicBezTo>
                  <a:lnTo>
                    <a:pt x="435" y="869"/>
                  </a:lnTo>
                  <a:cubicBezTo>
                    <a:pt x="373" y="838"/>
                    <a:pt x="311" y="838"/>
                    <a:pt x="218" y="838"/>
                  </a:cubicBezTo>
                  <a:cubicBezTo>
                    <a:pt x="94" y="869"/>
                    <a:pt x="0" y="1024"/>
                    <a:pt x="31" y="1179"/>
                  </a:cubicBezTo>
                  <a:lnTo>
                    <a:pt x="125" y="1551"/>
                  </a:lnTo>
                  <a:cubicBezTo>
                    <a:pt x="125" y="1675"/>
                    <a:pt x="249" y="1768"/>
                    <a:pt x="373" y="1768"/>
                  </a:cubicBezTo>
                  <a:lnTo>
                    <a:pt x="435" y="1768"/>
                  </a:lnTo>
                  <a:lnTo>
                    <a:pt x="838" y="1675"/>
                  </a:lnTo>
                  <a:cubicBezTo>
                    <a:pt x="1055" y="1644"/>
                    <a:pt x="1117" y="1303"/>
                    <a:pt x="900" y="1179"/>
                  </a:cubicBezTo>
                  <a:lnTo>
                    <a:pt x="1272" y="621"/>
                  </a:lnTo>
                  <a:cubicBezTo>
                    <a:pt x="1272" y="590"/>
                    <a:pt x="1303" y="559"/>
                    <a:pt x="1334" y="559"/>
                  </a:cubicBezTo>
                  <a:cubicBezTo>
                    <a:pt x="1365" y="559"/>
                    <a:pt x="1396" y="590"/>
                    <a:pt x="1427" y="621"/>
                  </a:cubicBezTo>
                  <a:lnTo>
                    <a:pt x="1862" y="1334"/>
                  </a:lnTo>
                  <a:cubicBezTo>
                    <a:pt x="1903" y="1417"/>
                    <a:pt x="1999" y="1458"/>
                    <a:pt x="2096" y="1458"/>
                  </a:cubicBezTo>
                  <a:cubicBezTo>
                    <a:pt x="2144" y="1458"/>
                    <a:pt x="2193" y="1448"/>
                    <a:pt x="2234" y="1427"/>
                  </a:cubicBezTo>
                  <a:lnTo>
                    <a:pt x="2203" y="1396"/>
                  </a:lnTo>
                  <a:cubicBezTo>
                    <a:pt x="2358" y="1334"/>
                    <a:pt x="2389" y="1148"/>
                    <a:pt x="2296" y="1024"/>
                  </a:cubicBezTo>
                  <a:lnTo>
                    <a:pt x="1862" y="310"/>
                  </a:lnTo>
                  <a:cubicBezTo>
                    <a:pt x="1738" y="124"/>
                    <a:pt x="1551" y="0"/>
                    <a:pt x="13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46"/>
            <p:cNvSpPr/>
            <p:nvPr/>
          </p:nvSpPr>
          <p:spPr>
            <a:xfrm>
              <a:off x="5896889" y="3168253"/>
              <a:ext cx="44963" cy="50302"/>
            </a:xfrm>
            <a:custGeom>
              <a:rect b="b" l="l" r="r" t="t"/>
              <a:pathLst>
                <a:path extrusionOk="0" h="1875" w="1676">
                  <a:moveTo>
                    <a:pt x="888" y="0"/>
                  </a:moveTo>
                  <a:cubicBezTo>
                    <a:pt x="833" y="0"/>
                    <a:pt x="789" y="22"/>
                    <a:pt x="745" y="44"/>
                  </a:cubicBezTo>
                  <a:cubicBezTo>
                    <a:pt x="683" y="75"/>
                    <a:pt x="652" y="137"/>
                    <a:pt x="621" y="199"/>
                  </a:cubicBezTo>
                  <a:lnTo>
                    <a:pt x="528" y="603"/>
                  </a:lnTo>
                  <a:cubicBezTo>
                    <a:pt x="466" y="727"/>
                    <a:pt x="559" y="882"/>
                    <a:pt x="714" y="944"/>
                  </a:cubicBezTo>
                  <a:lnTo>
                    <a:pt x="776" y="944"/>
                  </a:lnTo>
                  <a:cubicBezTo>
                    <a:pt x="838" y="944"/>
                    <a:pt x="869" y="913"/>
                    <a:pt x="931" y="882"/>
                  </a:cubicBezTo>
                  <a:lnTo>
                    <a:pt x="1117" y="1161"/>
                  </a:lnTo>
                  <a:cubicBezTo>
                    <a:pt x="1117" y="1192"/>
                    <a:pt x="1117" y="1254"/>
                    <a:pt x="1117" y="1285"/>
                  </a:cubicBezTo>
                  <a:cubicBezTo>
                    <a:pt x="1086" y="1285"/>
                    <a:pt x="1055" y="1316"/>
                    <a:pt x="1024" y="1316"/>
                  </a:cubicBezTo>
                  <a:lnTo>
                    <a:pt x="342" y="1316"/>
                  </a:lnTo>
                  <a:cubicBezTo>
                    <a:pt x="1" y="1347"/>
                    <a:pt x="1" y="1812"/>
                    <a:pt x="342" y="1874"/>
                  </a:cubicBezTo>
                  <a:lnTo>
                    <a:pt x="1024" y="1874"/>
                  </a:lnTo>
                  <a:cubicBezTo>
                    <a:pt x="1241" y="1843"/>
                    <a:pt x="1458" y="1719"/>
                    <a:pt x="1583" y="1533"/>
                  </a:cubicBezTo>
                  <a:cubicBezTo>
                    <a:pt x="1676" y="1347"/>
                    <a:pt x="1676" y="1099"/>
                    <a:pt x="1583" y="882"/>
                  </a:cubicBezTo>
                  <a:lnTo>
                    <a:pt x="1396" y="603"/>
                  </a:lnTo>
                  <a:cubicBezTo>
                    <a:pt x="1458" y="572"/>
                    <a:pt x="1489" y="510"/>
                    <a:pt x="1521" y="448"/>
                  </a:cubicBezTo>
                  <a:cubicBezTo>
                    <a:pt x="1552" y="292"/>
                    <a:pt x="1458" y="168"/>
                    <a:pt x="1334" y="106"/>
                  </a:cubicBezTo>
                  <a:lnTo>
                    <a:pt x="962" y="13"/>
                  </a:lnTo>
                  <a:cubicBezTo>
                    <a:pt x="935" y="4"/>
                    <a:pt x="910" y="0"/>
                    <a:pt x="8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46"/>
            <p:cNvSpPr/>
            <p:nvPr/>
          </p:nvSpPr>
          <p:spPr>
            <a:xfrm>
              <a:off x="5829472" y="3177642"/>
              <a:ext cx="56633" cy="47565"/>
            </a:xfrm>
            <a:custGeom>
              <a:rect b="b" l="l" r="r" t="t"/>
              <a:pathLst>
                <a:path extrusionOk="0" h="1773" w="2111">
                  <a:moveTo>
                    <a:pt x="573" y="0"/>
                  </a:moveTo>
                  <a:cubicBezTo>
                    <a:pt x="491" y="0"/>
                    <a:pt x="406" y="38"/>
                    <a:pt x="342" y="129"/>
                  </a:cubicBezTo>
                  <a:lnTo>
                    <a:pt x="125" y="532"/>
                  </a:lnTo>
                  <a:cubicBezTo>
                    <a:pt x="1" y="718"/>
                    <a:pt x="1" y="966"/>
                    <a:pt x="125" y="1183"/>
                  </a:cubicBezTo>
                  <a:cubicBezTo>
                    <a:pt x="218" y="1369"/>
                    <a:pt x="435" y="1493"/>
                    <a:pt x="683" y="1493"/>
                  </a:cubicBezTo>
                  <a:lnTo>
                    <a:pt x="1273" y="1493"/>
                  </a:lnTo>
                  <a:cubicBezTo>
                    <a:pt x="1273" y="1586"/>
                    <a:pt x="1304" y="1649"/>
                    <a:pt x="1366" y="1680"/>
                  </a:cubicBezTo>
                  <a:cubicBezTo>
                    <a:pt x="1412" y="1742"/>
                    <a:pt x="1482" y="1773"/>
                    <a:pt x="1552" y="1773"/>
                  </a:cubicBezTo>
                  <a:cubicBezTo>
                    <a:pt x="1622" y="1773"/>
                    <a:pt x="1692" y="1742"/>
                    <a:pt x="1738" y="1680"/>
                  </a:cubicBezTo>
                  <a:lnTo>
                    <a:pt x="2017" y="1431"/>
                  </a:lnTo>
                  <a:cubicBezTo>
                    <a:pt x="2110" y="1307"/>
                    <a:pt x="2110" y="1152"/>
                    <a:pt x="2017" y="1028"/>
                  </a:cubicBezTo>
                  <a:lnTo>
                    <a:pt x="1738" y="749"/>
                  </a:lnTo>
                  <a:cubicBezTo>
                    <a:pt x="1682" y="702"/>
                    <a:pt x="1617" y="681"/>
                    <a:pt x="1553" y="681"/>
                  </a:cubicBezTo>
                  <a:cubicBezTo>
                    <a:pt x="1408" y="681"/>
                    <a:pt x="1273" y="793"/>
                    <a:pt x="1273" y="966"/>
                  </a:cubicBezTo>
                  <a:lnTo>
                    <a:pt x="652" y="966"/>
                  </a:lnTo>
                  <a:cubicBezTo>
                    <a:pt x="621" y="966"/>
                    <a:pt x="590" y="935"/>
                    <a:pt x="590" y="904"/>
                  </a:cubicBezTo>
                  <a:cubicBezTo>
                    <a:pt x="559" y="873"/>
                    <a:pt x="559" y="842"/>
                    <a:pt x="590" y="811"/>
                  </a:cubicBezTo>
                  <a:lnTo>
                    <a:pt x="807" y="439"/>
                  </a:lnTo>
                  <a:cubicBezTo>
                    <a:pt x="961" y="219"/>
                    <a:pt x="773" y="0"/>
                    <a:pt x="5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46"/>
            <p:cNvSpPr/>
            <p:nvPr/>
          </p:nvSpPr>
          <p:spPr>
            <a:xfrm>
              <a:off x="5756259" y="2991352"/>
              <a:ext cx="19986" cy="14594"/>
            </a:xfrm>
            <a:custGeom>
              <a:rect b="b" l="l" r="r" t="t"/>
              <a:pathLst>
                <a:path extrusionOk="0" h="544" w="745">
                  <a:moveTo>
                    <a:pt x="373" y="0"/>
                  </a:moveTo>
                  <a:cubicBezTo>
                    <a:pt x="124" y="0"/>
                    <a:pt x="0" y="341"/>
                    <a:pt x="217" y="496"/>
                  </a:cubicBezTo>
                  <a:cubicBezTo>
                    <a:pt x="264" y="528"/>
                    <a:pt x="318" y="543"/>
                    <a:pt x="373" y="543"/>
                  </a:cubicBezTo>
                  <a:cubicBezTo>
                    <a:pt x="427" y="543"/>
                    <a:pt x="481" y="528"/>
                    <a:pt x="528" y="496"/>
                  </a:cubicBezTo>
                  <a:cubicBezTo>
                    <a:pt x="745" y="341"/>
                    <a:pt x="652" y="0"/>
                    <a:pt x="3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 name="Google Shape;625;p46"/>
          <p:cNvGrpSpPr/>
          <p:nvPr/>
        </p:nvGrpSpPr>
        <p:grpSpPr>
          <a:xfrm>
            <a:off x="2086324" y="1603936"/>
            <a:ext cx="390066" cy="458144"/>
            <a:chOff x="8051379" y="2928925"/>
            <a:chExt cx="319569" cy="375344"/>
          </a:xfrm>
        </p:grpSpPr>
        <p:sp>
          <p:nvSpPr>
            <p:cNvPr id="626" name="Google Shape;626;p46"/>
            <p:cNvSpPr/>
            <p:nvPr/>
          </p:nvSpPr>
          <p:spPr>
            <a:xfrm>
              <a:off x="8051379" y="2928925"/>
              <a:ext cx="319569" cy="375344"/>
            </a:xfrm>
            <a:custGeom>
              <a:rect b="b" l="l" r="r" t="t"/>
              <a:pathLst>
                <a:path extrusionOk="0" h="13991" w="11912">
                  <a:moveTo>
                    <a:pt x="4871" y="807"/>
                  </a:moveTo>
                  <a:cubicBezTo>
                    <a:pt x="5894" y="1583"/>
                    <a:pt x="8438" y="3816"/>
                    <a:pt x="8624" y="6391"/>
                  </a:cubicBezTo>
                  <a:lnTo>
                    <a:pt x="7973" y="6980"/>
                  </a:lnTo>
                  <a:cubicBezTo>
                    <a:pt x="7911" y="7011"/>
                    <a:pt x="7879" y="7073"/>
                    <a:pt x="7879" y="7135"/>
                  </a:cubicBezTo>
                  <a:lnTo>
                    <a:pt x="7724" y="7135"/>
                  </a:lnTo>
                  <a:cubicBezTo>
                    <a:pt x="6577" y="7135"/>
                    <a:pt x="5491" y="7725"/>
                    <a:pt x="4840" y="8686"/>
                  </a:cubicBezTo>
                  <a:lnTo>
                    <a:pt x="4840" y="7849"/>
                  </a:lnTo>
                  <a:lnTo>
                    <a:pt x="6049" y="6670"/>
                  </a:lnTo>
                  <a:cubicBezTo>
                    <a:pt x="6240" y="6455"/>
                    <a:pt x="6064" y="6185"/>
                    <a:pt x="5859" y="6185"/>
                  </a:cubicBezTo>
                  <a:cubicBezTo>
                    <a:pt x="5798" y="6185"/>
                    <a:pt x="5734" y="6209"/>
                    <a:pt x="5677" y="6267"/>
                  </a:cubicBezTo>
                  <a:lnTo>
                    <a:pt x="4840" y="7073"/>
                  </a:lnTo>
                  <a:lnTo>
                    <a:pt x="4840" y="4592"/>
                  </a:lnTo>
                  <a:cubicBezTo>
                    <a:pt x="4840" y="4436"/>
                    <a:pt x="4716" y="4343"/>
                    <a:pt x="4560" y="4343"/>
                  </a:cubicBezTo>
                  <a:cubicBezTo>
                    <a:pt x="4544" y="4340"/>
                    <a:pt x="4529" y="4339"/>
                    <a:pt x="4514" y="4339"/>
                  </a:cubicBezTo>
                  <a:cubicBezTo>
                    <a:pt x="4387" y="4339"/>
                    <a:pt x="4312" y="4453"/>
                    <a:pt x="4312" y="4592"/>
                  </a:cubicBezTo>
                  <a:lnTo>
                    <a:pt x="4312" y="7073"/>
                  </a:lnTo>
                  <a:lnTo>
                    <a:pt x="3475" y="6267"/>
                  </a:lnTo>
                  <a:cubicBezTo>
                    <a:pt x="3418" y="6209"/>
                    <a:pt x="3352" y="6185"/>
                    <a:pt x="3289" y="6185"/>
                  </a:cubicBezTo>
                  <a:cubicBezTo>
                    <a:pt x="3077" y="6185"/>
                    <a:pt x="2888" y="6455"/>
                    <a:pt x="3103" y="6670"/>
                  </a:cubicBezTo>
                  <a:lnTo>
                    <a:pt x="4312" y="7849"/>
                  </a:lnTo>
                  <a:lnTo>
                    <a:pt x="4312" y="9524"/>
                  </a:lnTo>
                  <a:lnTo>
                    <a:pt x="3475" y="8717"/>
                  </a:lnTo>
                  <a:cubicBezTo>
                    <a:pt x="3418" y="8660"/>
                    <a:pt x="3352" y="8636"/>
                    <a:pt x="3289" y="8636"/>
                  </a:cubicBezTo>
                  <a:cubicBezTo>
                    <a:pt x="3077" y="8636"/>
                    <a:pt x="2888" y="8906"/>
                    <a:pt x="3103" y="9120"/>
                  </a:cubicBezTo>
                  <a:lnTo>
                    <a:pt x="4312" y="10299"/>
                  </a:lnTo>
                  <a:lnTo>
                    <a:pt x="4312" y="11974"/>
                  </a:lnTo>
                  <a:cubicBezTo>
                    <a:pt x="3475" y="11726"/>
                    <a:pt x="2699" y="11199"/>
                    <a:pt x="2141" y="10547"/>
                  </a:cubicBezTo>
                  <a:lnTo>
                    <a:pt x="2172" y="10547"/>
                  </a:lnTo>
                  <a:lnTo>
                    <a:pt x="2327" y="10113"/>
                  </a:lnTo>
                  <a:cubicBezTo>
                    <a:pt x="2389" y="9989"/>
                    <a:pt x="2327" y="9834"/>
                    <a:pt x="2203" y="9772"/>
                  </a:cubicBezTo>
                  <a:lnTo>
                    <a:pt x="1272" y="9275"/>
                  </a:lnTo>
                  <a:cubicBezTo>
                    <a:pt x="1024" y="8810"/>
                    <a:pt x="807" y="8314"/>
                    <a:pt x="683" y="7818"/>
                  </a:cubicBezTo>
                  <a:lnTo>
                    <a:pt x="1210" y="7383"/>
                  </a:lnTo>
                  <a:cubicBezTo>
                    <a:pt x="1272" y="7321"/>
                    <a:pt x="1303" y="7259"/>
                    <a:pt x="1303" y="7166"/>
                  </a:cubicBezTo>
                  <a:cubicBezTo>
                    <a:pt x="1303" y="7104"/>
                    <a:pt x="1272" y="7011"/>
                    <a:pt x="1210" y="6980"/>
                  </a:cubicBezTo>
                  <a:lnTo>
                    <a:pt x="528" y="6391"/>
                  </a:lnTo>
                  <a:cubicBezTo>
                    <a:pt x="652" y="4747"/>
                    <a:pt x="1769" y="3258"/>
                    <a:pt x="2668" y="2296"/>
                  </a:cubicBezTo>
                  <a:cubicBezTo>
                    <a:pt x="3165" y="1769"/>
                    <a:pt x="3723" y="1273"/>
                    <a:pt x="4312" y="807"/>
                  </a:cubicBezTo>
                  <a:lnTo>
                    <a:pt x="4312" y="2141"/>
                  </a:lnTo>
                  <a:cubicBezTo>
                    <a:pt x="4312" y="2296"/>
                    <a:pt x="4436" y="2420"/>
                    <a:pt x="4591" y="2420"/>
                  </a:cubicBezTo>
                  <a:cubicBezTo>
                    <a:pt x="4747" y="2420"/>
                    <a:pt x="4871" y="2296"/>
                    <a:pt x="4871" y="2141"/>
                  </a:cubicBezTo>
                  <a:lnTo>
                    <a:pt x="4871" y="807"/>
                  </a:lnTo>
                  <a:close/>
                  <a:moveTo>
                    <a:pt x="7716" y="7674"/>
                  </a:moveTo>
                  <a:cubicBezTo>
                    <a:pt x="9191" y="7674"/>
                    <a:pt x="10609" y="8827"/>
                    <a:pt x="10609" y="10547"/>
                  </a:cubicBezTo>
                  <a:cubicBezTo>
                    <a:pt x="10609" y="12129"/>
                    <a:pt x="9306" y="13432"/>
                    <a:pt x="7724" y="13432"/>
                  </a:cubicBezTo>
                  <a:cubicBezTo>
                    <a:pt x="5150" y="13432"/>
                    <a:pt x="3878" y="10330"/>
                    <a:pt x="5708" y="8531"/>
                  </a:cubicBezTo>
                  <a:cubicBezTo>
                    <a:pt x="6291" y="7939"/>
                    <a:pt x="7010" y="7674"/>
                    <a:pt x="7716" y="7674"/>
                  </a:cubicBezTo>
                  <a:close/>
                  <a:moveTo>
                    <a:pt x="4591" y="1"/>
                  </a:moveTo>
                  <a:cubicBezTo>
                    <a:pt x="4529" y="1"/>
                    <a:pt x="4467" y="32"/>
                    <a:pt x="4436" y="63"/>
                  </a:cubicBezTo>
                  <a:cubicBezTo>
                    <a:pt x="3661" y="590"/>
                    <a:pt x="2947" y="1242"/>
                    <a:pt x="2296" y="1924"/>
                  </a:cubicBezTo>
                  <a:cubicBezTo>
                    <a:pt x="1707" y="2544"/>
                    <a:pt x="1210" y="3227"/>
                    <a:pt x="776" y="3971"/>
                  </a:cubicBezTo>
                  <a:cubicBezTo>
                    <a:pt x="311" y="4747"/>
                    <a:pt x="63" y="5615"/>
                    <a:pt x="1" y="6515"/>
                  </a:cubicBezTo>
                  <a:cubicBezTo>
                    <a:pt x="1" y="6577"/>
                    <a:pt x="32" y="6670"/>
                    <a:pt x="94" y="6732"/>
                  </a:cubicBezTo>
                  <a:lnTo>
                    <a:pt x="621" y="7166"/>
                  </a:lnTo>
                  <a:lnTo>
                    <a:pt x="218" y="7507"/>
                  </a:lnTo>
                  <a:cubicBezTo>
                    <a:pt x="156" y="7569"/>
                    <a:pt x="125" y="7662"/>
                    <a:pt x="125" y="7756"/>
                  </a:cubicBezTo>
                  <a:cubicBezTo>
                    <a:pt x="280" y="8407"/>
                    <a:pt x="528" y="9058"/>
                    <a:pt x="900" y="9648"/>
                  </a:cubicBezTo>
                  <a:cubicBezTo>
                    <a:pt x="900" y="9679"/>
                    <a:pt x="962" y="9710"/>
                    <a:pt x="993" y="9741"/>
                  </a:cubicBezTo>
                  <a:lnTo>
                    <a:pt x="1769" y="10144"/>
                  </a:lnTo>
                  <a:lnTo>
                    <a:pt x="1645" y="10485"/>
                  </a:lnTo>
                  <a:cubicBezTo>
                    <a:pt x="1583" y="10578"/>
                    <a:pt x="1614" y="10671"/>
                    <a:pt x="1676" y="10764"/>
                  </a:cubicBezTo>
                  <a:cubicBezTo>
                    <a:pt x="2327" y="11633"/>
                    <a:pt x="3289" y="12253"/>
                    <a:pt x="4343" y="12564"/>
                  </a:cubicBezTo>
                  <a:lnTo>
                    <a:pt x="4343" y="13711"/>
                  </a:lnTo>
                  <a:cubicBezTo>
                    <a:pt x="4343" y="13866"/>
                    <a:pt x="4467" y="13990"/>
                    <a:pt x="4622" y="13990"/>
                  </a:cubicBezTo>
                  <a:cubicBezTo>
                    <a:pt x="4778" y="13990"/>
                    <a:pt x="4902" y="13866"/>
                    <a:pt x="4902" y="13711"/>
                  </a:cubicBezTo>
                  <a:lnTo>
                    <a:pt x="4902" y="12564"/>
                  </a:lnTo>
                  <a:lnTo>
                    <a:pt x="4964" y="12533"/>
                  </a:lnTo>
                  <a:cubicBezTo>
                    <a:pt x="5652" y="13502"/>
                    <a:pt x="6710" y="13991"/>
                    <a:pt x="7769" y="13991"/>
                  </a:cubicBezTo>
                  <a:cubicBezTo>
                    <a:pt x="8812" y="13991"/>
                    <a:pt x="9855" y="13517"/>
                    <a:pt x="10547" y="12564"/>
                  </a:cubicBezTo>
                  <a:cubicBezTo>
                    <a:pt x="11912" y="10671"/>
                    <a:pt x="11012" y="7973"/>
                    <a:pt x="8748" y="7290"/>
                  </a:cubicBezTo>
                  <a:lnTo>
                    <a:pt x="8717" y="7290"/>
                  </a:lnTo>
                  <a:lnTo>
                    <a:pt x="8562" y="7166"/>
                  </a:lnTo>
                  <a:lnTo>
                    <a:pt x="9089" y="6701"/>
                  </a:lnTo>
                  <a:cubicBezTo>
                    <a:pt x="9151" y="6670"/>
                    <a:pt x="9182" y="6577"/>
                    <a:pt x="9182" y="6484"/>
                  </a:cubicBezTo>
                  <a:cubicBezTo>
                    <a:pt x="9120" y="5584"/>
                    <a:pt x="8872" y="4716"/>
                    <a:pt x="8407" y="3940"/>
                  </a:cubicBezTo>
                  <a:cubicBezTo>
                    <a:pt x="7973" y="3196"/>
                    <a:pt x="7476" y="2513"/>
                    <a:pt x="6887" y="1924"/>
                  </a:cubicBezTo>
                  <a:cubicBezTo>
                    <a:pt x="6235" y="1210"/>
                    <a:pt x="5522" y="590"/>
                    <a:pt x="4747" y="63"/>
                  </a:cubicBezTo>
                  <a:cubicBezTo>
                    <a:pt x="4685" y="32"/>
                    <a:pt x="4653" y="1"/>
                    <a:pt x="45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46"/>
            <p:cNvSpPr/>
            <p:nvPr/>
          </p:nvSpPr>
          <p:spPr>
            <a:xfrm>
              <a:off x="8222807" y="3152773"/>
              <a:ext cx="64118" cy="47485"/>
            </a:xfrm>
            <a:custGeom>
              <a:rect b="b" l="l" r="r" t="t"/>
              <a:pathLst>
                <a:path extrusionOk="0" h="1770" w="2390">
                  <a:moveTo>
                    <a:pt x="1334" y="1"/>
                  </a:moveTo>
                  <a:cubicBezTo>
                    <a:pt x="1117" y="1"/>
                    <a:pt x="931" y="94"/>
                    <a:pt x="807" y="311"/>
                  </a:cubicBezTo>
                  <a:lnTo>
                    <a:pt x="435" y="869"/>
                  </a:lnTo>
                  <a:cubicBezTo>
                    <a:pt x="391" y="848"/>
                    <a:pt x="347" y="826"/>
                    <a:pt x="303" y="826"/>
                  </a:cubicBezTo>
                  <a:cubicBezTo>
                    <a:pt x="285" y="826"/>
                    <a:pt x="267" y="829"/>
                    <a:pt x="249" y="838"/>
                  </a:cubicBezTo>
                  <a:cubicBezTo>
                    <a:pt x="94" y="869"/>
                    <a:pt x="1" y="1025"/>
                    <a:pt x="32" y="1149"/>
                  </a:cubicBezTo>
                  <a:lnTo>
                    <a:pt x="125" y="1552"/>
                  </a:lnTo>
                  <a:cubicBezTo>
                    <a:pt x="156" y="1676"/>
                    <a:pt x="280" y="1769"/>
                    <a:pt x="404" y="1769"/>
                  </a:cubicBezTo>
                  <a:lnTo>
                    <a:pt x="466" y="1769"/>
                  </a:lnTo>
                  <a:lnTo>
                    <a:pt x="838" y="1676"/>
                  </a:lnTo>
                  <a:cubicBezTo>
                    <a:pt x="1086" y="1614"/>
                    <a:pt x="1117" y="1304"/>
                    <a:pt x="931" y="1180"/>
                  </a:cubicBezTo>
                  <a:lnTo>
                    <a:pt x="1272" y="621"/>
                  </a:lnTo>
                  <a:cubicBezTo>
                    <a:pt x="1303" y="590"/>
                    <a:pt x="1334" y="559"/>
                    <a:pt x="1365" y="559"/>
                  </a:cubicBezTo>
                  <a:cubicBezTo>
                    <a:pt x="1396" y="559"/>
                    <a:pt x="1427" y="590"/>
                    <a:pt x="1427" y="590"/>
                  </a:cubicBezTo>
                  <a:lnTo>
                    <a:pt x="1862" y="1304"/>
                  </a:lnTo>
                  <a:cubicBezTo>
                    <a:pt x="1920" y="1401"/>
                    <a:pt x="2002" y="1449"/>
                    <a:pt x="2094" y="1449"/>
                  </a:cubicBezTo>
                  <a:cubicBezTo>
                    <a:pt x="2149" y="1449"/>
                    <a:pt x="2207" y="1432"/>
                    <a:pt x="2265" y="1397"/>
                  </a:cubicBezTo>
                  <a:lnTo>
                    <a:pt x="2234" y="1397"/>
                  </a:lnTo>
                  <a:cubicBezTo>
                    <a:pt x="2358" y="1304"/>
                    <a:pt x="2389" y="1149"/>
                    <a:pt x="2327" y="1025"/>
                  </a:cubicBezTo>
                  <a:lnTo>
                    <a:pt x="1893" y="311"/>
                  </a:lnTo>
                  <a:cubicBezTo>
                    <a:pt x="1769" y="94"/>
                    <a:pt x="1552" y="1"/>
                    <a:pt x="13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46"/>
            <p:cNvSpPr/>
            <p:nvPr/>
          </p:nvSpPr>
          <p:spPr>
            <a:xfrm>
              <a:off x="8268574" y="3199695"/>
              <a:ext cx="49953" cy="48826"/>
            </a:xfrm>
            <a:custGeom>
              <a:rect b="b" l="l" r="r" t="t"/>
              <a:pathLst>
                <a:path extrusionOk="0" h="1820" w="1862">
                  <a:moveTo>
                    <a:pt x="880" y="1"/>
                  </a:moveTo>
                  <a:cubicBezTo>
                    <a:pt x="778" y="1"/>
                    <a:pt x="676" y="84"/>
                    <a:pt x="652" y="206"/>
                  </a:cubicBezTo>
                  <a:lnTo>
                    <a:pt x="528" y="578"/>
                  </a:lnTo>
                  <a:cubicBezTo>
                    <a:pt x="497" y="702"/>
                    <a:pt x="590" y="858"/>
                    <a:pt x="745" y="889"/>
                  </a:cubicBezTo>
                  <a:lnTo>
                    <a:pt x="807" y="889"/>
                  </a:lnTo>
                  <a:cubicBezTo>
                    <a:pt x="869" y="889"/>
                    <a:pt x="900" y="889"/>
                    <a:pt x="962" y="858"/>
                  </a:cubicBezTo>
                  <a:lnTo>
                    <a:pt x="1117" y="1137"/>
                  </a:lnTo>
                  <a:cubicBezTo>
                    <a:pt x="1148" y="1168"/>
                    <a:pt x="1148" y="1199"/>
                    <a:pt x="1117" y="1230"/>
                  </a:cubicBezTo>
                  <a:cubicBezTo>
                    <a:pt x="1117" y="1261"/>
                    <a:pt x="1086" y="1292"/>
                    <a:pt x="1055" y="1292"/>
                  </a:cubicBezTo>
                  <a:lnTo>
                    <a:pt x="342" y="1292"/>
                  </a:lnTo>
                  <a:cubicBezTo>
                    <a:pt x="1" y="1292"/>
                    <a:pt x="1" y="1819"/>
                    <a:pt x="342" y="1819"/>
                  </a:cubicBezTo>
                  <a:lnTo>
                    <a:pt x="1055" y="1819"/>
                  </a:lnTo>
                  <a:cubicBezTo>
                    <a:pt x="1552" y="1819"/>
                    <a:pt x="1862" y="1292"/>
                    <a:pt x="1583" y="858"/>
                  </a:cubicBezTo>
                  <a:lnTo>
                    <a:pt x="1583" y="858"/>
                  </a:lnTo>
                  <a:lnTo>
                    <a:pt x="1614" y="889"/>
                  </a:lnTo>
                  <a:lnTo>
                    <a:pt x="1459" y="609"/>
                  </a:lnTo>
                  <a:cubicBezTo>
                    <a:pt x="1490" y="547"/>
                    <a:pt x="1552" y="516"/>
                    <a:pt x="1552" y="454"/>
                  </a:cubicBezTo>
                  <a:cubicBezTo>
                    <a:pt x="1583" y="299"/>
                    <a:pt x="1521" y="144"/>
                    <a:pt x="1365" y="113"/>
                  </a:cubicBezTo>
                  <a:lnTo>
                    <a:pt x="962" y="20"/>
                  </a:lnTo>
                  <a:cubicBezTo>
                    <a:pt x="936" y="7"/>
                    <a:pt x="908" y="1"/>
                    <a:pt x="8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46"/>
            <p:cNvSpPr/>
            <p:nvPr/>
          </p:nvSpPr>
          <p:spPr>
            <a:xfrm>
              <a:off x="8197830" y="3208762"/>
              <a:ext cx="59959" cy="47243"/>
            </a:xfrm>
            <a:custGeom>
              <a:rect b="b" l="l" r="r" t="t"/>
              <a:pathLst>
                <a:path extrusionOk="0" h="1761" w="2235">
                  <a:moveTo>
                    <a:pt x="734" y="0"/>
                  </a:moveTo>
                  <a:cubicBezTo>
                    <a:pt x="644" y="0"/>
                    <a:pt x="554" y="41"/>
                    <a:pt x="497" y="116"/>
                  </a:cubicBezTo>
                  <a:lnTo>
                    <a:pt x="280" y="520"/>
                  </a:lnTo>
                  <a:cubicBezTo>
                    <a:pt x="1" y="954"/>
                    <a:pt x="311" y="1481"/>
                    <a:pt x="807" y="1481"/>
                  </a:cubicBezTo>
                  <a:lnTo>
                    <a:pt x="1428" y="1481"/>
                  </a:lnTo>
                  <a:cubicBezTo>
                    <a:pt x="1428" y="1636"/>
                    <a:pt x="1552" y="1760"/>
                    <a:pt x="1676" y="1760"/>
                  </a:cubicBezTo>
                  <a:cubicBezTo>
                    <a:pt x="1769" y="1760"/>
                    <a:pt x="1831" y="1729"/>
                    <a:pt x="1893" y="1667"/>
                  </a:cubicBezTo>
                  <a:lnTo>
                    <a:pt x="2141" y="1419"/>
                  </a:lnTo>
                  <a:cubicBezTo>
                    <a:pt x="2203" y="1357"/>
                    <a:pt x="2234" y="1295"/>
                    <a:pt x="2234" y="1202"/>
                  </a:cubicBezTo>
                  <a:cubicBezTo>
                    <a:pt x="2234" y="1140"/>
                    <a:pt x="2203" y="1078"/>
                    <a:pt x="2141" y="1016"/>
                  </a:cubicBezTo>
                  <a:lnTo>
                    <a:pt x="1893" y="768"/>
                  </a:lnTo>
                  <a:cubicBezTo>
                    <a:pt x="1845" y="720"/>
                    <a:pt x="1782" y="698"/>
                    <a:pt x="1718" y="698"/>
                  </a:cubicBezTo>
                  <a:cubicBezTo>
                    <a:pt x="1576" y="698"/>
                    <a:pt x="1428" y="804"/>
                    <a:pt x="1428" y="954"/>
                  </a:cubicBezTo>
                  <a:lnTo>
                    <a:pt x="839" y="954"/>
                  </a:lnTo>
                  <a:cubicBezTo>
                    <a:pt x="807" y="954"/>
                    <a:pt x="776" y="954"/>
                    <a:pt x="745" y="923"/>
                  </a:cubicBezTo>
                  <a:cubicBezTo>
                    <a:pt x="745" y="892"/>
                    <a:pt x="745" y="861"/>
                    <a:pt x="745" y="830"/>
                  </a:cubicBezTo>
                  <a:lnTo>
                    <a:pt x="994" y="426"/>
                  </a:lnTo>
                  <a:cubicBezTo>
                    <a:pt x="1087" y="302"/>
                    <a:pt x="1025" y="116"/>
                    <a:pt x="901" y="54"/>
                  </a:cubicBezTo>
                  <a:cubicBezTo>
                    <a:pt x="852" y="18"/>
                    <a:pt x="793" y="0"/>
                    <a:pt x="7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46"/>
            <p:cNvSpPr/>
            <p:nvPr/>
          </p:nvSpPr>
          <p:spPr>
            <a:xfrm>
              <a:off x="8165825" y="3012144"/>
              <a:ext cx="17116" cy="11589"/>
            </a:xfrm>
            <a:custGeom>
              <a:rect b="b" l="l" r="r" t="t"/>
              <a:pathLst>
                <a:path extrusionOk="0" h="432" w="638">
                  <a:moveTo>
                    <a:pt x="310" y="1"/>
                  </a:moveTo>
                  <a:cubicBezTo>
                    <a:pt x="201" y="1"/>
                    <a:pt x="93" y="63"/>
                    <a:pt x="46" y="187"/>
                  </a:cubicBezTo>
                  <a:cubicBezTo>
                    <a:pt x="1" y="353"/>
                    <a:pt x="155" y="431"/>
                    <a:pt x="310" y="431"/>
                  </a:cubicBezTo>
                  <a:cubicBezTo>
                    <a:pt x="473" y="431"/>
                    <a:pt x="637" y="346"/>
                    <a:pt x="574" y="187"/>
                  </a:cubicBezTo>
                  <a:cubicBezTo>
                    <a:pt x="527" y="63"/>
                    <a:pt x="419" y="1"/>
                    <a:pt x="3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4" name="Shape 634"/>
        <p:cNvGrpSpPr/>
        <p:nvPr/>
      </p:nvGrpSpPr>
      <p:grpSpPr>
        <a:xfrm>
          <a:off x="0" y="0"/>
          <a:ext cx="0" cy="0"/>
          <a:chOff x="0" y="0"/>
          <a:chExt cx="0" cy="0"/>
        </a:xfrm>
      </p:grpSpPr>
      <p:sp>
        <p:nvSpPr>
          <p:cNvPr id="635" name="Google Shape;635;p47"/>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STRATEGY</a:t>
            </a:r>
            <a:endParaRPr/>
          </a:p>
        </p:txBody>
      </p:sp>
      <p:sp>
        <p:nvSpPr>
          <p:cNvPr id="636" name="Google Shape;636;p47"/>
          <p:cNvSpPr/>
          <p:nvPr/>
        </p:nvSpPr>
        <p:spPr>
          <a:xfrm>
            <a:off x="6528600" y="1634792"/>
            <a:ext cx="1697400" cy="3192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300">
                <a:solidFill>
                  <a:schemeClr val="dk1"/>
                </a:solidFill>
                <a:latin typeface="Poppins"/>
                <a:ea typeface="Poppins"/>
                <a:cs typeface="Poppins"/>
                <a:sym typeface="Poppins"/>
              </a:rPr>
              <a:t>MERCURY</a:t>
            </a:r>
            <a:endParaRPr b="1" sz="2300">
              <a:solidFill>
                <a:schemeClr val="dk1"/>
              </a:solidFill>
              <a:latin typeface="Poppins"/>
              <a:ea typeface="Poppins"/>
              <a:cs typeface="Poppins"/>
              <a:sym typeface="Poppins"/>
            </a:endParaRPr>
          </a:p>
        </p:txBody>
      </p:sp>
      <p:sp>
        <p:nvSpPr>
          <p:cNvPr id="637" name="Google Shape;637;p47"/>
          <p:cNvSpPr/>
          <p:nvPr/>
        </p:nvSpPr>
        <p:spPr>
          <a:xfrm>
            <a:off x="3440525" y="1579575"/>
            <a:ext cx="2370900" cy="4290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300">
                <a:solidFill>
                  <a:schemeClr val="dk1"/>
                </a:solidFill>
                <a:latin typeface="Poppins"/>
                <a:ea typeface="Poppins"/>
                <a:cs typeface="Poppins"/>
                <a:sym typeface="Poppins"/>
              </a:rPr>
              <a:t>KEY ACTION 01</a:t>
            </a:r>
            <a:endParaRPr b="1" sz="2300">
              <a:solidFill>
                <a:schemeClr val="dk1"/>
              </a:solidFill>
              <a:latin typeface="Poppins"/>
              <a:ea typeface="Poppins"/>
              <a:cs typeface="Poppins"/>
              <a:sym typeface="Poppins"/>
            </a:endParaRPr>
          </a:p>
        </p:txBody>
      </p:sp>
      <p:sp>
        <p:nvSpPr>
          <p:cNvPr id="638" name="Google Shape;638;p47"/>
          <p:cNvSpPr/>
          <p:nvPr/>
        </p:nvSpPr>
        <p:spPr>
          <a:xfrm>
            <a:off x="720000" y="2418100"/>
            <a:ext cx="1697400" cy="3192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300">
                <a:solidFill>
                  <a:schemeClr val="dk1"/>
                </a:solidFill>
                <a:latin typeface="Poppins"/>
                <a:ea typeface="Poppins"/>
                <a:cs typeface="Poppins"/>
                <a:sym typeface="Poppins"/>
              </a:rPr>
              <a:t>STRATEGY</a:t>
            </a:r>
            <a:endParaRPr b="1" sz="2300">
              <a:solidFill>
                <a:schemeClr val="dk1"/>
              </a:solidFill>
              <a:latin typeface="Poppins"/>
              <a:ea typeface="Poppins"/>
              <a:cs typeface="Poppins"/>
              <a:sym typeface="Poppins"/>
            </a:endParaRPr>
          </a:p>
        </p:txBody>
      </p:sp>
      <p:sp>
        <p:nvSpPr>
          <p:cNvPr id="639" name="Google Shape;639;p47"/>
          <p:cNvSpPr/>
          <p:nvPr/>
        </p:nvSpPr>
        <p:spPr>
          <a:xfrm>
            <a:off x="3440525" y="3222975"/>
            <a:ext cx="2370900" cy="4290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300">
                <a:solidFill>
                  <a:schemeClr val="dk1"/>
                </a:solidFill>
                <a:latin typeface="Poppins"/>
                <a:ea typeface="Poppins"/>
                <a:cs typeface="Poppins"/>
                <a:sym typeface="Poppins"/>
              </a:rPr>
              <a:t>KEY ACTION 02</a:t>
            </a:r>
            <a:endParaRPr b="1" sz="2300">
              <a:solidFill>
                <a:schemeClr val="dk1"/>
              </a:solidFill>
              <a:latin typeface="Poppins"/>
              <a:ea typeface="Poppins"/>
              <a:cs typeface="Poppins"/>
              <a:sym typeface="Poppins"/>
            </a:endParaRPr>
          </a:p>
        </p:txBody>
      </p:sp>
      <p:sp>
        <p:nvSpPr>
          <p:cNvPr id="640" name="Google Shape;640;p47"/>
          <p:cNvSpPr txBox="1"/>
          <p:nvPr/>
        </p:nvSpPr>
        <p:spPr>
          <a:xfrm>
            <a:off x="6528600" y="1976592"/>
            <a:ext cx="1895400" cy="602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2"/>
                </a:solidFill>
                <a:latin typeface="Didact Gothic"/>
                <a:ea typeface="Didact Gothic"/>
                <a:cs typeface="Didact Gothic"/>
                <a:sym typeface="Didact Gothic"/>
              </a:rPr>
              <a:t>It’s the closest planet to the Sun </a:t>
            </a:r>
            <a:endParaRPr>
              <a:solidFill>
                <a:schemeClr val="dk2"/>
              </a:solidFill>
              <a:latin typeface="Didact Gothic"/>
              <a:ea typeface="Didact Gothic"/>
              <a:cs typeface="Didact Gothic"/>
              <a:sym typeface="Didact Gothic"/>
            </a:endParaRPr>
          </a:p>
        </p:txBody>
      </p:sp>
      <p:sp>
        <p:nvSpPr>
          <p:cNvPr id="641" name="Google Shape;641;p47"/>
          <p:cNvSpPr/>
          <p:nvPr/>
        </p:nvSpPr>
        <p:spPr>
          <a:xfrm>
            <a:off x="6528600" y="3277350"/>
            <a:ext cx="1697400" cy="3192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300">
                <a:solidFill>
                  <a:schemeClr val="dk1"/>
                </a:solidFill>
                <a:latin typeface="Poppins"/>
                <a:ea typeface="Poppins"/>
                <a:cs typeface="Poppins"/>
                <a:sym typeface="Poppins"/>
              </a:rPr>
              <a:t>JUPITER</a:t>
            </a:r>
            <a:endParaRPr b="1" sz="2300">
              <a:solidFill>
                <a:schemeClr val="dk1"/>
              </a:solidFill>
              <a:latin typeface="Poppins"/>
              <a:ea typeface="Poppins"/>
              <a:cs typeface="Poppins"/>
              <a:sym typeface="Poppins"/>
            </a:endParaRPr>
          </a:p>
        </p:txBody>
      </p:sp>
      <p:sp>
        <p:nvSpPr>
          <p:cNvPr id="642" name="Google Shape;642;p47"/>
          <p:cNvSpPr txBox="1"/>
          <p:nvPr/>
        </p:nvSpPr>
        <p:spPr>
          <a:xfrm>
            <a:off x="6528600" y="3628584"/>
            <a:ext cx="1895400" cy="602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2"/>
                </a:solidFill>
                <a:latin typeface="Didact Gothic"/>
                <a:ea typeface="Didact Gothic"/>
                <a:cs typeface="Didact Gothic"/>
                <a:sym typeface="Didact Gothic"/>
              </a:rPr>
              <a:t>It’s a gas giant and the biggest planet</a:t>
            </a:r>
            <a:endParaRPr>
              <a:solidFill>
                <a:schemeClr val="dk2"/>
              </a:solidFill>
              <a:latin typeface="Didact Gothic"/>
              <a:ea typeface="Didact Gothic"/>
              <a:cs typeface="Didact Gothic"/>
              <a:sym typeface="Didact Gothic"/>
            </a:endParaRPr>
          </a:p>
        </p:txBody>
      </p:sp>
      <p:sp>
        <p:nvSpPr>
          <p:cNvPr id="643" name="Google Shape;643;p47"/>
          <p:cNvSpPr txBox="1"/>
          <p:nvPr/>
        </p:nvSpPr>
        <p:spPr>
          <a:xfrm>
            <a:off x="3440525" y="1921375"/>
            <a:ext cx="2167200" cy="602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2"/>
                </a:solidFill>
                <a:latin typeface="Didact Gothic"/>
                <a:ea typeface="Didact Gothic"/>
                <a:cs typeface="Didact Gothic"/>
                <a:sym typeface="Didact Gothic"/>
              </a:rPr>
              <a:t>Saturn is a gas giant and has rings</a:t>
            </a:r>
            <a:endParaRPr>
              <a:solidFill>
                <a:schemeClr val="dk2"/>
              </a:solidFill>
              <a:latin typeface="Didact Gothic"/>
              <a:ea typeface="Didact Gothic"/>
              <a:cs typeface="Didact Gothic"/>
              <a:sym typeface="Didact Gothic"/>
            </a:endParaRPr>
          </a:p>
        </p:txBody>
      </p:sp>
      <p:sp>
        <p:nvSpPr>
          <p:cNvPr id="644" name="Google Shape;644;p47"/>
          <p:cNvSpPr txBox="1"/>
          <p:nvPr/>
        </p:nvSpPr>
        <p:spPr>
          <a:xfrm>
            <a:off x="3440525" y="3574203"/>
            <a:ext cx="2167200" cy="602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2"/>
                </a:solidFill>
                <a:latin typeface="Didact Gothic"/>
                <a:ea typeface="Didact Gothic"/>
                <a:cs typeface="Didact Gothic"/>
                <a:sym typeface="Didact Gothic"/>
              </a:rPr>
              <a:t>Mars is actually a very cold place</a:t>
            </a:r>
            <a:endParaRPr>
              <a:solidFill>
                <a:schemeClr val="dk2"/>
              </a:solidFill>
              <a:latin typeface="Didact Gothic"/>
              <a:ea typeface="Didact Gothic"/>
              <a:cs typeface="Didact Gothic"/>
              <a:sym typeface="Didact Gothic"/>
            </a:endParaRPr>
          </a:p>
        </p:txBody>
      </p:sp>
      <p:cxnSp>
        <p:nvCxnSpPr>
          <p:cNvPr id="645" name="Google Shape;645;p47"/>
          <p:cNvCxnSpPr>
            <a:stCxn id="638" idx="3"/>
            <a:endCxn id="637" idx="1"/>
          </p:cNvCxnSpPr>
          <p:nvPr/>
        </p:nvCxnSpPr>
        <p:spPr>
          <a:xfrm flipH="1" rot="10800000">
            <a:off x="2417400" y="1794100"/>
            <a:ext cx="1023000" cy="783600"/>
          </a:xfrm>
          <a:prstGeom prst="bentConnector3">
            <a:avLst>
              <a:gd fmla="val 50006" name="adj1"/>
            </a:avLst>
          </a:prstGeom>
          <a:noFill/>
          <a:ln cap="flat" cmpd="sng" w="19050">
            <a:solidFill>
              <a:schemeClr val="dk2"/>
            </a:solidFill>
            <a:prstDash val="solid"/>
            <a:round/>
            <a:headEnd len="med" w="med" type="none"/>
            <a:tailEnd len="med" w="med" type="oval"/>
          </a:ln>
        </p:spPr>
      </p:cxnSp>
      <p:cxnSp>
        <p:nvCxnSpPr>
          <p:cNvPr id="646" name="Google Shape;646;p47"/>
          <p:cNvCxnSpPr>
            <a:stCxn id="638" idx="3"/>
            <a:endCxn id="639" idx="1"/>
          </p:cNvCxnSpPr>
          <p:nvPr/>
        </p:nvCxnSpPr>
        <p:spPr>
          <a:xfrm>
            <a:off x="2417400" y="2577700"/>
            <a:ext cx="1023000" cy="859800"/>
          </a:xfrm>
          <a:prstGeom prst="bentConnector3">
            <a:avLst>
              <a:gd fmla="val 50006" name="adj1"/>
            </a:avLst>
          </a:prstGeom>
          <a:noFill/>
          <a:ln cap="flat" cmpd="sng" w="19050">
            <a:solidFill>
              <a:schemeClr val="dk2"/>
            </a:solidFill>
            <a:prstDash val="solid"/>
            <a:round/>
            <a:headEnd len="med" w="med" type="none"/>
            <a:tailEnd len="med" w="med" type="oval"/>
          </a:ln>
        </p:spPr>
      </p:cxnSp>
      <p:cxnSp>
        <p:nvCxnSpPr>
          <p:cNvPr id="647" name="Google Shape;647;p47"/>
          <p:cNvCxnSpPr>
            <a:stCxn id="637" idx="3"/>
            <a:endCxn id="636" idx="1"/>
          </p:cNvCxnSpPr>
          <p:nvPr/>
        </p:nvCxnSpPr>
        <p:spPr>
          <a:xfrm>
            <a:off x="5811425" y="1794075"/>
            <a:ext cx="717300" cy="600"/>
          </a:xfrm>
          <a:prstGeom prst="bentConnector3">
            <a:avLst>
              <a:gd fmla="val 49992" name="adj1"/>
            </a:avLst>
          </a:prstGeom>
          <a:noFill/>
          <a:ln cap="flat" cmpd="sng" w="19050">
            <a:solidFill>
              <a:schemeClr val="dk2"/>
            </a:solidFill>
            <a:prstDash val="solid"/>
            <a:round/>
            <a:headEnd len="med" w="med" type="none"/>
            <a:tailEnd len="med" w="med" type="oval"/>
          </a:ln>
        </p:spPr>
      </p:cxnSp>
      <p:cxnSp>
        <p:nvCxnSpPr>
          <p:cNvPr id="648" name="Google Shape;648;p47"/>
          <p:cNvCxnSpPr>
            <a:stCxn id="639" idx="3"/>
            <a:endCxn id="641" idx="1"/>
          </p:cNvCxnSpPr>
          <p:nvPr/>
        </p:nvCxnSpPr>
        <p:spPr>
          <a:xfrm flipH="1" rot="10800000">
            <a:off x="5811425" y="3436875"/>
            <a:ext cx="717300" cy="600"/>
          </a:xfrm>
          <a:prstGeom prst="bentConnector3">
            <a:avLst>
              <a:gd fmla="val 49992" name="adj1"/>
            </a:avLst>
          </a:prstGeom>
          <a:noFill/>
          <a:ln cap="flat" cmpd="sng" w="19050">
            <a:solidFill>
              <a:schemeClr val="dk2"/>
            </a:solidFill>
            <a:prstDash val="solid"/>
            <a:round/>
            <a:headEnd len="med" w="med" type="none"/>
            <a:tailEnd len="med" w="med" type="oval"/>
          </a:ln>
        </p:spPr>
      </p:cxn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52" name="Shape 652"/>
        <p:cNvGrpSpPr/>
        <p:nvPr/>
      </p:nvGrpSpPr>
      <p:grpSpPr>
        <a:xfrm>
          <a:off x="0" y="0"/>
          <a:ext cx="0" cy="0"/>
          <a:chOff x="0" y="0"/>
          <a:chExt cx="0" cy="0"/>
        </a:xfrm>
      </p:grpSpPr>
      <p:sp>
        <p:nvSpPr>
          <p:cNvPr id="653" name="Google Shape;653;p48"/>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KEY ACTION ITEMS</a:t>
            </a:r>
            <a:endParaRPr/>
          </a:p>
        </p:txBody>
      </p:sp>
      <p:graphicFrame>
        <p:nvGraphicFramePr>
          <p:cNvPr id="654" name="Google Shape;654;p48"/>
          <p:cNvGraphicFramePr/>
          <p:nvPr/>
        </p:nvGraphicFramePr>
        <p:xfrm>
          <a:off x="715100" y="1719250"/>
          <a:ext cx="3000000" cy="3000000"/>
        </p:xfrm>
        <a:graphic>
          <a:graphicData uri="http://schemas.openxmlformats.org/drawingml/2006/table">
            <a:tbl>
              <a:tblPr>
                <a:noFill/>
                <a:tableStyleId>{12BCF480-AC43-4A46-A36A-471FBCA5F4F4}</a:tableStyleId>
              </a:tblPr>
              <a:tblGrid>
                <a:gridCol w="1391475"/>
                <a:gridCol w="2108225"/>
                <a:gridCol w="2108225"/>
                <a:gridCol w="2096075"/>
              </a:tblGrid>
              <a:tr h="507925">
                <a:tc>
                  <a:txBody>
                    <a:bodyPr/>
                    <a:lstStyle/>
                    <a:p>
                      <a:pPr indent="0" lvl="0" marL="0" rtl="0" algn="l">
                        <a:spcBef>
                          <a:spcPts val="0"/>
                        </a:spcBef>
                        <a:spcAft>
                          <a:spcPts val="0"/>
                        </a:spcAft>
                        <a:buNone/>
                      </a:pPr>
                      <a:r>
                        <a:t/>
                      </a:r>
                      <a:endParaRPr>
                        <a:latin typeface="Montserrat"/>
                        <a:ea typeface="Montserrat"/>
                        <a:cs typeface="Montserrat"/>
                        <a:sym typeface="Montserrat"/>
                      </a:endParaRPr>
                    </a:p>
                  </a:txBody>
                  <a:tcPr marT="91425" marB="91425" marR="91425" marL="137150">
                    <a:lnL cap="flat" cmpd="sng" w="19050">
                      <a:solidFill>
                        <a:schemeClr val="dk1">
                          <a:alpha val="0"/>
                        </a:schemeClr>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rPr b="1" lang="en" sz="1600">
                          <a:solidFill>
                            <a:schemeClr val="dk1"/>
                          </a:solidFill>
                          <a:latin typeface="Poppins"/>
                          <a:ea typeface="Poppins"/>
                          <a:cs typeface="Poppins"/>
                          <a:sym typeface="Poppins"/>
                        </a:rPr>
                        <a:t>FIRST QUARTER</a:t>
                      </a:r>
                      <a:endParaRPr b="1" sz="1600">
                        <a:solidFill>
                          <a:schemeClr val="dk1"/>
                        </a:solidFill>
                        <a:latin typeface="Poppins"/>
                        <a:ea typeface="Poppins"/>
                        <a:cs typeface="Poppins"/>
                        <a:sym typeface="Poppins"/>
                      </a:endParaRPr>
                    </a:p>
                  </a:txBody>
                  <a:tcPr marT="91425" marB="91425" marR="91425" marL="137150"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rPr b="1" lang="en" sz="1600">
                          <a:solidFill>
                            <a:schemeClr val="dk1"/>
                          </a:solidFill>
                          <a:latin typeface="Poppins"/>
                          <a:ea typeface="Poppins"/>
                          <a:cs typeface="Poppins"/>
                          <a:sym typeface="Poppins"/>
                        </a:rPr>
                        <a:t>SECOND QUARTER</a:t>
                      </a:r>
                      <a:endParaRPr b="1" sz="1600">
                        <a:solidFill>
                          <a:schemeClr val="dk1"/>
                        </a:solidFill>
                        <a:latin typeface="Poppins"/>
                        <a:ea typeface="Poppins"/>
                        <a:cs typeface="Poppins"/>
                        <a:sym typeface="Poppins"/>
                      </a:endParaRPr>
                    </a:p>
                  </a:txBody>
                  <a:tcPr marT="91425" marB="91425" marR="91425" marL="137150"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rPr b="1" lang="en" sz="1600">
                          <a:solidFill>
                            <a:schemeClr val="dk1"/>
                          </a:solidFill>
                          <a:latin typeface="Poppins"/>
                          <a:ea typeface="Poppins"/>
                          <a:cs typeface="Poppins"/>
                          <a:sym typeface="Poppins"/>
                        </a:rPr>
                        <a:t>THIRD QUARTER</a:t>
                      </a:r>
                      <a:endParaRPr b="1" sz="1600">
                        <a:solidFill>
                          <a:schemeClr val="dk1"/>
                        </a:solidFill>
                        <a:latin typeface="Poppins"/>
                        <a:ea typeface="Poppins"/>
                        <a:cs typeface="Poppins"/>
                        <a:sym typeface="Poppins"/>
                      </a:endParaRPr>
                    </a:p>
                  </a:txBody>
                  <a:tcPr marT="91425" marB="91425" marR="91425" marL="137150"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r>
              <a:tr h="1002075">
                <a:tc>
                  <a:txBody>
                    <a:bodyPr/>
                    <a:lstStyle/>
                    <a:p>
                      <a:pPr indent="0" lvl="0" marL="0" rtl="0" algn="l">
                        <a:spcBef>
                          <a:spcPts val="0"/>
                        </a:spcBef>
                        <a:spcAft>
                          <a:spcPts val="0"/>
                        </a:spcAft>
                        <a:buNone/>
                      </a:pPr>
                      <a:r>
                        <a:rPr b="1" lang="en" sz="1600">
                          <a:solidFill>
                            <a:schemeClr val="dk1"/>
                          </a:solidFill>
                          <a:latin typeface="Poppins"/>
                          <a:ea typeface="Poppins"/>
                          <a:cs typeface="Poppins"/>
                          <a:sym typeface="Poppins"/>
                        </a:rPr>
                        <a:t>KEY ACTION 1</a:t>
                      </a:r>
                      <a:endParaRPr b="1" sz="1600">
                        <a:solidFill>
                          <a:schemeClr val="dk1"/>
                        </a:solidFill>
                        <a:latin typeface="Poppins"/>
                        <a:ea typeface="Poppins"/>
                        <a:cs typeface="Poppins"/>
                        <a:sym typeface="Poppins"/>
                      </a:endParaRPr>
                    </a:p>
                  </a:txBody>
                  <a:tcPr marT="91425" marB="91425" marR="91425" marL="137150"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l">
                        <a:spcBef>
                          <a:spcPts val="0"/>
                        </a:spcBef>
                        <a:spcAft>
                          <a:spcPts val="0"/>
                        </a:spcAft>
                        <a:buClr>
                          <a:srgbClr val="000000"/>
                        </a:buClr>
                        <a:buSzPts val="1100"/>
                        <a:buFont typeface="Arial"/>
                        <a:buNone/>
                      </a:pPr>
                      <a:r>
                        <a:rPr lang="en">
                          <a:solidFill>
                            <a:schemeClr val="dk2"/>
                          </a:solidFill>
                          <a:latin typeface="Didact Gothic"/>
                          <a:ea typeface="Didact Gothic"/>
                          <a:cs typeface="Didact Gothic"/>
                          <a:sym typeface="Didact Gothic"/>
                        </a:rPr>
                        <a:t>You can describe your items and goals for the quarter here</a:t>
                      </a:r>
                      <a:endParaRPr>
                        <a:solidFill>
                          <a:schemeClr val="dk2"/>
                        </a:solidFill>
                        <a:latin typeface="Didact Gothic"/>
                        <a:ea typeface="Didact Gothic"/>
                        <a:cs typeface="Didact Gothic"/>
                        <a:sym typeface="Didact Gothic"/>
                      </a:endParaRPr>
                    </a:p>
                  </a:txBody>
                  <a:tcPr marT="91425" marB="91425" marR="91425" marL="137150"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l">
                        <a:spcBef>
                          <a:spcPts val="0"/>
                        </a:spcBef>
                        <a:spcAft>
                          <a:spcPts val="0"/>
                        </a:spcAft>
                        <a:buClr>
                          <a:srgbClr val="000000"/>
                        </a:buClr>
                        <a:buSzPts val="1100"/>
                        <a:buFont typeface="Arial"/>
                        <a:buNone/>
                      </a:pPr>
                      <a:r>
                        <a:rPr lang="en">
                          <a:solidFill>
                            <a:schemeClr val="dk2"/>
                          </a:solidFill>
                          <a:latin typeface="Didact Gothic"/>
                          <a:ea typeface="Didact Gothic"/>
                          <a:cs typeface="Didact Gothic"/>
                          <a:sym typeface="Didact Gothic"/>
                        </a:rPr>
                        <a:t>You can describe your items and goals for the quarter here</a:t>
                      </a:r>
                      <a:endParaRPr>
                        <a:solidFill>
                          <a:schemeClr val="dk2"/>
                        </a:solidFill>
                        <a:latin typeface="Didact Gothic"/>
                        <a:ea typeface="Didact Gothic"/>
                        <a:cs typeface="Didact Gothic"/>
                        <a:sym typeface="Didact Gothic"/>
                      </a:endParaRPr>
                    </a:p>
                  </a:txBody>
                  <a:tcPr marT="91425" marB="91425" marR="91425" marL="137150"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l">
                        <a:spcBef>
                          <a:spcPts val="0"/>
                        </a:spcBef>
                        <a:spcAft>
                          <a:spcPts val="0"/>
                        </a:spcAft>
                        <a:buClr>
                          <a:srgbClr val="000000"/>
                        </a:buClr>
                        <a:buSzPts val="1100"/>
                        <a:buFont typeface="Arial"/>
                        <a:buNone/>
                      </a:pPr>
                      <a:r>
                        <a:rPr lang="en">
                          <a:solidFill>
                            <a:schemeClr val="dk2"/>
                          </a:solidFill>
                          <a:latin typeface="Didact Gothic"/>
                          <a:ea typeface="Didact Gothic"/>
                          <a:cs typeface="Didact Gothic"/>
                          <a:sym typeface="Didact Gothic"/>
                        </a:rPr>
                        <a:t>You can describe your items and goals for the quarter here</a:t>
                      </a:r>
                      <a:endParaRPr>
                        <a:solidFill>
                          <a:schemeClr val="dk2"/>
                        </a:solidFill>
                        <a:latin typeface="Didact Gothic"/>
                        <a:ea typeface="Didact Gothic"/>
                        <a:cs typeface="Didact Gothic"/>
                        <a:sym typeface="Didact Gothic"/>
                      </a:endParaRPr>
                    </a:p>
                  </a:txBody>
                  <a:tcPr marT="91425" marB="91425" marR="91425" marL="137150"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r>
              <a:tr h="957450">
                <a:tc>
                  <a:txBody>
                    <a:bodyPr/>
                    <a:lstStyle/>
                    <a:p>
                      <a:pPr indent="0" lvl="0" marL="0" rtl="0" algn="l">
                        <a:spcBef>
                          <a:spcPts val="0"/>
                        </a:spcBef>
                        <a:spcAft>
                          <a:spcPts val="0"/>
                        </a:spcAft>
                        <a:buNone/>
                      </a:pPr>
                      <a:r>
                        <a:rPr b="1" lang="en" sz="1600">
                          <a:solidFill>
                            <a:schemeClr val="dk1"/>
                          </a:solidFill>
                          <a:latin typeface="Poppins"/>
                          <a:ea typeface="Poppins"/>
                          <a:cs typeface="Poppins"/>
                          <a:sym typeface="Poppins"/>
                        </a:rPr>
                        <a:t>KEY ACTION 2</a:t>
                      </a:r>
                      <a:endParaRPr b="1" sz="1600">
                        <a:solidFill>
                          <a:schemeClr val="dk1"/>
                        </a:solidFill>
                        <a:latin typeface="Poppins"/>
                        <a:ea typeface="Poppins"/>
                        <a:cs typeface="Poppins"/>
                        <a:sym typeface="Poppins"/>
                      </a:endParaRPr>
                    </a:p>
                  </a:txBody>
                  <a:tcPr marT="91425" marB="91425" marR="91425" marL="137150"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l">
                        <a:spcBef>
                          <a:spcPts val="0"/>
                        </a:spcBef>
                        <a:spcAft>
                          <a:spcPts val="0"/>
                        </a:spcAft>
                        <a:buClr>
                          <a:srgbClr val="000000"/>
                        </a:buClr>
                        <a:buSzPts val="1100"/>
                        <a:buFont typeface="Arial"/>
                        <a:buNone/>
                      </a:pPr>
                      <a:r>
                        <a:rPr lang="en">
                          <a:solidFill>
                            <a:schemeClr val="dk2"/>
                          </a:solidFill>
                          <a:latin typeface="Didact Gothic"/>
                          <a:ea typeface="Didact Gothic"/>
                          <a:cs typeface="Didact Gothic"/>
                          <a:sym typeface="Didact Gothic"/>
                        </a:rPr>
                        <a:t>You can describe your items and goals for the quarter here</a:t>
                      </a:r>
                      <a:endParaRPr>
                        <a:solidFill>
                          <a:schemeClr val="dk2"/>
                        </a:solidFill>
                        <a:latin typeface="Didact Gothic"/>
                        <a:ea typeface="Didact Gothic"/>
                        <a:cs typeface="Didact Gothic"/>
                        <a:sym typeface="Didact Gothic"/>
                      </a:endParaRPr>
                    </a:p>
                  </a:txBody>
                  <a:tcPr marT="91425" marB="91425" marR="91425" marL="137150"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l">
                        <a:spcBef>
                          <a:spcPts val="0"/>
                        </a:spcBef>
                        <a:spcAft>
                          <a:spcPts val="0"/>
                        </a:spcAft>
                        <a:buClr>
                          <a:srgbClr val="000000"/>
                        </a:buClr>
                        <a:buSzPts val="1100"/>
                        <a:buFont typeface="Arial"/>
                        <a:buNone/>
                      </a:pPr>
                      <a:r>
                        <a:rPr lang="en">
                          <a:solidFill>
                            <a:schemeClr val="dk2"/>
                          </a:solidFill>
                          <a:latin typeface="Didact Gothic"/>
                          <a:ea typeface="Didact Gothic"/>
                          <a:cs typeface="Didact Gothic"/>
                          <a:sym typeface="Didact Gothic"/>
                        </a:rPr>
                        <a:t>You can describe your items and goals for the quarter here</a:t>
                      </a:r>
                      <a:endParaRPr>
                        <a:solidFill>
                          <a:schemeClr val="dk2"/>
                        </a:solidFill>
                        <a:latin typeface="Didact Gothic"/>
                        <a:ea typeface="Didact Gothic"/>
                        <a:cs typeface="Didact Gothic"/>
                        <a:sym typeface="Didact Gothic"/>
                      </a:endParaRPr>
                    </a:p>
                  </a:txBody>
                  <a:tcPr marT="91425" marB="91425" marR="91425" marL="137150"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l">
                        <a:spcBef>
                          <a:spcPts val="0"/>
                        </a:spcBef>
                        <a:spcAft>
                          <a:spcPts val="0"/>
                        </a:spcAft>
                        <a:buClr>
                          <a:srgbClr val="000000"/>
                        </a:buClr>
                        <a:buSzPts val="1100"/>
                        <a:buFont typeface="Arial"/>
                        <a:buNone/>
                      </a:pPr>
                      <a:r>
                        <a:rPr lang="en">
                          <a:solidFill>
                            <a:schemeClr val="dk2"/>
                          </a:solidFill>
                          <a:latin typeface="Didact Gothic"/>
                          <a:ea typeface="Didact Gothic"/>
                          <a:cs typeface="Didact Gothic"/>
                          <a:sym typeface="Didact Gothic"/>
                        </a:rPr>
                        <a:t>You can describe your items and goals for the quarter here</a:t>
                      </a:r>
                      <a:endParaRPr>
                        <a:solidFill>
                          <a:schemeClr val="dk2"/>
                        </a:solidFill>
                        <a:latin typeface="Didact Gothic"/>
                        <a:ea typeface="Didact Gothic"/>
                        <a:cs typeface="Didact Gothic"/>
                        <a:sym typeface="Didact Gothic"/>
                      </a:endParaRPr>
                    </a:p>
                  </a:txBody>
                  <a:tcPr marT="91425" marB="91425" marR="91425" marL="137150"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r>
            </a:tbl>
          </a:graphicData>
        </a:graphic>
      </p:graphicFrame>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58" name="Shape 658"/>
        <p:cNvGrpSpPr/>
        <p:nvPr/>
      </p:nvGrpSpPr>
      <p:grpSpPr>
        <a:xfrm>
          <a:off x="0" y="0"/>
          <a:ext cx="0" cy="0"/>
          <a:chOff x="0" y="0"/>
          <a:chExt cx="0" cy="0"/>
        </a:xfrm>
      </p:grpSpPr>
      <p:sp>
        <p:nvSpPr>
          <p:cNvPr id="659" name="Google Shape;659;p49"/>
          <p:cNvSpPr/>
          <p:nvPr/>
        </p:nvSpPr>
        <p:spPr>
          <a:xfrm rot="7639061">
            <a:off x="3895477" y="1543747"/>
            <a:ext cx="1374222" cy="1374222"/>
          </a:xfrm>
          <a:prstGeom prst="ellipse">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49"/>
          <p:cNvSpPr/>
          <p:nvPr/>
        </p:nvSpPr>
        <p:spPr>
          <a:xfrm rot="7639061">
            <a:off x="6678177" y="1543747"/>
            <a:ext cx="1374222" cy="1374222"/>
          </a:xfrm>
          <a:prstGeom prst="ellipse">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49"/>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BUDGET</a:t>
            </a:r>
            <a:endParaRPr/>
          </a:p>
        </p:txBody>
      </p:sp>
      <p:sp>
        <p:nvSpPr>
          <p:cNvPr id="662" name="Google Shape;662;p49"/>
          <p:cNvSpPr/>
          <p:nvPr/>
        </p:nvSpPr>
        <p:spPr>
          <a:xfrm rot="7639061">
            <a:off x="1112789" y="1543747"/>
            <a:ext cx="1374222" cy="1374222"/>
          </a:xfrm>
          <a:prstGeom prst="ellipse">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49"/>
          <p:cNvSpPr/>
          <p:nvPr/>
        </p:nvSpPr>
        <p:spPr>
          <a:xfrm>
            <a:off x="1027621" y="1458665"/>
            <a:ext cx="1544700" cy="1544700"/>
          </a:xfrm>
          <a:prstGeom prst="blockArc">
            <a:avLst>
              <a:gd fmla="val 16204790" name="adj1"/>
              <a:gd fmla="val 4170311" name="adj2"/>
              <a:gd fmla="val 13510" name="adj3"/>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49"/>
          <p:cNvSpPr txBox="1"/>
          <p:nvPr/>
        </p:nvSpPr>
        <p:spPr>
          <a:xfrm>
            <a:off x="3704549" y="3287794"/>
            <a:ext cx="1824000" cy="322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300">
                <a:solidFill>
                  <a:schemeClr val="dk1"/>
                </a:solidFill>
                <a:latin typeface="Poppins"/>
                <a:ea typeface="Poppins"/>
                <a:cs typeface="Poppins"/>
                <a:sym typeface="Poppins"/>
              </a:rPr>
              <a:t>JUPITER</a:t>
            </a:r>
            <a:endParaRPr b="1" sz="2300">
              <a:solidFill>
                <a:schemeClr val="dk1"/>
              </a:solidFill>
              <a:latin typeface="Poppins"/>
              <a:ea typeface="Poppins"/>
              <a:cs typeface="Poppins"/>
              <a:sym typeface="Poppins"/>
            </a:endParaRPr>
          </a:p>
        </p:txBody>
      </p:sp>
      <p:sp>
        <p:nvSpPr>
          <p:cNvPr id="665" name="Google Shape;665;p49"/>
          <p:cNvSpPr txBox="1"/>
          <p:nvPr/>
        </p:nvSpPr>
        <p:spPr>
          <a:xfrm>
            <a:off x="3878600" y="2010375"/>
            <a:ext cx="1374000" cy="459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300">
                <a:solidFill>
                  <a:schemeClr val="dk1"/>
                </a:solidFill>
                <a:latin typeface="Poppins"/>
                <a:ea typeface="Poppins"/>
                <a:cs typeface="Poppins"/>
                <a:sym typeface="Poppins"/>
              </a:rPr>
              <a:t>80%</a:t>
            </a:r>
            <a:endParaRPr b="1" sz="2300">
              <a:solidFill>
                <a:schemeClr val="dk1"/>
              </a:solidFill>
              <a:latin typeface="Poppins"/>
              <a:ea typeface="Poppins"/>
              <a:cs typeface="Poppins"/>
              <a:sym typeface="Poppins"/>
            </a:endParaRPr>
          </a:p>
        </p:txBody>
      </p:sp>
      <p:sp>
        <p:nvSpPr>
          <p:cNvPr id="666" name="Google Shape;666;p49"/>
          <p:cNvSpPr/>
          <p:nvPr/>
        </p:nvSpPr>
        <p:spPr>
          <a:xfrm>
            <a:off x="3802233" y="1468515"/>
            <a:ext cx="1544700" cy="1544700"/>
          </a:xfrm>
          <a:prstGeom prst="blockArc">
            <a:avLst>
              <a:gd fmla="val 16204790" name="adj1"/>
              <a:gd fmla="val 13403291" name="adj2"/>
              <a:gd fmla="val 13129" name="adj3"/>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49"/>
          <p:cNvSpPr/>
          <p:nvPr/>
        </p:nvSpPr>
        <p:spPr>
          <a:xfrm>
            <a:off x="6592938" y="1468790"/>
            <a:ext cx="1544700" cy="1544700"/>
          </a:xfrm>
          <a:prstGeom prst="blockArc">
            <a:avLst>
              <a:gd fmla="val 16204790" name="adj1"/>
              <a:gd fmla="val 21319984" name="adj2"/>
              <a:gd fmla="val 13368" name="adj3"/>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49"/>
          <p:cNvSpPr txBox="1"/>
          <p:nvPr/>
        </p:nvSpPr>
        <p:spPr>
          <a:xfrm>
            <a:off x="1080125" y="2001616"/>
            <a:ext cx="1406700" cy="459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300">
                <a:solidFill>
                  <a:schemeClr val="dk1"/>
                </a:solidFill>
                <a:latin typeface="Poppins"/>
                <a:ea typeface="Poppins"/>
                <a:cs typeface="Poppins"/>
                <a:sym typeface="Poppins"/>
              </a:rPr>
              <a:t>45%</a:t>
            </a:r>
            <a:endParaRPr b="1" sz="2300">
              <a:solidFill>
                <a:schemeClr val="dk1"/>
              </a:solidFill>
              <a:latin typeface="Poppins"/>
              <a:ea typeface="Poppins"/>
              <a:cs typeface="Poppins"/>
              <a:sym typeface="Poppins"/>
            </a:endParaRPr>
          </a:p>
        </p:txBody>
      </p:sp>
      <p:sp>
        <p:nvSpPr>
          <p:cNvPr id="669" name="Google Shape;669;p49"/>
          <p:cNvSpPr txBox="1"/>
          <p:nvPr/>
        </p:nvSpPr>
        <p:spPr>
          <a:xfrm>
            <a:off x="871650" y="3278219"/>
            <a:ext cx="1824000" cy="322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300">
                <a:solidFill>
                  <a:schemeClr val="dk1"/>
                </a:solidFill>
                <a:latin typeface="Poppins"/>
                <a:ea typeface="Poppins"/>
                <a:cs typeface="Poppins"/>
                <a:sym typeface="Poppins"/>
              </a:rPr>
              <a:t>MERCURY</a:t>
            </a:r>
            <a:endParaRPr b="1" sz="2300">
              <a:solidFill>
                <a:schemeClr val="dk1"/>
              </a:solidFill>
              <a:latin typeface="Poppins"/>
              <a:ea typeface="Poppins"/>
              <a:cs typeface="Poppins"/>
              <a:sym typeface="Poppins"/>
            </a:endParaRPr>
          </a:p>
        </p:txBody>
      </p:sp>
      <p:sp>
        <p:nvSpPr>
          <p:cNvPr id="670" name="Google Shape;670;p49"/>
          <p:cNvSpPr txBox="1"/>
          <p:nvPr/>
        </p:nvSpPr>
        <p:spPr>
          <a:xfrm>
            <a:off x="871650" y="3702505"/>
            <a:ext cx="1824000" cy="538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Didact Gothic"/>
                <a:ea typeface="Didact Gothic"/>
                <a:cs typeface="Didact Gothic"/>
                <a:sym typeface="Didact Gothic"/>
              </a:rPr>
              <a:t>Mercury is the closest planet to the Sun</a:t>
            </a:r>
            <a:endParaRPr>
              <a:solidFill>
                <a:schemeClr val="dk2"/>
              </a:solidFill>
              <a:latin typeface="Didact Gothic"/>
              <a:ea typeface="Didact Gothic"/>
              <a:cs typeface="Didact Gothic"/>
              <a:sym typeface="Didact Gothic"/>
            </a:endParaRPr>
          </a:p>
        </p:txBody>
      </p:sp>
      <p:sp>
        <p:nvSpPr>
          <p:cNvPr id="671" name="Google Shape;671;p49"/>
          <p:cNvSpPr txBox="1"/>
          <p:nvPr/>
        </p:nvSpPr>
        <p:spPr>
          <a:xfrm>
            <a:off x="6661938" y="2011191"/>
            <a:ext cx="1406700" cy="459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300">
                <a:solidFill>
                  <a:schemeClr val="dk1"/>
                </a:solidFill>
                <a:latin typeface="Poppins"/>
                <a:ea typeface="Poppins"/>
                <a:cs typeface="Poppins"/>
                <a:sym typeface="Poppins"/>
              </a:rPr>
              <a:t>25%</a:t>
            </a:r>
            <a:endParaRPr b="1" sz="2300">
              <a:solidFill>
                <a:schemeClr val="dk1"/>
              </a:solidFill>
              <a:latin typeface="Poppins"/>
              <a:ea typeface="Poppins"/>
              <a:cs typeface="Poppins"/>
              <a:sym typeface="Poppins"/>
            </a:endParaRPr>
          </a:p>
        </p:txBody>
      </p:sp>
      <p:sp>
        <p:nvSpPr>
          <p:cNvPr id="672" name="Google Shape;672;p49"/>
          <p:cNvSpPr txBox="1"/>
          <p:nvPr/>
        </p:nvSpPr>
        <p:spPr>
          <a:xfrm>
            <a:off x="6453288" y="3287794"/>
            <a:ext cx="1824000" cy="322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300">
                <a:solidFill>
                  <a:schemeClr val="dk1"/>
                </a:solidFill>
                <a:latin typeface="Poppins"/>
                <a:ea typeface="Poppins"/>
                <a:cs typeface="Poppins"/>
                <a:sym typeface="Poppins"/>
              </a:rPr>
              <a:t>SATURN</a:t>
            </a:r>
            <a:endParaRPr b="1" sz="2300">
              <a:solidFill>
                <a:schemeClr val="dk1"/>
              </a:solidFill>
              <a:latin typeface="Poppins"/>
              <a:ea typeface="Poppins"/>
              <a:cs typeface="Poppins"/>
              <a:sym typeface="Poppins"/>
            </a:endParaRPr>
          </a:p>
        </p:txBody>
      </p:sp>
      <p:sp>
        <p:nvSpPr>
          <p:cNvPr id="673" name="Google Shape;673;p49"/>
          <p:cNvSpPr txBox="1"/>
          <p:nvPr/>
        </p:nvSpPr>
        <p:spPr>
          <a:xfrm>
            <a:off x="3704549" y="3712088"/>
            <a:ext cx="1824000" cy="538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Didact Gothic"/>
                <a:ea typeface="Didact Gothic"/>
                <a:cs typeface="Didact Gothic"/>
                <a:sym typeface="Didact Gothic"/>
              </a:rPr>
              <a:t>It’s the biggest planet in the Solar System</a:t>
            </a:r>
            <a:endParaRPr>
              <a:solidFill>
                <a:schemeClr val="dk2"/>
              </a:solidFill>
              <a:latin typeface="Didact Gothic"/>
              <a:ea typeface="Didact Gothic"/>
              <a:cs typeface="Didact Gothic"/>
              <a:sym typeface="Didact Gothic"/>
            </a:endParaRPr>
          </a:p>
        </p:txBody>
      </p:sp>
      <p:sp>
        <p:nvSpPr>
          <p:cNvPr id="674" name="Google Shape;674;p49"/>
          <p:cNvSpPr txBox="1"/>
          <p:nvPr/>
        </p:nvSpPr>
        <p:spPr>
          <a:xfrm>
            <a:off x="6453288" y="3712088"/>
            <a:ext cx="1824000" cy="538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Didact Gothic"/>
                <a:ea typeface="Didact Gothic"/>
                <a:cs typeface="Didact Gothic"/>
                <a:sym typeface="Didact Gothic"/>
              </a:rPr>
              <a:t>Saturn is a gas giant and has several rings</a:t>
            </a:r>
            <a:endParaRPr>
              <a:solidFill>
                <a:schemeClr val="dk2"/>
              </a:solidFill>
              <a:latin typeface="Didact Gothic"/>
              <a:ea typeface="Didact Gothic"/>
              <a:cs typeface="Didact Gothic"/>
              <a:sym typeface="Didact Gothic"/>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8" name="Shape 678"/>
        <p:cNvGrpSpPr/>
        <p:nvPr/>
      </p:nvGrpSpPr>
      <p:grpSpPr>
        <a:xfrm>
          <a:off x="0" y="0"/>
          <a:ext cx="0" cy="0"/>
          <a:chOff x="0" y="0"/>
          <a:chExt cx="0" cy="0"/>
        </a:xfrm>
      </p:grpSpPr>
      <p:sp>
        <p:nvSpPr>
          <p:cNvPr id="679" name="Google Shape;679;p50"/>
          <p:cNvSpPr/>
          <p:nvPr/>
        </p:nvSpPr>
        <p:spPr>
          <a:xfrm>
            <a:off x="1033650" y="1930225"/>
            <a:ext cx="1029300" cy="1029300"/>
          </a:xfrm>
          <a:prstGeom prst="ellipse">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50"/>
          <p:cNvSpPr/>
          <p:nvPr/>
        </p:nvSpPr>
        <p:spPr>
          <a:xfrm>
            <a:off x="1033650" y="3312825"/>
            <a:ext cx="1029300" cy="1029300"/>
          </a:xfrm>
          <a:prstGeom prst="ellipse">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50"/>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KPI OVERVIEW 01</a:t>
            </a:r>
            <a:endParaRPr/>
          </a:p>
        </p:txBody>
      </p:sp>
      <p:pic>
        <p:nvPicPr>
          <p:cNvPr id="682" name="Google Shape;682;p50" title="Chart">
            <a:hlinkClick r:id="rId3"/>
          </p:cNvPr>
          <p:cNvPicPr preferRelativeResize="0"/>
          <p:nvPr/>
        </p:nvPicPr>
        <p:blipFill>
          <a:blip r:embed="rId4">
            <a:alphaModFix/>
          </a:blip>
          <a:stretch>
            <a:fillRect/>
          </a:stretch>
        </p:blipFill>
        <p:spPr>
          <a:xfrm>
            <a:off x="4833650" y="1513175"/>
            <a:ext cx="3595251" cy="2223075"/>
          </a:xfrm>
          <a:prstGeom prst="rect">
            <a:avLst/>
          </a:prstGeom>
          <a:noFill/>
          <a:ln>
            <a:noFill/>
          </a:ln>
        </p:spPr>
      </p:pic>
      <p:sp>
        <p:nvSpPr>
          <p:cNvPr id="683" name="Google Shape;683;p50"/>
          <p:cNvSpPr txBox="1"/>
          <p:nvPr/>
        </p:nvSpPr>
        <p:spPr>
          <a:xfrm>
            <a:off x="4828750" y="4140700"/>
            <a:ext cx="3595200" cy="490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2"/>
                </a:solidFill>
                <a:latin typeface="Didact Gothic"/>
                <a:ea typeface="Didact Gothic"/>
                <a:cs typeface="Didact Gothic"/>
                <a:sym typeface="Didact Gothic"/>
              </a:rPr>
              <a:t>Follow the link in the graph to modify its data and then paste the new one here. </a:t>
            </a:r>
            <a:r>
              <a:rPr b="1" lang="en" sz="1000">
                <a:solidFill>
                  <a:schemeClr val="dk2"/>
                </a:solidFill>
                <a:uFill>
                  <a:noFill/>
                </a:uFill>
                <a:latin typeface="Didact Gothic"/>
                <a:ea typeface="Didact Gothic"/>
                <a:cs typeface="Didact Gothic"/>
                <a:sym typeface="Didact Gothic"/>
                <a:hlinkClick r:id="rId5">
                  <a:extLst>
                    <a:ext uri="{A12FA001-AC4F-418D-AE19-62706E023703}">
                      <ahyp:hlinkClr val="tx"/>
                    </a:ext>
                  </a:extLst>
                </a:hlinkClick>
              </a:rPr>
              <a:t>For more info, click here</a:t>
            </a:r>
            <a:endParaRPr b="1" sz="1000">
              <a:solidFill>
                <a:schemeClr val="dk2"/>
              </a:solidFill>
              <a:latin typeface="Didact Gothic"/>
              <a:ea typeface="Didact Gothic"/>
              <a:cs typeface="Didact Gothic"/>
              <a:sym typeface="Didact Gothic"/>
            </a:endParaRPr>
          </a:p>
        </p:txBody>
      </p:sp>
      <p:sp>
        <p:nvSpPr>
          <p:cNvPr id="684" name="Google Shape;684;p50"/>
          <p:cNvSpPr txBox="1"/>
          <p:nvPr/>
        </p:nvSpPr>
        <p:spPr>
          <a:xfrm>
            <a:off x="5527187" y="3798575"/>
            <a:ext cx="892500" cy="314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a:solidFill>
                  <a:schemeClr val="dk1"/>
                </a:solidFill>
                <a:latin typeface="Poppins"/>
                <a:ea typeface="Poppins"/>
                <a:cs typeface="Poppins"/>
                <a:sym typeface="Poppins"/>
              </a:rPr>
              <a:t>VENUS</a:t>
            </a:r>
            <a:endParaRPr b="1">
              <a:solidFill>
                <a:schemeClr val="dk1"/>
              </a:solidFill>
              <a:latin typeface="Poppins"/>
              <a:ea typeface="Poppins"/>
              <a:cs typeface="Poppins"/>
              <a:sym typeface="Poppins"/>
            </a:endParaRPr>
          </a:p>
        </p:txBody>
      </p:sp>
      <p:sp>
        <p:nvSpPr>
          <p:cNvPr id="685" name="Google Shape;685;p50"/>
          <p:cNvSpPr txBox="1"/>
          <p:nvPr/>
        </p:nvSpPr>
        <p:spPr>
          <a:xfrm>
            <a:off x="7203166" y="3798574"/>
            <a:ext cx="705600" cy="314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SzPts val="1100"/>
              <a:buFont typeface="Arial"/>
              <a:buNone/>
            </a:pPr>
            <a:r>
              <a:rPr b="1" lang="en">
                <a:solidFill>
                  <a:schemeClr val="dk1"/>
                </a:solidFill>
                <a:latin typeface="Poppins"/>
                <a:ea typeface="Poppins"/>
                <a:cs typeface="Poppins"/>
                <a:sym typeface="Poppins"/>
              </a:rPr>
              <a:t>MARS</a:t>
            </a:r>
            <a:endParaRPr b="1">
              <a:solidFill>
                <a:schemeClr val="dk1"/>
              </a:solidFill>
              <a:latin typeface="Poppins"/>
              <a:ea typeface="Poppins"/>
              <a:cs typeface="Poppins"/>
              <a:sym typeface="Poppins"/>
            </a:endParaRPr>
          </a:p>
        </p:txBody>
      </p:sp>
      <p:sp>
        <p:nvSpPr>
          <p:cNvPr id="686" name="Google Shape;686;p50"/>
          <p:cNvSpPr/>
          <p:nvPr/>
        </p:nvSpPr>
        <p:spPr>
          <a:xfrm flipH="1">
            <a:off x="5353791" y="3869074"/>
            <a:ext cx="173400" cy="1734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50"/>
          <p:cNvSpPr/>
          <p:nvPr/>
        </p:nvSpPr>
        <p:spPr>
          <a:xfrm flipH="1">
            <a:off x="7029758" y="3869074"/>
            <a:ext cx="173400" cy="1734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50"/>
          <p:cNvSpPr txBox="1"/>
          <p:nvPr/>
        </p:nvSpPr>
        <p:spPr>
          <a:xfrm>
            <a:off x="2249724" y="1984303"/>
            <a:ext cx="1920900" cy="825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SzPts val="1100"/>
              <a:buFont typeface="Arial"/>
              <a:buNone/>
            </a:pPr>
            <a:r>
              <a:rPr lang="en">
                <a:solidFill>
                  <a:schemeClr val="dk2"/>
                </a:solidFill>
                <a:latin typeface="Didact Gothic"/>
                <a:ea typeface="Didact Gothic"/>
                <a:cs typeface="Didact Gothic"/>
                <a:sym typeface="Didact Gothic"/>
              </a:rPr>
              <a:t>Mercury is the closest planet to the Sun</a:t>
            </a:r>
            <a:endParaRPr>
              <a:solidFill>
                <a:schemeClr val="dk2"/>
              </a:solidFill>
              <a:latin typeface="Didact Gothic"/>
              <a:ea typeface="Didact Gothic"/>
              <a:cs typeface="Didact Gothic"/>
              <a:sym typeface="Didact Gothic"/>
            </a:endParaRPr>
          </a:p>
        </p:txBody>
      </p:sp>
      <p:sp>
        <p:nvSpPr>
          <p:cNvPr id="689" name="Google Shape;689;p50"/>
          <p:cNvSpPr txBox="1"/>
          <p:nvPr/>
        </p:nvSpPr>
        <p:spPr>
          <a:xfrm>
            <a:off x="2249600" y="3386525"/>
            <a:ext cx="1920900" cy="8256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rPr lang="en">
                <a:solidFill>
                  <a:schemeClr val="dk2"/>
                </a:solidFill>
                <a:latin typeface="Didact Gothic"/>
                <a:ea typeface="Didact Gothic"/>
                <a:cs typeface="Didact Gothic"/>
                <a:sym typeface="Didact Gothic"/>
              </a:rPr>
              <a:t>Despite being red, Mars is a cold place</a:t>
            </a:r>
            <a:endParaRPr>
              <a:solidFill>
                <a:schemeClr val="dk2"/>
              </a:solidFill>
              <a:latin typeface="Didact Gothic"/>
              <a:ea typeface="Didact Gothic"/>
              <a:cs typeface="Didact Gothic"/>
              <a:sym typeface="Didact Gothic"/>
            </a:endParaRPr>
          </a:p>
        </p:txBody>
      </p:sp>
      <p:sp>
        <p:nvSpPr>
          <p:cNvPr id="690" name="Google Shape;690;p50"/>
          <p:cNvSpPr/>
          <p:nvPr/>
        </p:nvSpPr>
        <p:spPr>
          <a:xfrm>
            <a:off x="962555" y="1859136"/>
            <a:ext cx="1171500" cy="1171500"/>
          </a:xfrm>
          <a:prstGeom prst="blockArc">
            <a:avLst>
              <a:gd fmla="val 16204790" name="adj1"/>
              <a:gd fmla="val 5328951" name="adj2"/>
              <a:gd fmla="val 13258" name="adj3"/>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50"/>
          <p:cNvSpPr txBox="1"/>
          <p:nvPr/>
        </p:nvSpPr>
        <p:spPr>
          <a:xfrm>
            <a:off x="1220798" y="2267414"/>
            <a:ext cx="654900" cy="354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b="1" lang="en" sz="1700">
                <a:solidFill>
                  <a:schemeClr val="dk1"/>
                </a:solidFill>
                <a:latin typeface="Poppins"/>
                <a:ea typeface="Poppins"/>
                <a:cs typeface="Poppins"/>
                <a:sym typeface="Poppins"/>
              </a:rPr>
              <a:t>50%</a:t>
            </a:r>
            <a:endParaRPr b="1" sz="1700">
              <a:solidFill>
                <a:schemeClr val="dk1"/>
              </a:solidFill>
              <a:latin typeface="Poppins"/>
              <a:ea typeface="Poppins"/>
              <a:cs typeface="Poppins"/>
              <a:sym typeface="Poppins"/>
            </a:endParaRPr>
          </a:p>
        </p:txBody>
      </p:sp>
      <p:sp>
        <p:nvSpPr>
          <p:cNvPr id="692" name="Google Shape;692;p50"/>
          <p:cNvSpPr/>
          <p:nvPr/>
        </p:nvSpPr>
        <p:spPr>
          <a:xfrm>
            <a:off x="962555" y="3246266"/>
            <a:ext cx="1171500" cy="1171500"/>
          </a:xfrm>
          <a:prstGeom prst="blockArc">
            <a:avLst>
              <a:gd fmla="val 16193354" name="adj1"/>
              <a:gd fmla="val 9207306" name="adj2"/>
              <a:gd fmla="val 13463" name="adj3"/>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50"/>
          <p:cNvSpPr txBox="1"/>
          <p:nvPr/>
        </p:nvSpPr>
        <p:spPr>
          <a:xfrm>
            <a:off x="1220798" y="3642408"/>
            <a:ext cx="654900" cy="354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b="1" lang="en" sz="1700">
                <a:solidFill>
                  <a:schemeClr val="dk1"/>
                </a:solidFill>
                <a:latin typeface="Poppins"/>
                <a:ea typeface="Poppins"/>
                <a:cs typeface="Poppins"/>
                <a:sym typeface="Poppins"/>
              </a:rPr>
              <a:t>70%</a:t>
            </a:r>
            <a:endParaRPr b="1" sz="1700">
              <a:solidFill>
                <a:schemeClr val="dk1"/>
              </a:solidFill>
              <a:latin typeface="Poppins"/>
              <a:ea typeface="Poppins"/>
              <a:cs typeface="Poppins"/>
              <a:sym typeface="Poppins"/>
            </a:endParaRPr>
          </a:p>
        </p:txBody>
      </p:sp>
      <p:sp>
        <p:nvSpPr>
          <p:cNvPr id="694" name="Google Shape;694;p50"/>
          <p:cNvSpPr txBox="1"/>
          <p:nvPr/>
        </p:nvSpPr>
        <p:spPr>
          <a:xfrm>
            <a:off x="715100" y="1225600"/>
            <a:ext cx="3111600" cy="322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300">
                <a:solidFill>
                  <a:schemeClr val="dk1"/>
                </a:solidFill>
                <a:latin typeface="Poppins"/>
                <a:ea typeface="Poppins"/>
                <a:cs typeface="Poppins"/>
                <a:sym typeface="Poppins"/>
              </a:rPr>
              <a:t>PRODUCTIVITY</a:t>
            </a:r>
            <a:endParaRPr b="1" sz="2300">
              <a:solidFill>
                <a:schemeClr val="dk1"/>
              </a:solidFill>
              <a:latin typeface="Poppins"/>
              <a:ea typeface="Poppins"/>
              <a:cs typeface="Poppins"/>
              <a:sym typeface="Poppins"/>
            </a:endParaRPr>
          </a:p>
        </p:txBody>
      </p:sp>
      <p:sp>
        <p:nvSpPr>
          <p:cNvPr id="695" name="Google Shape;695;p50"/>
          <p:cNvSpPr txBox="1"/>
          <p:nvPr/>
        </p:nvSpPr>
        <p:spPr>
          <a:xfrm>
            <a:off x="4833650" y="1225600"/>
            <a:ext cx="3024600" cy="322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300">
                <a:solidFill>
                  <a:schemeClr val="dk1"/>
                </a:solidFill>
                <a:latin typeface="Poppins"/>
                <a:ea typeface="Poppins"/>
                <a:cs typeface="Poppins"/>
                <a:sym typeface="Poppins"/>
              </a:rPr>
              <a:t>COMPLIANCE RATE</a:t>
            </a:r>
            <a:endParaRPr b="1" sz="2300">
              <a:solidFill>
                <a:schemeClr val="dk1"/>
              </a:solidFill>
              <a:latin typeface="Poppins"/>
              <a:ea typeface="Poppins"/>
              <a:cs typeface="Poppins"/>
              <a:sym typeface="Poppins"/>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99" name="Shape 699"/>
        <p:cNvGrpSpPr/>
        <p:nvPr/>
      </p:nvGrpSpPr>
      <p:grpSpPr>
        <a:xfrm>
          <a:off x="0" y="0"/>
          <a:ext cx="0" cy="0"/>
          <a:chOff x="0" y="0"/>
          <a:chExt cx="0" cy="0"/>
        </a:xfrm>
      </p:grpSpPr>
      <p:sp>
        <p:nvSpPr>
          <p:cNvPr id="700" name="Google Shape;700;p51"/>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KPI OVERVIEW 02</a:t>
            </a:r>
            <a:endParaRPr/>
          </a:p>
        </p:txBody>
      </p:sp>
      <p:grpSp>
        <p:nvGrpSpPr>
          <p:cNvPr id="701" name="Google Shape;701;p51"/>
          <p:cNvGrpSpPr/>
          <p:nvPr/>
        </p:nvGrpSpPr>
        <p:grpSpPr>
          <a:xfrm>
            <a:off x="3431403" y="1721544"/>
            <a:ext cx="4997537" cy="2662751"/>
            <a:chOff x="233350" y="949250"/>
            <a:chExt cx="7137300" cy="3802300"/>
          </a:xfrm>
        </p:grpSpPr>
        <p:sp>
          <p:nvSpPr>
            <p:cNvPr id="702" name="Google Shape;702;p51"/>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51"/>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51"/>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51"/>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51"/>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51"/>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51"/>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51"/>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51"/>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51"/>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51"/>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51"/>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51"/>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51"/>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51"/>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51"/>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51"/>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51"/>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51"/>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51"/>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51"/>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51"/>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51"/>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51"/>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51"/>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51"/>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51"/>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51"/>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51"/>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51"/>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51"/>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51"/>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51"/>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51"/>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51"/>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51"/>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51"/>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51"/>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51"/>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51"/>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51"/>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51"/>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51"/>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51"/>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51"/>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51"/>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51"/>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51"/>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51"/>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51"/>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51"/>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3" name="Google Shape;753;p51"/>
          <p:cNvSpPr txBox="1"/>
          <p:nvPr/>
        </p:nvSpPr>
        <p:spPr>
          <a:xfrm>
            <a:off x="715100" y="2086700"/>
            <a:ext cx="2479800" cy="527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2300">
                <a:solidFill>
                  <a:schemeClr val="dk1"/>
                </a:solidFill>
                <a:latin typeface="Poppins"/>
                <a:ea typeface="Poppins"/>
                <a:cs typeface="Poppins"/>
                <a:sym typeface="Poppins"/>
              </a:rPr>
              <a:t>OUTREACH</a:t>
            </a:r>
            <a:endParaRPr b="1" sz="2300">
              <a:solidFill>
                <a:schemeClr val="dk1"/>
              </a:solidFill>
              <a:latin typeface="Poppins"/>
              <a:ea typeface="Poppins"/>
              <a:cs typeface="Poppins"/>
              <a:sym typeface="Poppins"/>
            </a:endParaRPr>
          </a:p>
        </p:txBody>
      </p:sp>
      <p:sp>
        <p:nvSpPr>
          <p:cNvPr id="754" name="Google Shape;754;p51"/>
          <p:cNvSpPr txBox="1"/>
          <p:nvPr/>
        </p:nvSpPr>
        <p:spPr>
          <a:xfrm>
            <a:off x="715100" y="2635500"/>
            <a:ext cx="2573100" cy="824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a:solidFill>
                  <a:srgbClr val="FFFFFF"/>
                </a:solidFill>
                <a:latin typeface="Didact Gothic"/>
                <a:ea typeface="Didact Gothic"/>
                <a:cs typeface="Didact Gothic"/>
                <a:sym typeface="Didact Gothic"/>
              </a:rPr>
              <a:t>Mercury is the closest planet to the Sun and also the smallest one in the Solar System</a:t>
            </a:r>
            <a:endParaRPr>
              <a:solidFill>
                <a:srgbClr val="FFFFFF"/>
              </a:solidFill>
              <a:latin typeface="Didact Gothic"/>
              <a:ea typeface="Didact Gothic"/>
              <a:cs typeface="Didact Gothic"/>
              <a:sym typeface="Didact Gothic"/>
            </a:endParaRPr>
          </a:p>
        </p:txBody>
      </p:sp>
      <p:sp>
        <p:nvSpPr>
          <p:cNvPr id="755" name="Google Shape;755;p51"/>
          <p:cNvSpPr/>
          <p:nvPr/>
        </p:nvSpPr>
        <p:spPr>
          <a:xfrm>
            <a:off x="4240750" y="2371025"/>
            <a:ext cx="114600" cy="114600"/>
          </a:xfrm>
          <a:prstGeom prst="ellipse">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51"/>
          <p:cNvSpPr/>
          <p:nvPr/>
        </p:nvSpPr>
        <p:spPr>
          <a:xfrm>
            <a:off x="4470000" y="3345275"/>
            <a:ext cx="114600" cy="114600"/>
          </a:xfrm>
          <a:prstGeom prst="ellipse">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51"/>
          <p:cNvSpPr/>
          <p:nvPr/>
        </p:nvSpPr>
        <p:spPr>
          <a:xfrm>
            <a:off x="4778000" y="3530700"/>
            <a:ext cx="114600" cy="114600"/>
          </a:xfrm>
          <a:prstGeom prst="ellipse">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51"/>
          <p:cNvSpPr/>
          <p:nvPr/>
        </p:nvSpPr>
        <p:spPr>
          <a:xfrm>
            <a:off x="5995825" y="3345275"/>
            <a:ext cx="114600" cy="114600"/>
          </a:xfrm>
          <a:prstGeom prst="ellipse">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51"/>
          <p:cNvSpPr/>
          <p:nvPr/>
        </p:nvSpPr>
        <p:spPr>
          <a:xfrm>
            <a:off x="5508700" y="2736350"/>
            <a:ext cx="114600" cy="114600"/>
          </a:xfrm>
          <a:prstGeom prst="ellipse">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51"/>
          <p:cNvSpPr/>
          <p:nvPr/>
        </p:nvSpPr>
        <p:spPr>
          <a:xfrm>
            <a:off x="6826825" y="2371025"/>
            <a:ext cx="114600" cy="114600"/>
          </a:xfrm>
          <a:prstGeom prst="ellipse">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51"/>
          <p:cNvSpPr/>
          <p:nvPr/>
        </p:nvSpPr>
        <p:spPr>
          <a:xfrm>
            <a:off x="7887025" y="3760750"/>
            <a:ext cx="114600" cy="114600"/>
          </a:xfrm>
          <a:prstGeom prst="ellipse">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65" name="Shape 765"/>
        <p:cNvGrpSpPr/>
        <p:nvPr/>
      </p:nvGrpSpPr>
      <p:grpSpPr>
        <a:xfrm>
          <a:off x="0" y="0"/>
          <a:ext cx="0" cy="0"/>
          <a:chOff x="0" y="0"/>
          <a:chExt cx="0" cy="0"/>
        </a:xfrm>
      </p:grpSpPr>
      <p:sp>
        <p:nvSpPr>
          <p:cNvPr id="766" name="Google Shape;766;p52"/>
          <p:cNvSpPr txBox="1"/>
          <p:nvPr>
            <p:ph idx="15"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REVIEW OF CONCEPTS</a:t>
            </a:r>
            <a:endParaRPr/>
          </a:p>
        </p:txBody>
      </p:sp>
      <p:sp>
        <p:nvSpPr>
          <p:cNvPr id="767" name="Google Shape;767;p52"/>
          <p:cNvSpPr txBox="1"/>
          <p:nvPr>
            <p:ph type="title"/>
          </p:nvPr>
        </p:nvSpPr>
        <p:spPr>
          <a:xfrm>
            <a:off x="741025" y="1741675"/>
            <a:ext cx="22635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768" name="Google Shape;768;p52"/>
          <p:cNvSpPr txBox="1"/>
          <p:nvPr>
            <p:ph idx="1" type="subTitle"/>
          </p:nvPr>
        </p:nvSpPr>
        <p:spPr>
          <a:xfrm>
            <a:off x="741025" y="2175048"/>
            <a:ext cx="2263500" cy="48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a:t>
            </a:r>
            <a:endParaRPr/>
          </a:p>
        </p:txBody>
      </p:sp>
      <p:sp>
        <p:nvSpPr>
          <p:cNvPr id="769" name="Google Shape;769;p52"/>
          <p:cNvSpPr txBox="1"/>
          <p:nvPr>
            <p:ph idx="2" type="title"/>
          </p:nvPr>
        </p:nvSpPr>
        <p:spPr>
          <a:xfrm>
            <a:off x="3440313" y="1741675"/>
            <a:ext cx="22635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770" name="Google Shape;770;p52"/>
          <p:cNvSpPr txBox="1"/>
          <p:nvPr>
            <p:ph idx="3" type="subTitle"/>
          </p:nvPr>
        </p:nvSpPr>
        <p:spPr>
          <a:xfrm>
            <a:off x="3440313" y="2175048"/>
            <a:ext cx="2263500" cy="48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is the second planet from the Sun</a:t>
            </a:r>
            <a:endParaRPr/>
          </a:p>
        </p:txBody>
      </p:sp>
      <p:sp>
        <p:nvSpPr>
          <p:cNvPr id="771" name="Google Shape;771;p52"/>
          <p:cNvSpPr txBox="1"/>
          <p:nvPr>
            <p:ph idx="4" type="title"/>
          </p:nvPr>
        </p:nvSpPr>
        <p:spPr>
          <a:xfrm>
            <a:off x="741025" y="3605063"/>
            <a:ext cx="22635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772" name="Google Shape;772;p52"/>
          <p:cNvSpPr txBox="1"/>
          <p:nvPr>
            <p:ph idx="5" type="subTitle"/>
          </p:nvPr>
        </p:nvSpPr>
        <p:spPr>
          <a:xfrm>
            <a:off x="741025" y="4047500"/>
            <a:ext cx="2263500" cy="48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 is the biggest planet of them all</a:t>
            </a:r>
            <a:endParaRPr/>
          </a:p>
        </p:txBody>
      </p:sp>
      <p:sp>
        <p:nvSpPr>
          <p:cNvPr id="773" name="Google Shape;773;p52"/>
          <p:cNvSpPr txBox="1"/>
          <p:nvPr>
            <p:ph idx="6" type="title"/>
          </p:nvPr>
        </p:nvSpPr>
        <p:spPr>
          <a:xfrm>
            <a:off x="3440313" y="3605063"/>
            <a:ext cx="22635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774" name="Google Shape;774;p52"/>
          <p:cNvSpPr txBox="1"/>
          <p:nvPr>
            <p:ph idx="7" type="subTitle"/>
          </p:nvPr>
        </p:nvSpPr>
        <p:spPr>
          <a:xfrm>
            <a:off x="3440313" y="4047500"/>
            <a:ext cx="2263500" cy="48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composed of hydrogen and helium</a:t>
            </a:r>
            <a:endParaRPr/>
          </a:p>
        </p:txBody>
      </p:sp>
      <p:sp>
        <p:nvSpPr>
          <p:cNvPr id="775" name="Google Shape;775;p52"/>
          <p:cNvSpPr txBox="1"/>
          <p:nvPr>
            <p:ph idx="8" type="title"/>
          </p:nvPr>
        </p:nvSpPr>
        <p:spPr>
          <a:xfrm>
            <a:off x="6249949" y="1741675"/>
            <a:ext cx="20427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776" name="Google Shape;776;p52"/>
          <p:cNvSpPr txBox="1"/>
          <p:nvPr>
            <p:ph idx="9" type="subTitle"/>
          </p:nvPr>
        </p:nvSpPr>
        <p:spPr>
          <a:xfrm>
            <a:off x="6249949" y="2175048"/>
            <a:ext cx="2042700" cy="48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 is actually a very cold place</a:t>
            </a:r>
            <a:endParaRPr/>
          </a:p>
        </p:txBody>
      </p:sp>
      <p:sp>
        <p:nvSpPr>
          <p:cNvPr id="777" name="Google Shape;777;p52"/>
          <p:cNvSpPr txBox="1"/>
          <p:nvPr>
            <p:ph idx="13" type="title"/>
          </p:nvPr>
        </p:nvSpPr>
        <p:spPr>
          <a:xfrm>
            <a:off x="6249949" y="3605063"/>
            <a:ext cx="20427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778" name="Google Shape;778;p52"/>
          <p:cNvSpPr txBox="1"/>
          <p:nvPr>
            <p:ph idx="14" type="subTitle"/>
          </p:nvPr>
        </p:nvSpPr>
        <p:spPr>
          <a:xfrm>
            <a:off x="6249949" y="4047500"/>
            <a:ext cx="2042700" cy="48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 is the farthest planet from the Sun</a:t>
            </a:r>
            <a:endParaRPr/>
          </a:p>
        </p:txBody>
      </p:sp>
      <p:grpSp>
        <p:nvGrpSpPr>
          <p:cNvPr id="779" name="Google Shape;779;p52"/>
          <p:cNvGrpSpPr/>
          <p:nvPr/>
        </p:nvGrpSpPr>
        <p:grpSpPr>
          <a:xfrm>
            <a:off x="7056467" y="1343558"/>
            <a:ext cx="429658" cy="317716"/>
            <a:chOff x="4795084" y="2972198"/>
            <a:chExt cx="373680" cy="276323"/>
          </a:xfrm>
        </p:grpSpPr>
        <p:sp>
          <p:nvSpPr>
            <p:cNvPr id="780" name="Google Shape;780;p52"/>
            <p:cNvSpPr/>
            <p:nvPr/>
          </p:nvSpPr>
          <p:spPr>
            <a:xfrm>
              <a:off x="4795084" y="2972198"/>
              <a:ext cx="373680" cy="276323"/>
            </a:xfrm>
            <a:custGeom>
              <a:rect b="b" l="l" r="r" t="t"/>
              <a:pathLst>
                <a:path extrusionOk="0" h="10300" w="13929">
                  <a:moveTo>
                    <a:pt x="10020" y="2855"/>
                  </a:moveTo>
                  <a:lnTo>
                    <a:pt x="10020" y="3506"/>
                  </a:lnTo>
                  <a:cubicBezTo>
                    <a:pt x="9741" y="3537"/>
                    <a:pt x="9493" y="3599"/>
                    <a:pt x="9245" y="3692"/>
                  </a:cubicBezTo>
                  <a:lnTo>
                    <a:pt x="9245" y="2855"/>
                  </a:lnTo>
                  <a:close/>
                  <a:moveTo>
                    <a:pt x="1335" y="2855"/>
                  </a:moveTo>
                  <a:lnTo>
                    <a:pt x="1335" y="4157"/>
                  </a:lnTo>
                  <a:lnTo>
                    <a:pt x="559" y="4157"/>
                  </a:lnTo>
                  <a:lnTo>
                    <a:pt x="559" y="2855"/>
                  </a:lnTo>
                  <a:close/>
                  <a:moveTo>
                    <a:pt x="8128" y="528"/>
                  </a:moveTo>
                  <a:cubicBezTo>
                    <a:pt x="8469" y="528"/>
                    <a:pt x="8717" y="807"/>
                    <a:pt x="8717" y="1117"/>
                  </a:cubicBezTo>
                  <a:lnTo>
                    <a:pt x="8717" y="3971"/>
                  </a:lnTo>
                  <a:cubicBezTo>
                    <a:pt x="8624" y="4033"/>
                    <a:pt x="8562" y="4095"/>
                    <a:pt x="8469" y="4157"/>
                  </a:cubicBezTo>
                  <a:lnTo>
                    <a:pt x="1893" y="4157"/>
                  </a:lnTo>
                  <a:lnTo>
                    <a:pt x="1862" y="1117"/>
                  </a:lnTo>
                  <a:cubicBezTo>
                    <a:pt x="1862" y="807"/>
                    <a:pt x="2141" y="528"/>
                    <a:pt x="2452" y="528"/>
                  </a:cubicBezTo>
                  <a:close/>
                  <a:moveTo>
                    <a:pt x="7911" y="4685"/>
                  </a:moveTo>
                  <a:cubicBezTo>
                    <a:pt x="7632" y="5026"/>
                    <a:pt x="7446" y="5429"/>
                    <a:pt x="7291" y="5832"/>
                  </a:cubicBezTo>
                  <a:lnTo>
                    <a:pt x="2979" y="5832"/>
                  </a:lnTo>
                  <a:cubicBezTo>
                    <a:pt x="2855" y="5832"/>
                    <a:pt x="2731" y="5956"/>
                    <a:pt x="2731" y="6112"/>
                  </a:cubicBezTo>
                  <a:lnTo>
                    <a:pt x="2731" y="7011"/>
                  </a:lnTo>
                  <a:lnTo>
                    <a:pt x="1056" y="7011"/>
                  </a:lnTo>
                  <a:lnTo>
                    <a:pt x="1056" y="5181"/>
                  </a:lnTo>
                  <a:cubicBezTo>
                    <a:pt x="1056" y="4902"/>
                    <a:pt x="1273" y="4685"/>
                    <a:pt x="1521" y="4685"/>
                  </a:cubicBezTo>
                  <a:close/>
                  <a:moveTo>
                    <a:pt x="7166" y="6391"/>
                  </a:moveTo>
                  <a:cubicBezTo>
                    <a:pt x="7135" y="6546"/>
                    <a:pt x="7135" y="6701"/>
                    <a:pt x="7135" y="6856"/>
                  </a:cubicBezTo>
                  <a:lnTo>
                    <a:pt x="7135" y="7011"/>
                  </a:lnTo>
                  <a:lnTo>
                    <a:pt x="3289" y="7011"/>
                  </a:lnTo>
                  <a:lnTo>
                    <a:pt x="3289" y="6391"/>
                  </a:lnTo>
                  <a:close/>
                  <a:moveTo>
                    <a:pt x="7197" y="7538"/>
                  </a:moveTo>
                  <a:cubicBezTo>
                    <a:pt x="7259" y="7787"/>
                    <a:pt x="7322" y="8035"/>
                    <a:pt x="7446" y="8283"/>
                  </a:cubicBezTo>
                  <a:lnTo>
                    <a:pt x="559" y="8283"/>
                  </a:lnTo>
                  <a:lnTo>
                    <a:pt x="559" y="7538"/>
                  </a:lnTo>
                  <a:close/>
                  <a:moveTo>
                    <a:pt x="3227" y="8841"/>
                  </a:moveTo>
                  <a:lnTo>
                    <a:pt x="3227" y="9710"/>
                  </a:lnTo>
                  <a:cubicBezTo>
                    <a:pt x="3227" y="9710"/>
                    <a:pt x="3196" y="9741"/>
                    <a:pt x="3196" y="9741"/>
                  </a:cubicBezTo>
                  <a:lnTo>
                    <a:pt x="1645" y="9741"/>
                  </a:lnTo>
                  <a:cubicBezTo>
                    <a:pt x="1614" y="9741"/>
                    <a:pt x="1614" y="9710"/>
                    <a:pt x="1614" y="9710"/>
                  </a:cubicBezTo>
                  <a:lnTo>
                    <a:pt x="1614" y="8841"/>
                  </a:lnTo>
                  <a:close/>
                  <a:moveTo>
                    <a:pt x="7756" y="8841"/>
                  </a:moveTo>
                  <a:cubicBezTo>
                    <a:pt x="8004" y="9213"/>
                    <a:pt x="8345" y="9493"/>
                    <a:pt x="8717" y="9741"/>
                  </a:cubicBezTo>
                  <a:lnTo>
                    <a:pt x="7384" y="9741"/>
                  </a:lnTo>
                  <a:cubicBezTo>
                    <a:pt x="7353" y="9741"/>
                    <a:pt x="7353" y="9710"/>
                    <a:pt x="7353" y="9710"/>
                  </a:cubicBezTo>
                  <a:lnTo>
                    <a:pt x="7353" y="8841"/>
                  </a:lnTo>
                  <a:close/>
                  <a:moveTo>
                    <a:pt x="10474" y="3977"/>
                  </a:moveTo>
                  <a:cubicBezTo>
                    <a:pt x="10706" y="3977"/>
                    <a:pt x="10948" y="4005"/>
                    <a:pt x="11199" y="4064"/>
                  </a:cubicBezTo>
                  <a:cubicBezTo>
                    <a:pt x="12626" y="4405"/>
                    <a:pt x="13587" y="5739"/>
                    <a:pt x="13401" y="7197"/>
                  </a:cubicBezTo>
                  <a:cubicBezTo>
                    <a:pt x="13246" y="8624"/>
                    <a:pt x="12005" y="9741"/>
                    <a:pt x="10548" y="9741"/>
                  </a:cubicBezTo>
                  <a:cubicBezTo>
                    <a:pt x="10144" y="9741"/>
                    <a:pt x="9772" y="9648"/>
                    <a:pt x="9400" y="9493"/>
                  </a:cubicBezTo>
                  <a:cubicBezTo>
                    <a:pt x="9369" y="9462"/>
                    <a:pt x="9338" y="9431"/>
                    <a:pt x="9276" y="9431"/>
                  </a:cubicBezTo>
                  <a:cubicBezTo>
                    <a:pt x="6440" y="8027"/>
                    <a:pt x="7678" y="3977"/>
                    <a:pt x="10474" y="3977"/>
                  </a:cubicBezTo>
                  <a:close/>
                  <a:moveTo>
                    <a:pt x="2452" y="1"/>
                  </a:moveTo>
                  <a:cubicBezTo>
                    <a:pt x="1800" y="1"/>
                    <a:pt x="1304" y="497"/>
                    <a:pt x="1304" y="1148"/>
                  </a:cubicBezTo>
                  <a:lnTo>
                    <a:pt x="1304" y="2296"/>
                  </a:lnTo>
                  <a:lnTo>
                    <a:pt x="280" y="2296"/>
                  </a:lnTo>
                  <a:cubicBezTo>
                    <a:pt x="125" y="2296"/>
                    <a:pt x="1" y="2420"/>
                    <a:pt x="1" y="2575"/>
                  </a:cubicBezTo>
                  <a:lnTo>
                    <a:pt x="1" y="4436"/>
                  </a:lnTo>
                  <a:cubicBezTo>
                    <a:pt x="1" y="4592"/>
                    <a:pt x="125" y="4716"/>
                    <a:pt x="280" y="4716"/>
                  </a:cubicBezTo>
                  <a:lnTo>
                    <a:pt x="621" y="4716"/>
                  </a:lnTo>
                  <a:cubicBezTo>
                    <a:pt x="528" y="4840"/>
                    <a:pt x="497" y="5026"/>
                    <a:pt x="497" y="5181"/>
                  </a:cubicBezTo>
                  <a:lnTo>
                    <a:pt x="497" y="7011"/>
                  </a:lnTo>
                  <a:lnTo>
                    <a:pt x="280" y="7011"/>
                  </a:lnTo>
                  <a:cubicBezTo>
                    <a:pt x="125" y="7011"/>
                    <a:pt x="1" y="7135"/>
                    <a:pt x="32" y="7290"/>
                  </a:cubicBezTo>
                  <a:lnTo>
                    <a:pt x="32" y="8562"/>
                  </a:lnTo>
                  <a:cubicBezTo>
                    <a:pt x="1" y="8717"/>
                    <a:pt x="125" y="8841"/>
                    <a:pt x="280" y="8841"/>
                  </a:cubicBezTo>
                  <a:lnTo>
                    <a:pt x="1056" y="8841"/>
                  </a:lnTo>
                  <a:lnTo>
                    <a:pt x="1056" y="9710"/>
                  </a:lnTo>
                  <a:cubicBezTo>
                    <a:pt x="1056" y="10020"/>
                    <a:pt x="1335" y="10299"/>
                    <a:pt x="1645" y="10299"/>
                  </a:cubicBezTo>
                  <a:lnTo>
                    <a:pt x="3196" y="10299"/>
                  </a:lnTo>
                  <a:cubicBezTo>
                    <a:pt x="3506" y="10268"/>
                    <a:pt x="3754" y="10020"/>
                    <a:pt x="3754" y="9710"/>
                  </a:cubicBezTo>
                  <a:lnTo>
                    <a:pt x="3754" y="8841"/>
                  </a:lnTo>
                  <a:lnTo>
                    <a:pt x="6794" y="8841"/>
                  </a:lnTo>
                  <a:lnTo>
                    <a:pt x="6794" y="9710"/>
                  </a:lnTo>
                  <a:cubicBezTo>
                    <a:pt x="6794" y="10020"/>
                    <a:pt x="7042" y="10299"/>
                    <a:pt x="7384" y="10299"/>
                  </a:cubicBezTo>
                  <a:lnTo>
                    <a:pt x="8935" y="10299"/>
                  </a:lnTo>
                  <a:cubicBezTo>
                    <a:pt x="9090" y="10299"/>
                    <a:pt x="9245" y="10206"/>
                    <a:pt x="9369" y="10082"/>
                  </a:cubicBezTo>
                  <a:cubicBezTo>
                    <a:pt x="9741" y="10206"/>
                    <a:pt x="10113" y="10299"/>
                    <a:pt x="10517" y="10299"/>
                  </a:cubicBezTo>
                  <a:cubicBezTo>
                    <a:pt x="12409" y="10299"/>
                    <a:pt x="13929" y="8748"/>
                    <a:pt x="13929" y="6856"/>
                  </a:cubicBezTo>
                  <a:cubicBezTo>
                    <a:pt x="13929" y="4995"/>
                    <a:pt x="12409" y="3444"/>
                    <a:pt x="10517" y="3444"/>
                  </a:cubicBezTo>
                  <a:lnTo>
                    <a:pt x="10548" y="3444"/>
                  </a:lnTo>
                  <a:lnTo>
                    <a:pt x="10548" y="2575"/>
                  </a:lnTo>
                  <a:cubicBezTo>
                    <a:pt x="10548" y="2420"/>
                    <a:pt x="10423" y="2296"/>
                    <a:pt x="10268" y="2296"/>
                  </a:cubicBezTo>
                  <a:lnTo>
                    <a:pt x="9245" y="2296"/>
                  </a:lnTo>
                  <a:lnTo>
                    <a:pt x="9245" y="1148"/>
                  </a:lnTo>
                  <a:cubicBezTo>
                    <a:pt x="9245" y="497"/>
                    <a:pt x="8748" y="1"/>
                    <a:pt x="81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52"/>
            <p:cNvSpPr/>
            <p:nvPr/>
          </p:nvSpPr>
          <p:spPr>
            <a:xfrm>
              <a:off x="5042245" y="3097026"/>
              <a:ext cx="64118" cy="47458"/>
            </a:xfrm>
            <a:custGeom>
              <a:rect b="b" l="l" r="r" t="t"/>
              <a:pathLst>
                <a:path extrusionOk="0" h="1769" w="2390">
                  <a:moveTo>
                    <a:pt x="1335" y="1"/>
                  </a:moveTo>
                  <a:cubicBezTo>
                    <a:pt x="1117" y="1"/>
                    <a:pt x="900" y="125"/>
                    <a:pt x="807" y="311"/>
                  </a:cubicBezTo>
                  <a:lnTo>
                    <a:pt x="435" y="869"/>
                  </a:lnTo>
                  <a:cubicBezTo>
                    <a:pt x="373" y="838"/>
                    <a:pt x="311" y="838"/>
                    <a:pt x="249" y="838"/>
                  </a:cubicBezTo>
                  <a:cubicBezTo>
                    <a:pt x="94" y="869"/>
                    <a:pt x="1" y="1024"/>
                    <a:pt x="32" y="1179"/>
                  </a:cubicBezTo>
                  <a:lnTo>
                    <a:pt x="125" y="1552"/>
                  </a:lnTo>
                  <a:cubicBezTo>
                    <a:pt x="156" y="1676"/>
                    <a:pt x="280" y="1769"/>
                    <a:pt x="404" y="1769"/>
                  </a:cubicBezTo>
                  <a:lnTo>
                    <a:pt x="466" y="1769"/>
                  </a:lnTo>
                  <a:lnTo>
                    <a:pt x="838" y="1676"/>
                  </a:lnTo>
                  <a:cubicBezTo>
                    <a:pt x="1086" y="1645"/>
                    <a:pt x="1117" y="1334"/>
                    <a:pt x="931" y="1179"/>
                  </a:cubicBezTo>
                  <a:lnTo>
                    <a:pt x="1273" y="621"/>
                  </a:lnTo>
                  <a:cubicBezTo>
                    <a:pt x="1288" y="590"/>
                    <a:pt x="1319" y="574"/>
                    <a:pt x="1350" y="574"/>
                  </a:cubicBezTo>
                  <a:cubicBezTo>
                    <a:pt x="1381" y="574"/>
                    <a:pt x="1412" y="590"/>
                    <a:pt x="1428" y="621"/>
                  </a:cubicBezTo>
                  <a:lnTo>
                    <a:pt x="1862" y="1334"/>
                  </a:lnTo>
                  <a:cubicBezTo>
                    <a:pt x="1924" y="1417"/>
                    <a:pt x="2014" y="1472"/>
                    <a:pt x="2112" y="1472"/>
                  </a:cubicBezTo>
                  <a:cubicBezTo>
                    <a:pt x="2162" y="1472"/>
                    <a:pt x="2213" y="1459"/>
                    <a:pt x="2265" y="1428"/>
                  </a:cubicBezTo>
                  <a:lnTo>
                    <a:pt x="2234" y="1396"/>
                  </a:lnTo>
                  <a:cubicBezTo>
                    <a:pt x="2358" y="1334"/>
                    <a:pt x="2389" y="1148"/>
                    <a:pt x="2327" y="1024"/>
                  </a:cubicBezTo>
                  <a:lnTo>
                    <a:pt x="1893" y="311"/>
                  </a:lnTo>
                  <a:cubicBezTo>
                    <a:pt x="1769" y="125"/>
                    <a:pt x="1552" y="1"/>
                    <a:pt x="13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52"/>
            <p:cNvSpPr/>
            <p:nvPr/>
          </p:nvSpPr>
          <p:spPr>
            <a:xfrm>
              <a:off x="5088845" y="3144296"/>
              <a:ext cx="46626" cy="50114"/>
            </a:xfrm>
            <a:custGeom>
              <a:rect b="b" l="l" r="r" t="t"/>
              <a:pathLst>
                <a:path extrusionOk="0" h="1868" w="1738">
                  <a:moveTo>
                    <a:pt x="901" y="1"/>
                  </a:moveTo>
                  <a:cubicBezTo>
                    <a:pt x="769" y="1"/>
                    <a:pt x="648" y="85"/>
                    <a:pt x="621" y="193"/>
                  </a:cubicBezTo>
                  <a:lnTo>
                    <a:pt x="497" y="596"/>
                  </a:lnTo>
                  <a:cubicBezTo>
                    <a:pt x="466" y="720"/>
                    <a:pt x="559" y="875"/>
                    <a:pt x="714" y="937"/>
                  </a:cubicBezTo>
                  <a:lnTo>
                    <a:pt x="776" y="937"/>
                  </a:lnTo>
                  <a:cubicBezTo>
                    <a:pt x="838" y="937"/>
                    <a:pt x="869" y="906"/>
                    <a:pt x="931" y="875"/>
                  </a:cubicBezTo>
                  <a:lnTo>
                    <a:pt x="1086" y="1154"/>
                  </a:lnTo>
                  <a:cubicBezTo>
                    <a:pt x="1117" y="1185"/>
                    <a:pt x="1117" y="1216"/>
                    <a:pt x="1086" y="1247"/>
                  </a:cubicBezTo>
                  <a:cubicBezTo>
                    <a:pt x="1086" y="1279"/>
                    <a:pt x="1055" y="1310"/>
                    <a:pt x="1024" y="1310"/>
                  </a:cubicBezTo>
                  <a:lnTo>
                    <a:pt x="311" y="1310"/>
                  </a:lnTo>
                  <a:cubicBezTo>
                    <a:pt x="1" y="1341"/>
                    <a:pt x="1" y="1806"/>
                    <a:pt x="311" y="1868"/>
                  </a:cubicBezTo>
                  <a:lnTo>
                    <a:pt x="1055" y="1868"/>
                  </a:lnTo>
                  <a:cubicBezTo>
                    <a:pt x="1273" y="1837"/>
                    <a:pt x="1490" y="1713"/>
                    <a:pt x="1614" y="1527"/>
                  </a:cubicBezTo>
                  <a:cubicBezTo>
                    <a:pt x="1738" y="1310"/>
                    <a:pt x="1738" y="1092"/>
                    <a:pt x="1614" y="875"/>
                  </a:cubicBezTo>
                  <a:lnTo>
                    <a:pt x="1583" y="875"/>
                  </a:lnTo>
                  <a:lnTo>
                    <a:pt x="1428" y="596"/>
                  </a:lnTo>
                  <a:cubicBezTo>
                    <a:pt x="1459" y="565"/>
                    <a:pt x="1521" y="503"/>
                    <a:pt x="1521" y="441"/>
                  </a:cubicBezTo>
                  <a:cubicBezTo>
                    <a:pt x="1552" y="317"/>
                    <a:pt x="1490" y="162"/>
                    <a:pt x="1335" y="100"/>
                  </a:cubicBezTo>
                  <a:lnTo>
                    <a:pt x="962" y="7"/>
                  </a:lnTo>
                  <a:cubicBezTo>
                    <a:pt x="942" y="3"/>
                    <a:pt x="922" y="1"/>
                    <a:pt x="9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52"/>
            <p:cNvSpPr/>
            <p:nvPr/>
          </p:nvSpPr>
          <p:spPr>
            <a:xfrm>
              <a:off x="5022286" y="3153310"/>
              <a:ext cx="56606" cy="47780"/>
            </a:xfrm>
            <a:custGeom>
              <a:rect b="b" l="l" r="r" t="t"/>
              <a:pathLst>
                <a:path extrusionOk="0" h="1781" w="2110">
                  <a:moveTo>
                    <a:pt x="566" y="1"/>
                  </a:moveTo>
                  <a:cubicBezTo>
                    <a:pt x="483" y="1"/>
                    <a:pt x="399" y="40"/>
                    <a:pt x="341" y="136"/>
                  </a:cubicBezTo>
                  <a:lnTo>
                    <a:pt x="93" y="539"/>
                  </a:lnTo>
                  <a:cubicBezTo>
                    <a:pt x="0" y="725"/>
                    <a:pt x="0" y="974"/>
                    <a:pt x="93" y="1160"/>
                  </a:cubicBezTo>
                  <a:cubicBezTo>
                    <a:pt x="217" y="1377"/>
                    <a:pt x="435" y="1501"/>
                    <a:pt x="652" y="1501"/>
                  </a:cubicBezTo>
                  <a:lnTo>
                    <a:pt x="1272" y="1501"/>
                  </a:lnTo>
                  <a:cubicBezTo>
                    <a:pt x="1272" y="1563"/>
                    <a:pt x="1303" y="1625"/>
                    <a:pt x="1334" y="1687"/>
                  </a:cubicBezTo>
                  <a:cubicBezTo>
                    <a:pt x="1396" y="1749"/>
                    <a:pt x="1466" y="1780"/>
                    <a:pt x="1536" y="1780"/>
                  </a:cubicBezTo>
                  <a:cubicBezTo>
                    <a:pt x="1605" y="1780"/>
                    <a:pt x="1675" y="1749"/>
                    <a:pt x="1737" y="1687"/>
                  </a:cubicBezTo>
                  <a:lnTo>
                    <a:pt x="1985" y="1408"/>
                  </a:lnTo>
                  <a:cubicBezTo>
                    <a:pt x="2110" y="1315"/>
                    <a:pt x="2110" y="1129"/>
                    <a:pt x="1985" y="1036"/>
                  </a:cubicBezTo>
                  <a:lnTo>
                    <a:pt x="1706" y="756"/>
                  </a:lnTo>
                  <a:cubicBezTo>
                    <a:pt x="1658" y="708"/>
                    <a:pt x="1595" y="687"/>
                    <a:pt x="1531" y="687"/>
                  </a:cubicBezTo>
                  <a:cubicBezTo>
                    <a:pt x="1389" y="687"/>
                    <a:pt x="1241" y="793"/>
                    <a:pt x="1241" y="943"/>
                  </a:cubicBezTo>
                  <a:lnTo>
                    <a:pt x="652" y="943"/>
                  </a:lnTo>
                  <a:cubicBezTo>
                    <a:pt x="621" y="943"/>
                    <a:pt x="590" y="943"/>
                    <a:pt x="559" y="911"/>
                  </a:cubicBezTo>
                  <a:cubicBezTo>
                    <a:pt x="559" y="880"/>
                    <a:pt x="559" y="849"/>
                    <a:pt x="559" y="818"/>
                  </a:cubicBezTo>
                  <a:lnTo>
                    <a:pt x="807" y="415"/>
                  </a:lnTo>
                  <a:cubicBezTo>
                    <a:pt x="936" y="201"/>
                    <a:pt x="752" y="1"/>
                    <a:pt x="5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52"/>
            <p:cNvSpPr/>
            <p:nvPr/>
          </p:nvSpPr>
          <p:spPr>
            <a:xfrm>
              <a:off x="4961522" y="3001332"/>
              <a:ext cx="46626" cy="14997"/>
            </a:xfrm>
            <a:custGeom>
              <a:rect b="b" l="l" r="r" t="t"/>
              <a:pathLst>
                <a:path extrusionOk="0" h="559" w="1738">
                  <a:moveTo>
                    <a:pt x="311" y="0"/>
                  </a:moveTo>
                  <a:cubicBezTo>
                    <a:pt x="1" y="31"/>
                    <a:pt x="1" y="528"/>
                    <a:pt x="311" y="559"/>
                  </a:cubicBezTo>
                  <a:lnTo>
                    <a:pt x="1428" y="559"/>
                  </a:lnTo>
                  <a:cubicBezTo>
                    <a:pt x="1738" y="528"/>
                    <a:pt x="1738" y="31"/>
                    <a:pt x="14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52"/>
            <p:cNvSpPr/>
            <p:nvPr/>
          </p:nvSpPr>
          <p:spPr>
            <a:xfrm>
              <a:off x="4864996" y="3001332"/>
              <a:ext cx="47458" cy="14997"/>
            </a:xfrm>
            <a:custGeom>
              <a:rect b="b" l="l" r="r" t="t"/>
              <a:pathLst>
                <a:path extrusionOk="0" h="559" w="1769">
                  <a:moveTo>
                    <a:pt x="342" y="0"/>
                  </a:moveTo>
                  <a:cubicBezTo>
                    <a:pt x="1" y="31"/>
                    <a:pt x="1" y="528"/>
                    <a:pt x="342" y="559"/>
                  </a:cubicBezTo>
                  <a:lnTo>
                    <a:pt x="1459" y="559"/>
                  </a:lnTo>
                  <a:cubicBezTo>
                    <a:pt x="1769" y="528"/>
                    <a:pt x="1769" y="31"/>
                    <a:pt x="14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52"/>
            <p:cNvSpPr/>
            <p:nvPr/>
          </p:nvSpPr>
          <p:spPr>
            <a:xfrm>
              <a:off x="4928255" y="3005276"/>
              <a:ext cx="17062" cy="11268"/>
            </a:xfrm>
            <a:custGeom>
              <a:rect b="b" l="l" r="r" t="t"/>
              <a:pathLst>
                <a:path extrusionOk="0" h="420" w="636">
                  <a:moveTo>
                    <a:pt x="314" y="1"/>
                  </a:moveTo>
                  <a:cubicBezTo>
                    <a:pt x="155" y="1"/>
                    <a:pt x="0" y="86"/>
                    <a:pt x="62" y="257"/>
                  </a:cubicBezTo>
                  <a:cubicBezTo>
                    <a:pt x="109" y="365"/>
                    <a:pt x="217" y="420"/>
                    <a:pt x="326" y="420"/>
                  </a:cubicBezTo>
                  <a:cubicBezTo>
                    <a:pt x="434" y="420"/>
                    <a:pt x="543" y="365"/>
                    <a:pt x="589" y="257"/>
                  </a:cubicBezTo>
                  <a:cubicBezTo>
                    <a:pt x="636" y="86"/>
                    <a:pt x="473" y="1"/>
                    <a:pt x="3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 name="Google Shape;787;p52"/>
          <p:cNvGrpSpPr/>
          <p:nvPr/>
        </p:nvGrpSpPr>
        <p:grpSpPr>
          <a:xfrm>
            <a:off x="7044035" y="3165815"/>
            <a:ext cx="454520" cy="353436"/>
            <a:chOff x="3985403" y="2959723"/>
            <a:chExt cx="395303" cy="307389"/>
          </a:xfrm>
        </p:grpSpPr>
        <p:sp>
          <p:nvSpPr>
            <p:cNvPr id="788" name="Google Shape;788;p52"/>
            <p:cNvSpPr/>
            <p:nvPr/>
          </p:nvSpPr>
          <p:spPr>
            <a:xfrm>
              <a:off x="3985403" y="2959723"/>
              <a:ext cx="395303" cy="307389"/>
            </a:xfrm>
            <a:custGeom>
              <a:rect b="b" l="l" r="r" t="t"/>
              <a:pathLst>
                <a:path extrusionOk="0" h="11458" w="14735">
                  <a:moveTo>
                    <a:pt x="10733" y="528"/>
                  </a:moveTo>
                  <a:cubicBezTo>
                    <a:pt x="10888" y="528"/>
                    <a:pt x="11012" y="652"/>
                    <a:pt x="11012" y="807"/>
                  </a:cubicBezTo>
                  <a:lnTo>
                    <a:pt x="11012" y="4653"/>
                  </a:lnTo>
                  <a:cubicBezTo>
                    <a:pt x="10857" y="4622"/>
                    <a:pt x="10671" y="4622"/>
                    <a:pt x="10516" y="4622"/>
                  </a:cubicBezTo>
                  <a:lnTo>
                    <a:pt x="10361" y="4622"/>
                  </a:lnTo>
                  <a:lnTo>
                    <a:pt x="10361" y="1458"/>
                  </a:lnTo>
                  <a:cubicBezTo>
                    <a:pt x="10361" y="1303"/>
                    <a:pt x="10237" y="1210"/>
                    <a:pt x="10081" y="1210"/>
                  </a:cubicBezTo>
                  <a:lnTo>
                    <a:pt x="7321" y="1210"/>
                  </a:lnTo>
                  <a:cubicBezTo>
                    <a:pt x="7011" y="1241"/>
                    <a:pt x="7011" y="1707"/>
                    <a:pt x="7321" y="1738"/>
                  </a:cubicBezTo>
                  <a:lnTo>
                    <a:pt x="9802" y="1738"/>
                  </a:lnTo>
                  <a:lnTo>
                    <a:pt x="9802" y="4684"/>
                  </a:lnTo>
                  <a:cubicBezTo>
                    <a:pt x="8468" y="4964"/>
                    <a:pt x="7445" y="6018"/>
                    <a:pt x="7166" y="7352"/>
                  </a:cubicBezTo>
                  <a:lnTo>
                    <a:pt x="2389" y="7352"/>
                  </a:lnTo>
                  <a:lnTo>
                    <a:pt x="2389" y="1738"/>
                  </a:lnTo>
                  <a:lnTo>
                    <a:pt x="4870" y="1738"/>
                  </a:lnTo>
                  <a:cubicBezTo>
                    <a:pt x="4878" y="1738"/>
                    <a:pt x="4885" y="1739"/>
                    <a:pt x="4892" y="1739"/>
                  </a:cubicBezTo>
                  <a:cubicBezTo>
                    <a:pt x="5173" y="1739"/>
                    <a:pt x="5173" y="1178"/>
                    <a:pt x="4892" y="1178"/>
                  </a:cubicBezTo>
                  <a:cubicBezTo>
                    <a:pt x="4885" y="1178"/>
                    <a:pt x="4878" y="1178"/>
                    <a:pt x="4870" y="1179"/>
                  </a:cubicBezTo>
                  <a:lnTo>
                    <a:pt x="2109" y="1179"/>
                  </a:lnTo>
                  <a:cubicBezTo>
                    <a:pt x="1954" y="1179"/>
                    <a:pt x="1830" y="1303"/>
                    <a:pt x="1830" y="1458"/>
                  </a:cubicBezTo>
                  <a:lnTo>
                    <a:pt x="1830" y="7383"/>
                  </a:lnTo>
                  <a:lnTo>
                    <a:pt x="1179" y="7383"/>
                  </a:lnTo>
                  <a:lnTo>
                    <a:pt x="1179" y="807"/>
                  </a:lnTo>
                  <a:cubicBezTo>
                    <a:pt x="1179" y="652"/>
                    <a:pt x="1303" y="528"/>
                    <a:pt x="1458" y="528"/>
                  </a:cubicBezTo>
                  <a:close/>
                  <a:moveTo>
                    <a:pt x="7104" y="7910"/>
                  </a:moveTo>
                  <a:lnTo>
                    <a:pt x="7104" y="8034"/>
                  </a:lnTo>
                  <a:cubicBezTo>
                    <a:pt x="7104" y="8283"/>
                    <a:pt x="7135" y="8562"/>
                    <a:pt x="7197" y="8810"/>
                  </a:cubicBezTo>
                  <a:lnTo>
                    <a:pt x="1117" y="8810"/>
                  </a:lnTo>
                  <a:cubicBezTo>
                    <a:pt x="776" y="8810"/>
                    <a:pt x="527" y="8531"/>
                    <a:pt x="527" y="8190"/>
                  </a:cubicBezTo>
                  <a:lnTo>
                    <a:pt x="527" y="7910"/>
                  </a:lnTo>
                  <a:close/>
                  <a:moveTo>
                    <a:pt x="10485" y="5145"/>
                  </a:moveTo>
                  <a:cubicBezTo>
                    <a:pt x="11962" y="5145"/>
                    <a:pt x="13370" y="6291"/>
                    <a:pt x="13370" y="8034"/>
                  </a:cubicBezTo>
                  <a:cubicBezTo>
                    <a:pt x="13370" y="9616"/>
                    <a:pt x="12098" y="10888"/>
                    <a:pt x="10516" y="10888"/>
                  </a:cubicBezTo>
                  <a:cubicBezTo>
                    <a:pt x="7941" y="10888"/>
                    <a:pt x="6669" y="7817"/>
                    <a:pt x="8468" y="5987"/>
                  </a:cubicBezTo>
                  <a:cubicBezTo>
                    <a:pt x="9060" y="5406"/>
                    <a:pt x="9780" y="5145"/>
                    <a:pt x="10485" y="5145"/>
                  </a:cubicBezTo>
                  <a:close/>
                  <a:moveTo>
                    <a:pt x="1489" y="0"/>
                  </a:moveTo>
                  <a:cubicBezTo>
                    <a:pt x="1024" y="0"/>
                    <a:pt x="652" y="373"/>
                    <a:pt x="652" y="807"/>
                  </a:cubicBezTo>
                  <a:lnTo>
                    <a:pt x="652" y="7383"/>
                  </a:lnTo>
                  <a:lnTo>
                    <a:pt x="248" y="7383"/>
                  </a:lnTo>
                  <a:cubicBezTo>
                    <a:pt x="235" y="7380"/>
                    <a:pt x="222" y="7378"/>
                    <a:pt x="210" y="7378"/>
                  </a:cubicBezTo>
                  <a:cubicBezTo>
                    <a:pt x="100" y="7378"/>
                    <a:pt x="0" y="7492"/>
                    <a:pt x="0" y="7631"/>
                  </a:cubicBezTo>
                  <a:lnTo>
                    <a:pt x="0" y="8221"/>
                  </a:lnTo>
                  <a:cubicBezTo>
                    <a:pt x="0" y="8841"/>
                    <a:pt x="496" y="9368"/>
                    <a:pt x="1117" y="9368"/>
                  </a:cubicBezTo>
                  <a:lnTo>
                    <a:pt x="7383" y="9368"/>
                  </a:lnTo>
                  <a:cubicBezTo>
                    <a:pt x="7949" y="10719"/>
                    <a:pt x="9223" y="11457"/>
                    <a:pt x="10524" y="11457"/>
                  </a:cubicBezTo>
                  <a:cubicBezTo>
                    <a:pt x="11434" y="11457"/>
                    <a:pt x="12357" y="11096"/>
                    <a:pt x="13059" y="10330"/>
                  </a:cubicBezTo>
                  <a:cubicBezTo>
                    <a:pt x="14734" y="8500"/>
                    <a:pt x="13928" y="5522"/>
                    <a:pt x="11570" y="4777"/>
                  </a:cubicBezTo>
                  <a:lnTo>
                    <a:pt x="11570" y="807"/>
                  </a:lnTo>
                  <a:cubicBezTo>
                    <a:pt x="11570" y="373"/>
                    <a:pt x="11198" y="0"/>
                    <a:pt x="107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52"/>
            <p:cNvSpPr/>
            <p:nvPr/>
          </p:nvSpPr>
          <p:spPr>
            <a:xfrm>
              <a:off x="4231250" y="3115537"/>
              <a:ext cx="64574" cy="48102"/>
            </a:xfrm>
            <a:custGeom>
              <a:rect b="b" l="l" r="r" t="t"/>
              <a:pathLst>
                <a:path extrusionOk="0" h="1793" w="2407">
                  <a:moveTo>
                    <a:pt x="1336" y="1"/>
                  </a:moveTo>
                  <a:cubicBezTo>
                    <a:pt x="1127" y="1"/>
                    <a:pt x="917" y="102"/>
                    <a:pt x="793" y="303"/>
                  </a:cubicBezTo>
                  <a:lnTo>
                    <a:pt x="452" y="893"/>
                  </a:lnTo>
                  <a:cubicBezTo>
                    <a:pt x="404" y="865"/>
                    <a:pt x="354" y="853"/>
                    <a:pt x="307" y="853"/>
                  </a:cubicBezTo>
                  <a:cubicBezTo>
                    <a:pt x="140" y="853"/>
                    <a:pt x="1" y="1003"/>
                    <a:pt x="49" y="1172"/>
                  </a:cubicBezTo>
                  <a:lnTo>
                    <a:pt x="142" y="1575"/>
                  </a:lnTo>
                  <a:cubicBezTo>
                    <a:pt x="173" y="1699"/>
                    <a:pt x="266" y="1761"/>
                    <a:pt x="390" y="1792"/>
                  </a:cubicBezTo>
                  <a:lnTo>
                    <a:pt x="452" y="1792"/>
                  </a:lnTo>
                  <a:lnTo>
                    <a:pt x="855" y="1699"/>
                  </a:lnTo>
                  <a:cubicBezTo>
                    <a:pt x="979" y="1668"/>
                    <a:pt x="1073" y="1513"/>
                    <a:pt x="1042" y="1358"/>
                  </a:cubicBezTo>
                  <a:cubicBezTo>
                    <a:pt x="1042" y="1296"/>
                    <a:pt x="979" y="1234"/>
                    <a:pt x="917" y="1203"/>
                  </a:cubicBezTo>
                  <a:lnTo>
                    <a:pt x="1290" y="613"/>
                  </a:lnTo>
                  <a:cubicBezTo>
                    <a:pt x="1290" y="582"/>
                    <a:pt x="1321" y="582"/>
                    <a:pt x="1352" y="582"/>
                  </a:cubicBezTo>
                  <a:cubicBezTo>
                    <a:pt x="1383" y="582"/>
                    <a:pt x="1414" y="582"/>
                    <a:pt x="1445" y="613"/>
                  </a:cubicBezTo>
                  <a:lnTo>
                    <a:pt x="1879" y="1327"/>
                  </a:lnTo>
                  <a:cubicBezTo>
                    <a:pt x="1918" y="1424"/>
                    <a:pt x="2005" y="1472"/>
                    <a:pt x="2095" y="1472"/>
                  </a:cubicBezTo>
                  <a:cubicBezTo>
                    <a:pt x="2150" y="1472"/>
                    <a:pt x="2205" y="1455"/>
                    <a:pt x="2251" y="1420"/>
                  </a:cubicBezTo>
                  <a:lnTo>
                    <a:pt x="2220" y="1420"/>
                  </a:lnTo>
                  <a:cubicBezTo>
                    <a:pt x="2375" y="1327"/>
                    <a:pt x="2406" y="1172"/>
                    <a:pt x="2313" y="1017"/>
                  </a:cubicBezTo>
                  <a:lnTo>
                    <a:pt x="1879" y="303"/>
                  </a:lnTo>
                  <a:cubicBezTo>
                    <a:pt x="1755" y="102"/>
                    <a:pt x="1546" y="1"/>
                    <a:pt x="13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52"/>
            <p:cNvSpPr/>
            <p:nvPr/>
          </p:nvSpPr>
          <p:spPr>
            <a:xfrm>
              <a:off x="4279352" y="3162780"/>
              <a:ext cx="48102" cy="49980"/>
            </a:xfrm>
            <a:custGeom>
              <a:rect b="b" l="l" r="r" t="t"/>
              <a:pathLst>
                <a:path extrusionOk="0" h="1863" w="1793">
                  <a:moveTo>
                    <a:pt x="924" y="0"/>
                  </a:moveTo>
                  <a:cubicBezTo>
                    <a:pt x="831" y="0"/>
                    <a:pt x="768" y="0"/>
                    <a:pt x="706" y="31"/>
                  </a:cubicBezTo>
                  <a:cubicBezTo>
                    <a:pt x="644" y="62"/>
                    <a:pt x="582" y="124"/>
                    <a:pt x="582" y="186"/>
                  </a:cubicBezTo>
                  <a:lnTo>
                    <a:pt x="489" y="590"/>
                  </a:lnTo>
                  <a:cubicBezTo>
                    <a:pt x="427" y="745"/>
                    <a:pt x="520" y="900"/>
                    <a:pt x="675" y="931"/>
                  </a:cubicBezTo>
                  <a:lnTo>
                    <a:pt x="737" y="931"/>
                  </a:lnTo>
                  <a:cubicBezTo>
                    <a:pt x="799" y="931"/>
                    <a:pt x="831" y="900"/>
                    <a:pt x="893" y="869"/>
                  </a:cubicBezTo>
                  <a:lnTo>
                    <a:pt x="1079" y="1179"/>
                  </a:lnTo>
                  <a:cubicBezTo>
                    <a:pt x="1079" y="1210"/>
                    <a:pt x="1079" y="1241"/>
                    <a:pt x="1079" y="1272"/>
                  </a:cubicBezTo>
                  <a:cubicBezTo>
                    <a:pt x="1048" y="1303"/>
                    <a:pt x="1017" y="1303"/>
                    <a:pt x="986" y="1303"/>
                  </a:cubicBezTo>
                  <a:lnTo>
                    <a:pt x="303" y="1303"/>
                  </a:lnTo>
                  <a:cubicBezTo>
                    <a:pt x="296" y="1302"/>
                    <a:pt x="288" y="1302"/>
                    <a:pt x="281" y="1302"/>
                  </a:cubicBezTo>
                  <a:cubicBezTo>
                    <a:pt x="0" y="1302"/>
                    <a:pt x="0" y="1862"/>
                    <a:pt x="281" y="1862"/>
                  </a:cubicBezTo>
                  <a:cubicBezTo>
                    <a:pt x="288" y="1862"/>
                    <a:pt x="296" y="1862"/>
                    <a:pt x="303" y="1861"/>
                  </a:cubicBezTo>
                  <a:lnTo>
                    <a:pt x="986" y="1861"/>
                  </a:lnTo>
                  <a:cubicBezTo>
                    <a:pt x="1482" y="1861"/>
                    <a:pt x="1792" y="1303"/>
                    <a:pt x="1544" y="869"/>
                  </a:cubicBezTo>
                  <a:lnTo>
                    <a:pt x="1358" y="590"/>
                  </a:lnTo>
                  <a:cubicBezTo>
                    <a:pt x="1420" y="558"/>
                    <a:pt x="1451" y="496"/>
                    <a:pt x="1482" y="434"/>
                  </a:cubicBezTo>
                  <a:cubicBezTo>
                    <a:pt x="1513" y="310"/>
                    <a:pt x="1420" y="155"/>
                    <a:pt x="1296" y="124"/>
                  </a:cubicBezTo>
                  <a:lnTo>
                    <a:pt x="92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52"/>
            <p:cNvSpPr/>
            <p:nvPr/>
          </p:nvSpPr>
          <p:spPr>
            <a:xfrm>
              <a:off x="4210083" y="3172143"/>
              <a:ext cx="57438" cy="47243"/>
            </a:xfrm>
            <a:custGeom>
              <a:rect b="b" l="l" r="r" t="t"/>
              <a:pathLst>
                <a:path extrusionOk="0" h="1761" w="2141">
                  <a:moveTo>
                    <a:pt x="580" y="0"/>
                  </a:moveTo>
                  <a:cubicBezTo>
                    <a:pt x="493" y="0"/>
                    <a:pt x="410" y="41"/>
                    <a:pt x="373" y="116"/>
                  </a:cubicBezTo>
                  <a:lnTo>
                    <a:pt x="124" y="520"/>
                  </a:lnTo>
                  <a:cubicBezTo>
                    <a:pt x="0" y="706"/>
                    <a:pt x="0" y="954"/>
                    <a:pt x="124" y="1171"/>
                  </a:cubicBezTo>
                  <a:cubicBezTo>
                    <a:pt x="249" y="1357"/>
                    <a:pt x="466" y="1481"/>
                    <a:pt x="683" y="1481"/>
                  </a:cubicBezTo>
                  <a:lnTo>
                    <a:pt x="1303" y="1481"/>
                  </a:lnTo>
                  <a:cubicBezTo>
                    <a:pt x="1303" y="1636"/>
                    <a:pt x="1427" y="1760"/>
                    <a:pt x="1551" y="1760"/>
                  </a:cubicBezTo>
                  <a:cubicBezTo>
                    <a:pt x="1644" y="1760"/>
                    <a:pt x="1706" y="1729"/>
                    <a:pt x="1768" y="1667"/>
                  </a:cubicBezTo>
                  <a:lnTo>
                    <a:pt x="2017" y="1419"/>
                  </a:lnTo>
                  <a:cubicBezTo>
                    <a:pt x="2141" y="1295"/>
                    <a:pt x="2141" y="1109"/>
                    <a:pt x="2017" y="1016"/>
                  </a:cubicBezTo>
                  <a:lnTo>
                    <a:pt x="1768" y="768"/>
                  </a:lnTo>
                  <a:cubicBezTo>
                    <a:pt x="1706" y="706"/>
                    <a:pt x="1634" y="678"/>
                    <a:pt x="1565" y="678"/>
                  </a:cubicBezTo>
                  <a:cubicBezTo>
                    <a:pt x="1427" y="678"/>
                    <a:pt x="1303" y="789"/>
                    <a:pt x="1303" y="954"/>
                  </a:cubicBezTo>
                  <a:lnTo>
                    <a:pt x="683" y="954"/>
                  </a:lnTo>
                  <a:cubicBezTo>
                    <a:pt x="652" y="954"/>
                    <a:pt x="621" y="923"/>
                    <a:pt x="621" y="892"/>
                  </a:cubicBezTo>
                  <a:cubicBezTo>
                    <a:pt x="590" y="892"/>
                    <a:pt x="590" y="830"/>
                    <a:pt x="621" y="830"/>
                  </a:cubicBezTo>
                  <a:lnTo>
                    <a:pt x="838" y="427"/>
                  </a:lnTo>
                  <a:cubicBezTo>
                    <a:pt x="931" y="303"/>
                    <a:pt x="900" y="116"/>
                    <a:pt x="745" y="54"/>
                  </a:cubicBezTo>
                  <a:cubicBezTo>
                    <a:pt x="696" y="18"/>
                    <a:pt x="637" y="0"/>
                    <a:pt x="5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52"/>
            <p:cNvSpPr/>
            <p:nvPr/>
          </p:nvSpPr>
          <p:spPr>
            <a:xfrm>
              <a:off x="4141002" y="2991540"/>
              <a:ext cx="15801" cy="14809"/>
            </a:xfrm>
            <a:custGeom>
              <a:rect b="b" l="l" r="r" t="t"/>
              <a:pathLst>
                <a:path extrusionOk="0" h="552" w="589">
                  <a:moveTo>
                    <a:pt x="241" y="0"/>
                  </a:moveTo>
                  <a:cubicBezTo>
                    <a:pt x="214" y="0"/>
                    <a:pt x="186" y="8"/>
                    <a:pt x="156" y="24"/>
                  </a:cubicBezTo>
                  <a:cubicBezTo>
                    <a:pt x="32" y="117"/>
                    <a:pt x="1" y="241"/>
                    <a:pt x="32" y="365"/>
                  </a:cubicBezTo>
                  <a:cubicBezTo>
                    <a:pt x="94" y="458"/>
                    <a:pt x="187" y="552"/>
                    <a:pt x="311" y="552"/>
                  </a:cubicBezTo>
                  <a:cubicBezTo>
                    <a:pt x="588" y="524"/>
                    <a:pt x="469" y="0"/>
                    <a:pt x="2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 name="Google Shape;793;p52"/>
          <p:cNvGrpSpPr/>
          <p:nvPr/>
        </p:nvGrpSpPr>
        <p:grpSpPr>
          <a:xfrm>
            <a:off x="4369665" y="1223334"/>
            <a:ext cx="404795" cy="430552"/>
            <a:chOff x="3198150" y="2929756"/>
            <a:chExt cx="352057" cy="374458"/>
          </a:xfrm>
        </p:grpSpPr>
        <p:sp>
          <p:nvSpPr>
            <p:cNvPr id="794" name="Google Shape;794;p52"/>
            <p:cNvSpPr/>
            <p:nvPr/>
          </p:nvSpPr>
          <p:spPr>
            <a:xfrm>
              <a:off x="3318552" y="3055309"/>
              <a:ext cx="16955" cy="14514"/>
            </a:xfrm>
            <a:custGeom>
              <a:rect b="b" l="l" r="r" t="t"/>
              <a:pathLst>
                <a:path extrusionOk="0" h="541" w="632">
                  <a:moveTo>
                    <a:pt x="320" y="1"/>
                  </a:moveTo>
                  <a:cubicBezTo>
                    <a:pt x="211" y="1"/>
                    <a:pt x="105" y="63"/>
                    <a:pt x="73" y="191"/>
                  </a:cubicBezTo>
                  <a:cubicBezTo>
                    <a:pt x="0" y="385"/>
                    <a:pt x="154" y="540"/>
                    <a:pt x="329" y="540"/>
                  </a:cubicBezTo>
                  <a:cubicBezTo>
                    <a:pt x="378" y="540"/>
                    <a:pt x="428" y="528"/>
                    <a:pt x="476" y="501"/>
                  </a:cubicBezTo>
                  <a:cubicBezTo>
                    <a:pt x="569" y="439"/>
                    <a:pt x="631" y="284"/>
                    <a:pt x="569" y="160"/>
                  </a:cubicBezTo>
                  <a:cubicBezTo>
                    <a:pt x="524" y="55"/>
                    <a:pt x="421" y="1"/>
                    <a:pt x="3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52"/>
            <p:cNvSpPr/>
            <p:nvPr/>
          </p:nvSpPr>
          <p:spPr>
            <a:xfrm>
              <a:off x="3198150" y="2929756"/>
              <a:ext cx="352057" cy="374458"/>
            </a:xfrm>
            <a:custGeom>
              <a:rect b="b" l="l" r="r" t="t"/>
              <a:pathLst>
                <a:path extrusionOk="0" h="13958" w="13123">
                  <a:moveTo>
                    <a:pt x="6546" y="497"/>
                  </a:moveTo>
                  <a:lnTo>
                    <a:pt x="6918" y="900"/>
                  </a:lnTo>
                  <a:lnTo>
                    <a:pt x="6577" y="1242"/>
                  </a:lnTo>
                  <a:lnTo>
                    <a:pt x="6546" y="1273"/>
                  </a:lnTo>
                  <a:lnTo>
                    <a:pt x="3041" y="1273"/>
                  </a:lnTo>
                  <a:lnTo>
                    <a:pt x="3041" y="1242"/>
                  </a:lnTo>
                  <a:lnTo>
                    <a:pt x="2669" y="900"/>
                  </a:lnTo>
                  <a:lnTo>
                    <a:pt x="3072" y="497"/>
                  </a:lnTo>
                  <a:close/>
                  <a:moveTo>
                    <a:pt x="2296" y="1273"/>
                  </a:moveTo>
                  <a:lnTo>
                    <a:pt x="2700" y="1676"/>
                  </a:lnTo>
                  <a:lnTo>
                    <a:pt x="2700" y="3072"/>
                  </a:lnTo>
                  <a:lnTo>
                    <a:pt x="1924" y="3072"/>
                  </a:lnTo>
                  <a:lnTo>
                    <a:pt x="1924" y="1676"/>
                  </a:lnTo>
                  <a:lnTo>
                    <a:pt x="2296" y="1273"/>
                  </a:lnTo>
                  <a:close/>
                  <a:moveTo>
                    <a:pt x="6391" y="1831"/>
                  </a:moveTo>
                  <a:lnTo>
                    <a:pt x="6391" y="3072"/>
                  </a:lnTo>
                  <a:lnTo>
                    <a:pt x="3227" y="3072"/>
                  </a:lnTo>
                  <a:lnTo>
                    <a:pt x="3227" y="1831"/>
                  </a:lnTo>
                  <a:close/>
                  <a:moveTo>
                    <a:pt x="7321" y="1273"/>
                  </a:moveTo>
                  <a:lnTo>
                    <a:pt x="7694" y="1676"/>
                  </a:lnTo>
                  <a:lnTo>
                    <a:pt x="7694" y="3072"/>
                  </a:lnTo>
                  <a:lnTo>
                    <a:pt x="6918" y="3072"/>
                  </a:lnTo>
                  <a:lnTo>
                    <a:pt x="6918" y="1676"/>
                  </a:lnTo>
                  <a:lnTo>
                    <a:pt x="7321" y="1273"/>
                  </a:lnTo>
                  <a:close/>
                  <a:moveTo>
                    <a:pt x="9479" y="7627"/>
                  </a:moveTo>
                  <a:cubicBezTo>
                    <a:pt x="10956" y="7627"/>
                    <a:pt x="12378" y="8773"/>
                    <a:pt x="12378" y="10516"/>
                  </a:cubicBezTo>
                  <a:cubicBezTo>
                    <a:pt x="12378" y="12098"/>
                    <a:pt x="11106" y="13370"/>
                    <a:pt x="9493" y="13370"/>
                  </a:cubicBezTo>
                  <a:cubicBezTo>
                    <a:pt x="6949" y="13370"/>
                    <a:pt x="5677" y="10268"/>
                    <a:pt x="7477" y="8469"/>
                  </a:cubicBezTo>
                  <a:cubicBezTo>
                    <a:pt x="8058" y="7888"/>
                    <a:pt x="8774" y="7627"/>
                    <a:pt x="9479" y="7627"/>
                  </a:cubicBezTo>
                  <a:close/>
                  <a:moveTo>
                    <a:pt x="9059" y="3599"/>
                  </a:moveTo>
                  <a:lnTo>
                    <a:pt x="9059" y="4685"/>
                  </a:lnTo>
                  <a:lnTo>
                    <a:pt x="6019" y="4685"/>
                  </a:lnTo>
                  <a:cubicBezTo>
                    <a:pt x="6011" y="4684"/>
                    <a:pt x="6004" y="4684"/>
                    <a:pt x="5996" y="4684"/>
                  </a:cubicBezTo>
                  <a:cubicBezTo>
                    <a:pt x="5723" y="4684"/>
                    <a:pt x="5716" y="5216"/>
                    <a:pt x="5976" y="5216"/>
                  </a:cubicBezTo>
                  <a:cubicBezTo>
                    <a:pt x="5990" y="5216"/>
                    <a:pt x="6004" y="5215"/>
                    <a:pt x="6019" y="5212"/>
                  </a:cubicBezTo>
                  <a:lnTo>
                    <a:pt x="9059" y="5212"/>
                  </a:lnTo>
                  <a:lnTo>
                    <a:pt x="9059" y="7135"/>
                  </a:lnTo>
                  <a:cubicBezTo>
                    <a:pt x="5895" y="7538"/>
                    <a:pt x="4964" y="11664"/>
                    <a:pt x="7632" y="13401"/>
                  </a:cubicBezTo>
                  <a:lnTo>
                    <a:pt x="1118" y="13370"/>
                  </a:lnTo>
                  <a:cubicBezTo>
                    <a:pt x="776" y="13370"/>
                    <a:pt x="528" y="13122"/>
                    <a:pt x="528" y="12812"/>
                  </a:cubicBezTo>
                  <a:lnTo>
                    <a:pt x="528" y="5212"/>
                  </a:lnTo>
                  <a:lnTo>
                    <a:pt x="3568" y="5212"/>
                  </a:lnTo>
                  <a:cubicBezTo>
                    <a:pt x="3909" y="5181"/>
                    <a:pt x="3909" y="4716"/>
                    <a:pt x="3568" y="4685"/>
                  </a:cubicBezTo>
                  <a:lnTo>
                    <a:pt x="528" y="4685"/>
                  </a:lnTo>
                  <a:lnTo>
                    <a:pt x="528" y="3599"/>
                  </a:lnTo>
                  <a:close/>
                  <a:moveTo>
                    <a:pt x="2979" y="1"/>
                  </a:moveTo>
                  <a:cubicBezTo>
                    <a:pt x="2886" y="1"/>
                    <a:pt x="2824" y="32"/>
                    <a:pt x="2762" y="63"/>
                  </a:cubicBezTo>
                  <a:lnTo>
                    <a:pt x="2141" y="745"/>
                  </a:lnTo>
                  <a:lnTo>
                    <a:pt x="1459" y="1397"/>
                  </a:lnTo>
                  <a:cubicBezTo>
                    <a:pt x="1428" y="1428"/>
                    <a:pt x="1397" y="1521"/>
                    <a:pt x="1397" y="1583"/>
                  </a:cubicBezTo>
                  <a:lnTo>
                    <a:pt x="1397" y="3072"/>
                  </a:lnTo>
                  <a:lnTo>
                    <a:pt x="280" y="3072"/>
                  </a:lnTo>
                  <a:cubicBezTo>
                    <a:pt x="125" y="3072"/>
                    <a:pt x="1" y="3165"/>
                    <a:pt x="1" y="3320"/>
                  </a:cubicBezTo>
                  <a:lnTo>
                    <a:pt x="1" y="12812"/>
                  </a:lnTo>
                  <a:cubicBezTo>
                    <a:pt x="1" y="13432"/>
                    <a:pt x="497" y="13928"/>
                    <a:pt x="1118" y="13928"/>
                  </a:cubicBezTo>
                  <a:lnTo>
                    <a:pt x="8500" y="13928"/>
                  </a:lnTo>
                  <a:cubicBezTo>
                    <a:pt x="8624" y="13928"/>
                    <a:pt x="8717" y="13928"/>
                    <a:pt x="8841" y="13897"/>
                  </a:cubicBezTo>
                  <a:lnTo>
                    <a:pt x="8872" y="13897"/>
                  </a:lnTo>
                  <a:cubicBezTo>
                    <a:pt x="9086" y="13938"/>
                    <a:pt x="9299" y="13958"/>
                    <a:pt x="9508" y="13958"/>
                  </a:cubicBezTo>
                  <a:cubicBezTo>
                    <a:pt x="11214" y="13958"/>
                    <a:pt x="12712" y="12660"/>
                    <a:pt x="12905" y="10920"/>
                  </a:cubicBezTo>
                  <a:cubicBezTo>
                    <a:pt x="13122" y="8934"/>
                    <a:pt x="11602" y="7166"/>
                    <a:pt x="9617" y="7104"/>
                  </a:cubicBezTo>
                  <a:lnTo>
                    <a:pt x="9617" y="3320"/>
                  </a:lnTo>
                  <a:cubicBezTo>
                    <a:pt x="9617" y="3165"/>
                    <a:pt x="9493" y="3041"/>
                    <a:pt x="9338" y="3041"/>
                  </a:cubicBezTo>
                  <a:lnTo>
                    <a:pt x="8252" y="3041"/>
                  </a:lnTo>
                  <a:lnTo>
                    <a:pt x="8252" y="1583"/>
                  </a:lnTo>
                  <a:cubicBezTo>
                    <a:pt x="8221" y="1490"/>
                    <a:pt x="8221" y="1428"/>
                    <a:pt x="8159" y="1366"/>
                  </a:cubicBezTo>
                  <a:lnTo>
                    <a:pt x="7508" y="745"/>
                  </a:lnTo>
                  <a:lnTo>
                    <a:pt x="6825" y="63"/>
                  </a:lnTo>
                  <a:cubicBezTo>
                    <a:pt x="6794" y="32"/>
                    <a:pt x="6732" y="1"/>
                    <a:pt x="66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52"/>
            <p:cNvSpPr/>
            <p:nvPr/>
          </p:nvSpPr>
          <p:spPr>
            <a:xfrm>
              <a:off x="3417009" y="3152988"/>
              <a:ext cx="64949" cy="47270"/>
            </a:xfrm>
            <a:custGeom>
              <a:rect b="b" l="l" r="r" t="t"/>
              <a:pathLst>
                <a:path extrusionOk="0" h="1762" w="2421">
                  <a:moveTo>
                    <a:pt x="1350" y="1"/>
                  </a:moveTo>
                  <a:cubicBezTo>
                    <a:pt x="1141" y="1"/>
                    <a:pt x="932" y="101"/>
                    <a:pt x="807" y="303"/>
                  </a:cubicBezTo>
                  <a:lnTo>
                    <a:pt x="466" y="861"/>
                  </a:lnTo>
                  <a:cubicBezTo>
                    <a:pt x="422" y="840"/>
                    <a:pt x="363" y="818"/>
                    <a:pt x="310" y="818"/>
                  </a:cubicBezTo>
                  <a:cubicBezTo>
                    <a:pt x="288" y="818"/>
                    <a:pt x="267" y="821"/>
                    <a:pt x="249" y="830"/>
                  </a:cubicBezTo>
                  <a:cubicBezTo>
                    <a:pt x="94" y="861"/>
                    <a:pt x="1" y="1017"/>
                    <a:pt x="63" y="1141"/>
                  </a:cubicBezTo>
                  <a:lnTo>
                    <a:pt x="125" y="1544"/>
                  </a:lnTo>
                  <a:cubicBezTo>
                    <a:pt x="156" y="1668"/>
                    <a:pt x="280" y="1761"/>
                    <a:pt x="404" y="1761"/>
                  </a:cubicBezTo>
                  <a:lnTo>
                    <a:pt x="466" y="1761"/>
                  </a:lnTo>
                  <a:lnTo>
                    <a:pt x="838" y="1668"/>
                  </a:lnTo>
                  <a:cubicBezTo>
                    <a:pt x="994" y="1637"/>
                    <a:pt x="1087" y="1482"/>
                    <a:pt x="1056" y="1358"/>
                  </a:cubicBezTo>
                  <a:cubicBezTo>
                    <a:pt x="1025" y="1265"/>
                    <a:pt x="994" y="1203"/>
                    <a:pt x="932" y="1172"/>
                  </a:cubicBezTo>
                  <a:lnTo>
                    <a:pt x="1273" y="613"/>
                  </a:lnTo>
                  <a:cubicBezTo>
                    <a:pt x="1304" y="582"/>
                    <a:pt x="1335" y="551"/>
                    <a:pt x="1366" y="551"/>
                  </a:cubicBezTo>
                  <a:cubicBezTo>
                    <a:pt x="1397" y="551"/>
                    <a:pt x="1428" y="582"/>
                    <a:pt x="1428" y="582"/>
                  </a:cubicBezTo>
                  <a:lnTo>
                    <a:pt x="1862" y="1296"/>
                  </a:lnTo>
                  <a:cubicBezTo>
                    <a:pt x="1920" y="1393"/>
                    <a:pt x="2003" y="1441"/>
                    <a:pt x="2094" y="1441"/>
                  </a:cubicBezTo>
                  <a:cubicBezTo>
                    <a:pt x="2149" y="1441"/>
                    <a:pt x="2207" y="1424"/>
                    <a:pt x="2265" y="1389"/>
                  </a:cubicBezTo>
                  <a:lnTo>
                    <a:pt x="2234" y="1389"/>
                  </a:lnTo>
                  <a:cubicBezTo>
                    <a:pt x="2358" y="1296"/>
                    <a:pt x="2420" y="1141"/>
                    <a:pt x="2327" y="1017"/>
                  </a:cubicBezTo>
                  <a:lnTo>
                    <a:pt x="1893" y="303"/>
                  </a:lnTo>
                  <a:cubicBezTo>
                    <a:pt x="1769" y="101"/>
                    <a:pt x="1560" y="1"/>
                    <a:pt x="13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52"/>
            <p:cNvSpPr/>
            <p:nvPr/>
          </p:nvSpPr>
          <p:spPr>
            <a:xfrm>
              <a:off x="3462803" y="3199695"/>
              <a:ext cx="46626" cy="48826"/>
            </a:xfrm>
            <a:custGeom>
              <a:rect b="b" l="l" r="r" t="t"/>
              <a:pathLst>
                <a:path extrusionOk="0" h="1820" w="1738">
                  <a:moveTo>
                    <a:pt x="894" y="1"/>
                  </a:moveTo>
                  <a:cubicBezTo>
                    <a:pt x="777" y="1"/>
                    <a:pt x="676" y="84"/>
                    <a:pt x="651" y="206"/>
                  </a:cubicBezTo>
                  <a:lnTo>
                    <a:pt x="558" y="578"/>
                  </a:lnTo>
                  <a:cubicBezTo>
                    <a:pt x="496" y="702"/>
                    <a:pt x="589" y="858"/>
                    <a:pt x="744" y="889"/>
                  </a:cubicBezTo>
                  <a:lnTo>
                    <a:pt x="807" y="889"/>
                  </a:lnTo>
                  <a:cubicBezTo>
                    <a:pt x="869" y="889"/>
                    <a:pt x="900" y="889"/>
                    <a:pt x="962" y="858"/>
                  </a:cubicBezTo>
                  <a:lnTo>
                    <a:pt x="1148" y="1137"/>
                  </a:lnTo>
                  <a:cubicBezTo>
                    <a:pt x="1148" y="1168"/>
                    <a:pt x="1148" y="1199"/>
                    <a:pt x="1148" y="1230"/>
                  </a:cubicBezTo>
                  <a:cubicBezTo>
                    <a:pt x="1117" y="1261"/>
                    <a:pt x="1086" y="1292"/>
                    <a:pt x="1055" y="1292"/>
                  </a:cubicBezTo>
                  <a:lnTo>
                    <a:pt x="372" y="1292"/>
                  </a:lnTo>
                  <a:cubicBezTo>
                    <a:pt x="0" y="1292"/>
                    <a:pt x="0" y="1819"/>
                    <a:pt x="372" y="1819"/>
                  </a:cubicBezTo>
                  <a:lnTo>
                    <a:pt x="1055" y="1819"/>
                  </a:lnTo>
                  <a:cubicBezTo>
                    <a:pt x="1303" y="1819"/>
                    <a:pt x="1520" y="1695"/>
                    <a:pt x="1613" y="1509"/>
                  </a:cubicBezTo>
                  <a:cubicBezTo>
                    <a:pt x="1737" y="1292"/>
                    <a:pt x="1737" y="1075"/>
                    <a:pt x="1613" y="858"/>
                  </a:cubicBezTo>
                  <a:lnTo>
                    <a:pt x="1613" y="889"/>
                  </a:lnTo>
                  <a:lnTo>
                    <a:pt x="1458" y="609"/>
                  </a:lnTo>
                  <a:cubicBezTo>
                    <a:pt x="1489" y="547"/>
                    <a:pt x="1551" y="516"/>
                    <a:pt x="1551" y="454"/>
                  </a:cubicBezTo>
                  <a:cubicBezTo>
                    <a:pt x="1613" y="299"/>
                    <a:pt x="1520" y="144"/>
                    <a:pt x="1365" y="113"/>
                  </a:cubicBezTo>
                  <a:lnTo>
                    <a:pt x="993" y="20"/>
                  </a:lnTo>
                  <a:cubicBezTo>
                    <a:pt x="960" y="7"/>
                    <a:pt x="926" y="1"/>
                    <a:pt x="8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52"/>
            <p:cNvSpPr/>
            <p:nvPr/>
          </p:nvSpPr>
          <p:spPr>
            <a:xfrm>
              <a:off x="3392891" y="3209084"/>
              <a:ext cx="59933" cy="47243"/>
            </a:xfrm>
            <a:custGeom>
              <a:rect b="b" l="l" r="r" t="t"/>
              <a:pathLst>
                <a:path extrusionOk="0" h="1761" w="2234">
                  <a:moveTo>
                    <a:pt x="721" y="0"/>
                  </a:moveTo>
                  <a:cubicBezTo>
                    <a:pt x="638" y="0"/>
                    <a:pt x="554" y="40"/>
                    <a:pt x="497" y="135"/>
                  </a:cubicBezTo>
                  <a:lnTo>
                    <a:pt x="280" y="508"/>
                  </a:lnTo>
                  <a:cubicBezTo>
                    <a:pt x="0" y="942"/>
                    <a:pt x="311" y="1500"/>
                    <a:pt x="807" y="1500"/>
                  </a:cubicBezTo>
                  <a:lnTo>
                    <a:pt x="1396" y="1500"/>
                  </a:lnTo>
                  <a:cubicBezTo>
                    <a:pt x="1396" y="1655"/>
                    <a:pt x="1520" y="1748"/>
                    <a:pt x="1675" y="1748"/>
                  </a:cubicBezTo>
                  <a:cubicBezTo>
                    <a:pt x="1692" y="1757"/>
                    <a:pt x="1711" y="1760"/>
                    <a:pt x="1730" y="1760"/>
                  </a:cubicBezTo>
                  <a:cubicBezTo>
                    <a:pt x="1783" y="1760"/>
                    <a:pt x="1839" y="1732"/>
                    <a:pt x="1862" y="1686"/>
                  </a:cubicBezTo>
                  <a:lnTo>
                    <a:pt x="2141" y="1407"/>
                  </a:lnTo>
                  <a:cubicBezTo>
                    <a:pt x="2203" y="1376"/>
                    <a:pt x="2234" y="1283"/>
                    <a:pt x="2234" y="1221"/>
                  </a:cubicBezTo>
                  <a:cubicBezTo>
                    <a:pt x="2234" y="1159"/>
                    <a:pt x="2203" y="1066"/>
                    <a:pt x="2141" y="1035"/>
                  </a:cubicBezTo>
                  <a:lnTo>
                    <a:pt x="1862" y="756"/>
                  </a:lnTo>
                  <a:cubicBezTo>
                    <a:pt x="1815" y="709"/>
                    <a:pt x="1745" y="686"/>
                    <a:pt x="1675" y="686"/>
                  </a:cubicBezTo>
                  <a:cubicBezTo>
                    <a:pt x="1606" y="686"/>
                    <a:pt x="1536" y="709"/>
                    <a:pt x="1489" y="756"/>
                  </a:cubicBezTo>
                  <a:cubicBezTo>
                    <a:pt x="1427" y="818"/>
                    <a:pt x="1396" y="880"/>
                    <a:pt x="1396" y="942"/>
                  </a:cubicBezTo>
                  <a:lnTo>
                    <a:pt x="807" y="942"/>
                  </a:lnTo>
                  <a:cubicBezTo>
                    <a:pt x="776" y="942"/>
                    <a:pt x="745" y="942"/>
                    <a:pt x="714" y="911"/>
                  </a:cubicBezTo>
                  <a:cubicBezTo>
                    <a:pt x="714" y="880"/>
                    <a:pt x="714" y="849"/>
                    <a:pt x="714" y="818"/>
                  </a:cubicBezTo>
                  <a:lnTo>
                    <a:pt x="962" y="414"/>
                  </a:lnTo>
                  <a:cubicBezTo>
                    <a:pt x="1091" y="200"/>
                    <a:pt x="908" y="0"/>
                    <a:pt x="7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 name="Google Shape;799;p52"/>
          <p:cNvGrpSpPr/>
          <p:nvPr/>
        </p:nvGrpSpPr>
        <p:grpSpPr>
          <a:xfrm>
            <a:off x="4343847" y="3099829"/>
            <a:ext cx="456432" cy="419417"/>
            <a:chOff x="2364324" y="2929274"/>
            <a:chExt cx="396967" cy="364774"/>
          </a:xfrm>
        </p:grpSpPr>
        <p:sp>
          <p:nvSpPr>
            <p:cNvPr id="800" name="Google Shape;800;p52"/>
            <p:cNvSpPr/>
            <p:nvPr/>
          </p:nvSpPr>
          <p:spPr>
            <a:xfrm>
              <a:off x="2626429" y="3050346"/>
              <a:ext cx="17545" cy="15077"/>
            </a:xfrm>
            <a:custGeom>
              <a:rect b="b" l="l" r="r" t="t"/>
              <a:pathLst>
                <a:path extrusionOk="0" h="562" w="654">
                  <a:moveTo>
                    <a:pt x="356" y="1"/>
                  </a:moveTo>
                  <a:cubicBezTo>
                    <a:pt x="173" y="1"/>
                    <a:pt x="1" y="188"/>
                    <a:pt x="95" y="376"/>
                  </a:cubicBezTo>
                  <a:cubicBezTo>
                    <a:pt x="157" y="500"/>
                    <a:pt x="250" y="562"/>
                    <a:pt x="374" y="562"/>
                  </a:cubicBezTo>
                  <a:cubicBezTo>
                    <a:pt x="467" y="531"/>
                    <a:pt x="591" y="469"/>
                    <a:pt x="622" y="345"/>
                  </a:cubicBezTo>
                  <a:cubicBezTo>
                    <a:pt x="653" y="252"/>
                    <a:pt x="622" y="128"/>
                    <a:pt x="529" y="66"/>
                  </a:cubicBezTo>
                  <a:cubicBezTo>
                    <a:pt x="476" y="20"/>
                    <a:pt x="416" y="1"/>
                    <a:pt x="3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52"/>
            <p:cNvSpPr/>
            <p:nvPr/>
          </p:nvSpPr>
          <p:spPr>
            <a:xfrm>
              <a:off x="2364324" y="2929274"/>
              <a:ext cx="396967" cy="364774"/>
            </a:xfrm>
            <a:custGeom>
              <a:rect b="b" l="l" r="r" t="t"/>
              <a:pathLst>
                <a:path extrusionOk="0" h="13597" w="14797">
                  <a:moveTo>
                    <a:pt x="8369" y="536"/>
                  </a:moveTo>
                  <a:cubicBezTo>
                    <a:pt x="8652" y="536"/>
                    <a:pt x="8897" y="558"/>
                    <a:pt x="9058" y="577"/>
                  </a:cubicBezTo>
                  <a:cubicBezTo>
                    <a:pt x="9120" y="1042"/>
                    <a:pt x="9213" y="2221"/>
                    <a:pt x="8717" y="2997"/>
                  </a:cubicBezTo>
                  <a:cubicBezTo>
                    <a:pt x="8309" y="2779"/>
                    <a:pt x="7853" y="2681"/>
                    <a:pt x="7392" y="2681"/>
                  </a:cubicBezTo>
                  <a:cubicBezTo>
                    <a:pt x="7327" y="2681"/>
                    <a:pt x="7262" y="2683"/>
                    <a:pt x="7197" y="2686"/>
                  </a:cubicBezTo>
                  <a:lnTo>
                    <a:pt x="8097" y="1818"/>
                  </a:lnTo>
                  <a:cubicBezTo>
                    <a:pt x="8266" y="1601"/>
                    <a:pt x="8096" y="1346"/>
                    <a:pt x="7881" y="1346"/>
                  </a:cubicBezTo>
                  <a:cubicBezTo>
                    <a:pt x="7820" y="1346"/>
                    <a:pt x="7755" y="1366"/>
                    <a:pt x="7693" y="1415"/>
                  </a:cubicBezTo>
                  <a:lnTo>
                    <a:pt x="6204" y="2935"/>
                  </a:lnTo>
                  <a:cubicBezTo>
                    <a:pt x="6049" y="2997"/>
                    <a:pt x="5894" y="3059"/>
                    <a:pt x="5739" y="3152"/>
                  </a:cubicBezTo>
                  <a:cubicBezTo>
                    <a:pt x="5739" y="2531"/>
                    <a:pt x="5832" y="1694"/>
                    <a:pt x="6359" y="1166"/>
                  </a:cubicBezTo>
                  <a:cubicBezTo>
                    <a:pt x="6877" y="649"/>
                    <a:pt x="7723" y="536"/>
                    <a:pt x="8369" y="536"/>
                  </a:cubicBezTo>
                  <a:close/>
                  <a:moveTo>
                    <a:pt x="10427" y="7086"/>
                  </a:moveTo>
                  <a:cubicBezTo>
                    <a:pt x="11957" y="7086"/>
                    <a:pt x="13432" y="8266"/>
                    <a:pt x="13432" y="10069"/>
                  </a:cubicBezTo>
                  <a:cubicBezTo>
                    <a:pt x="13432" y="11682"/>
                    <a:pt x="12098" y="13016"/>
                    <a:pt x="10454" y="13016"/>
                  </a:cubicBezTo>
                  <a:lnTo>
                    <a:pt x="10485" y="13047"/>
                  </a:lnTo>
                  <a:cubicBezTo>
                    <a:pt x="7817" y="13047"/>
                    <a:pt x="6484" y="9852"/>
                    <a:pt x="8345" y="7960"/>
                  </a:cubicBezTo>
                  <a:cubicBezTo>
                    <a:pt x="8948" y="7357"/>
                    <a:pt x="9694" y="7086"/>
                    <a:pt x="10427" y="7086"/>
                  </a:cubicBezTo>
                  <a:close/>
                  <a:moveTo>
                    <a:pt x="8320" y="0"/>
                  </a:moveTo>
                  <a:cubicBezTo>
                    <a:pt x="7584" y="0"/>
                    <a:pt x="6610" y="141"/>
                    <a:pt x="5956" y="794"/>
                  </a:cubicBezTo>
                  <a:cubicBezTo>
                    <a:pt x="5677" y="1104"/>
                    <a:pt x="5460" y="1477"/>
                    <a:pt x="5336" y="1911"/>
                  </a:cubicBezTo>
                  <a:cubicBezTo>
                    <a:pt x="5212" y="1725"/>
                    <a:pt x="5057" y="1539"/>
                    <a:pt x="4902" y="1384"/>
                  </a:cubicBezTo>
                  <a:lnTo>
                    <a:pt x="4684" y="1135"/>
                  </a:lnTo>
                  <a:cubicBezTo>
                    <a:pt x="4630" y="1081"/>
                    <a:pt x="4567" y="1058"/>
                    <a:pt x="4506" y="1058"/>
                  </a:cubicBezTo>
                  <a:cubicBezTo>
                    <a:pt x="4290" y="1058"/>
                    <a:pt x="4088" y="1345"/>
                    <a:pt x="4281" y="1539"/>
                  </a:cubicBezTo>
                  <a:lnTo>
                    <a:pt x="4529" y="1756"/>
                  </a:lnTo>
                  <a:cubicBezTo>
                    <a:pt x="4902" y="2128"/>
                    <a:pt x="5119" y="2624"/>
                    <a:pt x="5150" y="3152"/>
                  </a:cubicBezTo>
                  <a:cubicBezTo>
                    <a:pt x="4661" y="2843"/>
                    <a:pt x="4109" y="2695"/>
                    <a:pt x="3557" y="2695"/>
                  </a:cubicBezTo>
                  <a:cubicBezTo>
                    <a:pt x="2776" y="2695"/>
                    <a:pt x="1996" y="2992"/>
                    <a:pt x="1396" y="3555"/>
                  </a:cubicBezTo>
                  <a:cubicBezTo>
                    <a:pt x="1334" y="3586"/>
                    <a:pt x="1303" y="3679"/>
                    <a:pt x="1303" y="3772"/>
                  </a:cubicBezTo>
                  <a:cubicBezTo>
                    <a:pt x="1303" y="3865"/>
                    <a:pt x="1365" y="3927"/>
                    <a:pt x="1427" y="3989"/>
                  </a:cubicBezTo>
                  <a:cubicBezTo>
                    <a:pt x="1769" y="4175"/>
                    <a:pt x="1800" y="4641"/>
                    <a:pt x="1520" y="4889"/>
                  </a:cubicBezTo>
                  <a:cubicBezTo>
                    <a:pt x="1427" y="4982"/>
                    <a:pt x="1427" y="5106"/>
                    <a:pt x="1489" y="5230"/>
                  </a:cubicBezTo>
                  <a:cubicBezTo>
                    <a:pt x="1867" y="5877"/>
                    <a:pt x="1354" y="6617"/>
                    <a:pt x="684" y="6617"/>
                  </a:cubicBezTo>
                  <a:cubicBezTo>
                    <a:pt x="583" y="6617"/>
                    <a:pt x="479" y="6600"/>
                    <a:pt x="373" y="6564"/>
                  </a:cubicBezTo>
                  <a:cubicBezTo>
                    <a:pt x="347" y="6551"/>
                    <a:pt x="316" y="6543"/>
                    <a:pt x="284" y="6543"/>
                  </a:cubicBezTo>
                  <a:cubicBezTo>
                    <a:pt x="239" y="6543"/>
                    <a:pt x="192" y="6558"/>
                    <a:pt x="156" y="6595"/>
                  </a:cubicBezTo>
                  <a:cubicBezTo>
                    <a:pt x="63" y="6626"/>
                    <a:pt x="32" y="6719"/>
                    <a:pt x="32" y="6812"/>
                  </a:cubicBezTo>
                  <a:cubicBezTo>
                    <a:pt x="1" y="7277"/>
                    <a:pt x="32" y="7743"/>
                    <a:pt x="125" y="8239"/>
                  </a:cubicBezTo>
                  <a:cubicBezTo>
                    <a:pt x="342" y="9542"/>
                    <a:pt x="1055" y="10720"/>
                    <a:pt x="2141" y="11527"/>
                  </a:cubicBezTo>
                  <a:cubicBezTo>
                    <a:pt x="2761" y="11961"/>
                    <a:pt x="3506" y="12209"/>
                    <a:pt x="4281" y="12240"/>
                  </a:cubicBezTo>
                  <a:cubicBezTo>
                    <a:pt x="4467" y="12240"/>
                    <a:pt x="4653" y="12209"/>
                    <a:pt x="4809" y="12178"/>
                  </a:cubicBezTo>
                  <a:cubicBezTo>
                    <a:pt x="4933" y="12147"/>
                    <a:pt x="5057" y="12085"/>
                    <a:pt x="5150" y="11992"/>
                  </a:cubicBezTo>
                  <a:cubicBezTo>
                    <a:pt x="5227" y="11930"/>
                    <a:pt x="5328" y="11899"/>
                    <a:pt x="5433" y="11899"/>
                  </a:cubicBezTo>
                  <a:cubicBezTo>
                    <a:pt x="5537" y="11899"/>
                    <a:pt x="5646" y="11930"/>
                    <a:pt x="5739" y="11992"/>
                  </a:cubicBezTo>
                  <a:cubicBezTo>
                    <a:pt x="5832" y="12085"/>
                    <a:pt x="5925" y="12147"/>
                    <a:pt x="6049" y="12178"/>
                  </a:cubicBezTo>
                  <a:cubicBezTo>
                    <a:pt x="6247" y="12213"/>
                    <a:pt x="6440" y="12231"/>
                    <a:pt x="6631" y="12231"/>
                  </a:cubicBezTo>
                  <a:cubicBezTo>
                    <a:pt x="6949" y="12231"/>
                    <a:pt x="7259" y="12182"/>
                    <a:pt x="7569" y="12085"/>
                  </a:cubicBezTo>
                  <a:cubicBezTo>
                    <a:pt x="8269" y="13098"/>
                    <a:pt x="9363" y="13596"/>
                    <a:pt x="10455" y="13596"/>
                  </a:cubicBezTo>
                  <a:cubicBezTo>
                    <a:pt x="11637" y="13596"/>
                    <a:pt x="12817" y="13013"/>
                    <a:pt x="13494" y="11868"/>
                  </a:cubicBezTo>
                  <a:cubicBezTo>
                    <a:pt x="14797" y="9666"/>
                    <a:pt x="13370" y="6843"/>
                    <a:pt x="10857" y="6595"/>
                  </a:cubicBezTo>
                  <a:lnTo>
                    <a:pt x="10857" y="6564"/>
                  </a:lnTo>
                  <a:cubicBezTo>
                    <a:pt x="10857" y="6378"/>
                    <a:pt x="10826" y="6192"/>
                    <a:pt x="10795" y="5974"/>
                  </a:cubicBezTo>
                  <a:lnTo>
                    <a:pt x="10795" y="5943"/>
                  </a:lnTo>
                  <a:cubicBezTo>
                    <a:pt x="10768" y="5777"/>
                    <a:pt x="10647" y="5704"/>
                    <a:pt x="10525" y="5704"/>
                  </a:cubicBezTo>
                  <a:cubicBezTo>
                    <a:pt x="10374" y="5704"/>
                    <a:pt x="10220" y="5817"/>
                    <a:pt x="10237" y="6005"/>
                  </a:cubicBezTo>
                  <a:cubicBezTo>
                    <a:pt x="10237" y="6036"/>
                    <a:pt x="10237" y="6036"/>
                    <a:pt x="10237" y="6068"/>
                  </a:cubicBezTo>
                  <a:cubicBezTo>
                    <a:pt x="10268" y="6223"/>
                    <a:pt x="10299" y="6378"/>
                    <a:pt x="10299" y="6533"/>
                  </a:cubicBezTo>
                  <a:cubicBezTo>
                    <a:pt x="7786" y="6657"/>
                    <a:pt x="6204" y="9294"/>
                    <a:pt x="7321" y="11589"/>
                  </a:cubicBezTo>
                  <a:cubicBezTo>
                    <a:pt x="7116" y="11640"/>
                    <a:pt x="6911" y="11663"/>
                    <a:pt x="6706" y="11663"/>
                  </a:cubicBezTo>
                  <a:cubicBezTo>
                    <a:pt x="6539" y="11663"/>
                    <a:pt x="6372" y="11648"/>
                    <a:pt x="6204" y="11620"/>
                  </a:cubicBezTo>
                  <a:lnTo>
                    <a:pt x="6080" y="11558"/>
                  </a:lnTo>
                  <a:cubicBezTo>
                    <a:pt x="5894" y="11403"/>
                    <a:pt x="5669" y="11325"/>
                    <a:pt x="5444" y="11325"/>
                  </a:cubicBezTo>
                  <a:cubicBezTo>
                    <a:pt x="5220" y="11325"/>
                    <a:pt x="4995" y="11403"/>
                    <a:pt x="4809" y="11558"/>
                  </a:cubicBezTo>
                  <a:lnTo>
                    <a:pt x="4715" y="11620"/>
                  </a:lnTo>
                  <a:cubicBezTo>
                    <a:pt x="4565" y="11643"/>
                    <a:pt x="4415" y="11654"/>
                    <a:pt x="4265" y="11654"/>
                  </a:cubicBezTo>
                  <a:cubicBezTo>
                    <a:pt x="3615" y="11654"/>
                    <a:pt x="2987" y="11440"/>
                    <a:pt x="2482" y="11062"/>
                  </a:cubicBezTo>
                  <a:cubicBezTo>
                    <a:pt x="1520" y="10348"/>
                    <a:pt x="869" y="9294"/>
                    <a:pt x="683" y="8115"/>
                  </a:cubicBezTo>
                  <a:cubicBezTo>
                    <a:pt x="621" y="7805"/>
                    <a:pt x="590" y="7463"/>
                    <a:pt x="590" y="7122"/>
                  </a:cubicBezTo>
                  <a:lnTo>
                    <a:pt x="714" y="7122"/>
                  </a:lnTo>
                  <a:cubicBezTo>
                    <a:pt x="728" y="7123"/>
                    <a:pt x="743" y="7123"/>
                    <a:pt x="757" y="7123"/>
                  </a:cubicBezTo>
                  <a:cubicBezTo>
                    <a:pt x="1757" y="7123"/>
                    <a:pt x="2445" y="6054"/>
                    <a:pt x="2048" y="5106"/>
                  </a:cubicBezTo>
                  <a:cubicBezTo>
                    <a:pt x="2110" y="5044"/>
                    <a:pt x="2172" y="4951"/>
                    <a:pt x="2203" y="4827"/>
                  </a:cubicBezTo>
                  <a:cubicBezTo>
                    <a:pt x="2358" y="4455"/>
                    <a:pt x="2265" y="4051"/>
                    <a:pt x="2017" y="3741"/>
                  </a:cubicBezTo>
                  <a:cubicBezTo>
                    <a:pt x="2483" y="3403"/>
                    <a:pt x="3024" y="3232"/>
                    <a:pt x="3563" y="3232"/>
                  </a:cubicBezTo>
                  <a:cubicBezTo>
                    <a:pt x="4063" y="3232"/>
                    <a:pt x="4561" y="3380"/>
                    <a:pt x="4995" y="3679"/>
                  </a:cubicBezTo>
                  <a:cubicBezTo>
                    <a:pt x="5150" y="3772"/>
                    <a:pt x="5305" y="3803"/>
                    <a:pt x="5460" y="3803"/>
                  </a:cubicBezTo>
                  <a:cubicBezTo>
                    <a:pt x="5615" y="3803"/>
                    <a:pt x="5770" y="3772"/>
                    <a:pt x="5894" y="3679"/>
                  </a:cubicBezTo>
                  <a:cubicBezTo>
                    <a:pt x="6335" y="3376"/>
                    <a:pt x="6843" y="3226"/>
                    <a:pt x="7350" y="3226"/>
                  </a:cubicBezTo>
                  <a:cubicBezTo>
                    <a:pt x="7986" y="3226"/>
                    <a:pt x="8620" y="3461"/>
                    <a:pt x="9120" y="3927"/>
                  </a:cubicBezTo>
                  <a:lnTo>
                    <a:pt x="9151" y="3958"/>
                  </a:lnTo>
                  <a:cubicBezTo>
                    <a:pt x="9189" y="4008"/>
                    <a:pt x="9238" y="4029"/>
                    <a:pt x="9290" y="4029"/>
                  </a:cubicBezTo>
                  <a:cubicBezTo>
                    <a:pt x="9495" y="4029"/>
                    <a:pt x="9746" y="3703"/>
                    <a:pt x="9523" y="3555"/>
                  </a:cubicBezTo>
                  <a:lnTo>
                    <a:pt x="9492" y="3524"/>
                  </a:lnTo>
                  <a:cubicBezTo>
                    <a:pt x="9368" y="3431"/>
                    <a:pt x="9275" y="3369"/>
                    <a:pt x="9151" y="3276"/>
                  </a:cubicBezTo>
                  <a:cubicBezTo>
                    <a:pt x="9896" y="2097"/>
                    <a:pt x="9554" y="391"/>
                    <a:pt x="9554" y="298"/>
                  </a:cubicBezTo>
                  <a:cubicBezTo>
                    <a:pt x="9523" y="205"/>
                    <a:pt x="9430" y="112"/>
                    <a:pt x="9337" y="81"/>
                  </a:cubicBezTo>
                  <a:cubicBezTo>
                    <a:pt x="9297" y="81"/>
                    <a:pt x="8877" y="0"/>
                    <a:pt x="83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52"/>
            <p:cNvSpPr/>
            <p:nvPr/>
          </p:nvSpPr>
          <p:spPr>
            <a:xfrm>
              <a:off x="2608991" y="3138635"/>
              <a:ext cx="65754" cy="48290"/>
            </a:xfrm>
            <a:custGeom>
              <a:rect b="b" l="l" r="r" t="t"/>
              <a:pathLst>
                <a:path extrusionOk="0" h="1800" w="2451">
                  <a:moveTo>
                    <a:pt x="1365" y="1"/>
                  </a:moveTo>
                  <a:cubicBezTo>
                    <a:pt x="1148" y="1"/>
                    <a:pt x="931" y="125"/>
                    <a:pt x="838" y="311"/>
                  </a:cubicBezTo>
                  <a:lnTo>
                    <a:pt x="434" y="900"/>
                  </a:lnTo>
                  <a:cubicBezTo>
                    <a:pt x="372" y="869"/>
                    <a:pt x="310" y="869"/>
                    <a:pt x="217" y="869"/>
                  </a:cubicBezTo>
                  <a:cubicBezTo>
                    <a:pt x="93" y="900"/>
                    <a:pt x="0" y="1055"/>
                    <a:pt x="31" y="1210"/>
                  </a:cubicBezTo>
                  <a:lnTo>
                    <a:pt x="124" y="1583"/>
                  </a:lnTo>
                  <a:cubicBezTo>
                    <a:pt x="124" y="1645"/>
                    <a:pt x="186" y="1707"/>
                    <a:pt x="248" y="1769"/>
                  </a:cubicBezTo>
                  <a:cubicBezTo>
                    <a:pt x="279" y="1769"/>
                    <a:pt x="341" y="1800"/>
                    <a:pt x="372" y="1800"/>
                  </a:cubicBezTo>
                  <a:lnTo>
                    <a:pt x="434" y="1800"/>
                  </a:lnTo>
                  <a:lnTo>
                    <a:pt x="838" y="1707"/>
                  </a:lnTo>
                  <a:cubicBezTo>
                    <a:pt x="962" y="1676"/>
                    <a:pt x="1055" y="1521"/>
                    <a:pt x="1024" y="1396"/>
                  </a:cubicBezTo>
                  <a:cubicBezTo>
                    <a:pt x="1024" y="1303"/>
                    <a:pt x="962" y="1241"/>
                    <a:pt x="900" y="1210"/>
                  </a:cubicBezTo>
                  <a:lnTo>
                    <a:pt x="1303" y="621"/>
                  </a:lnTo>
                  <a:cubicBezTo>
                    <a:pt x="1303" y="590"/>
                    <a:pt x="1334" y="559"/>
                    <a:pt x="1365" y="559"/>
                  </a:cubicBezTo>
                  <a:cubicBezTo>
                    <a:pt x="1396" y="559"/>
                    <a:pt x="1427" y="590"/>
                    <a:pt x="1458" y="621"/>
                  </a:cubicBezTo>
                  <a:lnTo>
                    <a:pt x="1892" y="1334"/>
                  </a:lnTo>
                  <a:cubicBezTo>
                    <a:pt x="1951" y="1431"/>
                    <a:pt x="2045" y="1480"/>
                    <a:pt x="2138" y="1480"/>
                  </a:cubicBezTo>
                  <a:cubicBezTo>
                    <a:pt x="2194" y="1480"/>
                    <a:pt x="2249" y="1462"/>
                    <a:pt x="2296" y="1427"/>
                  </a:cubicBezTo>
                  <a:lnTo>
                    <a:pt x="2265" y="1427"/>
                  </a:lnTo>
                  <a:cubicBezTo>
                    <a:pt x="2389" y="1334"/>
                    <a:pt x="2451" y="1179"/>
                    <a:pt x="2358" y="1024"/>
                  </a:cubicBezTo>
                  <a:lnTo>
                    <a:pt x="1892" y="311"/>
                  </a:lnTo>
                  <a:cubicBezTo>
                    <a:pt x="1799" y="125"/>
                    <a:pt x="1582" y="1"/>
                    <a:pt x="13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52"/>
            <p:cNvSpPr/>
            <p:nvPr/>
          </p:nvSpPr>
          <p:spPr>
            <a:xfrm>
              <a:off x="2657254" y="3186898"/>
              <a:ext cx="49121" cy="50784"/>
            </a:xfrm>
            <a:custGeom>
              <a:rect b="b" l="l" r="r" t="t"/>
              <a:pathLst>
                <a:path extrusionOk="0" h="1893" w="1831">
                  <a:moveTo>
                    <a:pt x="962" y="1"/>
                  </a:moveTo>
                  <a:cubicBezTo>
                    <a:pt x="869" y="1"/>
                    <a:pt x="807" y="1"/>
                    <a:pt x="745" y="32"/>
                  </a:cubicBezTo>
                  <a:cubicBezTo>
                    <a:pt x="683" y="63"/>
                    <a:pt x="621" y="125"/>
                    <a:pt x="621" y="187"/>
                  </a:cubicBezTo>
                  <a:lnTo>
                    <a:pt x="497" y="590"/>
                  </a:lnTo>
                  <a:cubicBezTo>
                    <a:pt x="466" y="745"/>
                    <a:pt x="559" y="900"/>
                    <a:pt x="714" y="931"/>
                  </a:cubicBezTo>
                  <a:lnTo>
                    <a:pt x="776" y="931"/>
                  </a:lnTo>
                  <a:cubicBezTo>
                    <a:pt x="838" y="931"/>
                    <a:pt x="869" y="900"/>
                    <a:pt x="931" y="869"/>
                  </a:cubicBezTo>
                  <a:lnTo>
                    <a:pt x="1117" y="1179"/>
                  </a:lnTo>
                  <a:cubicBezTo>
                    <a:pt x="1148" y="1210"/>
                    <a:pt x="1148" y="1241"/>
                    <a:pt x="1117" y="1304"/>
                  </a:cubicBezTo>
                  <a:cubicBezTo>
                    <a:pt x="1086" y="1335"/>
                    <a:pt x="1055" y="1335"/>
                    <a:pt x="1024" y="1335"/>
                  </a:cubicBezTo>
                  <a:lnTo>
                    <a:pt x="311" y="1335"/>
                  </a:lnTo>
                  <a:cubicBezTo>
                    <a:pt x="0" y="1366"/>
                    <a:pt x="0" y="1862"/>
                    <a:pt x="311" y="1893"/>
                  </a:cubicBezTo>
                  <a:lnTo>
                    <a:pt x="1024" y="1893"/>
                  </a:lnTo>
                  <a:cubicBezTo>
                    <a:pt x="1551" y="1893"/>
                    <a:pt x="1830" y="1335"/>
                    <a:pt x="1582" y="900"/>
                  </a:cubicBezTo>
                  <a:lnTo>
                    <a:pt x="1396" y="621"/>
                  </a:lnTo>
                  <a:cubicBezTo>
                    <a:pt x="1458" y="559"/>
                    <a:pt x="1520" y="528"/>
                    <a:pt x="1520" y="466"/>
                  </a:cubicBezTo>
                  <a:cubicBezTo>
                    <a:pt x="1582" y="311"/>
                    <a:pt x="1489" y="156"/>
                    <a:pt x="1334" y="125"/>
                  </a:cubicBezTo>
                  <a:lnTo>
                    <a:pt x="96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52"/>
            <p:cNvSpPr/>
            <p:nvPr/>
          </p:nvSpPr>
          <p:spPr>
            <a:xfrm>
              <a:off x="2587341" y="3197146"/>
              <a:ext cx="58296" cy="48048"/>
            </a:xfrm>
            <a:custGeom>
              <a:rect b="b" l="l" r="r" t="t"/>
              <a:pathLst>
                <a:path extrusionOk="0" h="1791" w="2173">
                  <a:moveTo>
                    <a:pt x="582" y="0"/>
                  </a:moveTo>
                  <a:cubicBezTo>
                    <a:pt x="504" y="0"/>
                    <a:pt x="427" y="34"/>
                    <a:pt x="373" y="115"/>
                  </a:cubicBezTo>
                  <a:lnTo>
                    <a:pt x="125" y="518"/>
                  </a:lnTo>
                  <a:cubicBezTo>
                    <a:pt x="1" y="735"/>
                    <a:pt x="1" y="984"/>
                    <a:pt x="125" y="1170"/>
                  </a:cubicBezTo>
                  <a:cubicBezTo>
                    <a:pt x="249" y="1387"/>
                    <a:pt x="466" y="1511"/>
                    <a:pt x="683" y="1511"/>
                  </a:cubicBezTo>
                  <a:lnTo>
                    <a:pt x="1335" y="1511"/>
                  </a:lnTo>
                  <a:cubicBezTo>
                    <a:pt x="1335" y="1573"/>
                    <a:pt x="1335" y="1666"/>
                    <a:pt x="1397" y="1697"/>
                  </a:cubicBezTo>
                  <a:cubicBezTo>
                    <a:pt x="1459" y="1759"/>
                    <a:pt x="1521" y="1790"/>
                    <a:pt x="1583" y="1790"/>
                  </a:cubicBezTo>
                  <a:cubicBezTo>
                    <a:pt x="1676" y="1790"/>
                    <a:pt x="1738" y="1759"/>
                    <a:pt x="1800" y="1697"/>
                  </a:cubicBezTo>
                  <a:lnTo>
                    <a:pt x="2079" y="1418"/>
                  </a:lnTo>
                  <a:cubicBezTo>
                    <a:pt x="2172" y="1325"/>
                    <a:pt x="2172" y="1139"/>
                    <a:pt x="2079" y="1046"/>
                  </a:cubicBezTo>
                  <a:lnTo>
                    <a:pt x="1769" y="766"/>
                  </a:lnTo>
                  <a:cubicBezTo>
                    <a:pt x="1722" y="704"/>
                    <a:pt x="1652" y="673"/>
                    <a:pt x="1583" y="673"/>
                  </a:cubicBezTo>
                  <a:cubicBezTo>
                    <a:pt x="1513" y="673"/>
                    <a:pt x="1443" y="704"/>
                    <a:pt x="1397" y="766"/>
                  </a:cubicBezTo>
                  <a:cubicBezTo>
                    <a:pt x="1335" y="828"/>
                    <a:pt x="1304" y="890"/>
                    <a:pt x="1304" y="953"/>
                  </a:cubicBezTo>
                  <a:lnTo>
                    <a:pt x="683" y="953"/>
                  </a:lnTo>
                  <a:cubicBezTo>
                    <a:pt x="590" y="953"/>
                    <a:pt x="559" y="859"/>
                    <a:pt x="590" y="797"/>
                  </a:cubicBezTo>
                  <a:lnTo>
                    <a:pt x="838" y="425"/>
                  </a:lnTo>
                  <a:cubicBezTo>
                    <a:pt x="970" y="205"/>
                    <a:pt x="774" y="0"/>
                    <a:pt x="5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 name="Google Shape;805;p52"/>
          <p:cNvGrpSpPr/>
          <p:nvPr/>
        </p:nvGrpSpPr>
        <p:grpSpPr>
          <a:xfrm>
            <a:off x="1657921" y="1296927"/>
            <a:ext cx="429658" cy="364356"/>
            <a:chOff x="1557112" y="2961386"/>
            <a:chExt cx="373680" cy="316886"/>
          </a:xfrm>
        </p:grpSpPr>
        <p:sp>
          <p:nvSpPr>
            <p:cNvPr id="806" name="Google Shape;806;p52"/>
            <p:cNvSpPr/>
            <p:nvPr/>
          </p:nvSpPr>
          <p:spPr>
            <a:xfrm>
              <a:off x="1557112" y="2961386"/>
              <a:ext cx="373680" cy="316886"/>
            </a:xfrm>
            <a:custGeom>
              <a:rect b="b" l="l" r="r" t="t"/>
              <a:pathLst>
                <a:path extrusionOk="0" h="11812" w="13929">
                  <a:moveTo>
                    <a:pt x="11199" y="3723"/>
                  </a:moveTo>
                  <a:lnTo>
                    <a:pt x="12781" y="5832"/>
                  </a:lnTo>
                  <a:lnTo>
                    <a:pt x="10392" y="5832"/>
                  </a:lnTo>
                  <a:lnTo>
                    <a:pt x="10392" y="3723"/>
                  </a:lnTo>
                  <a:close/>
                  <a:moveTo>
                    <a:pt x="13029" y="6359"/>
                  </a:moveTo>
                  <a:lnTo>
                    <a:pt x="13029" y="8779"/>
                  </a:lnTo>
                  <a:lnTo>
                    <a:pt x="10392" y="8779"/>
                  </a:lnTo>
                  <a:lnTo>
                    <a:pt x="10392" y="6359"/>
                  </a:lnTo>
                  <a:close/>
                  <a:moveTo>
                    <a:pt x="1521" y="9306"/>
                  </a:moveTo>
                  <a:cubicBezTo>
                    <a:pt x="1335" y="9554"/>
                    <a:pt x="1211" y="9834"/>
                    <a:pt x="1180" y="10113"/>
                  </a:cubicBezTo>
                  <a:lnTo>
                    <a:pt x="528" y="10113"/>
                  </a:lnTo>
                  <a:lnTo>
                    <a:pt x="528" y="9306"/>
                  </a:lnTo>
                  <a:close/>
                  <a:moveTo>
                    <a:pt x="9834" y="528"/>
                  </a:moveTo>
                  <a:lnTo>
                    <a:pt x="9834" y="8779"/>
                  </a:lnTo>
                  <a:lnTo>
                    <a:pt x="8190" y="8779"/>
                  </a:lnTo>
                  <a:cubicBezTo>
                    <a:pt x="8035" y="8779"/>
                    <a:pt x="7911" y="8872"/>
                    <a:pt x="7911" y="9027"/>
                  </a:cubicBezTo>
                  <a:cubicBezTo>
                    <a:pt x="7911" y="9182"/>
                    <a:pt x="8035" y="9306"/>
                    <a:pt x="8190" y="9306"/>
                  </a:cubicBezTo>
                  <a:lnTo>
                    <a:pt x="10082" y="9306"/>
                  </a:lnTo>
                  <a:cubicBezTo>
                    <a:pt x="9896" y="9523"/>
                    <a:pt x="9772" y="9803"/>
                    <a:pt x="9741" y="10113"/>
                  </a:cubicBezTo>
                  <a:lnTo>
                    <a:pt x="4188" y="10113"/>
                  </a:lnTo>
                  <a:cubicBezTo>
                    <a:pt x="4157" y="9803"/>
                    <a:pt x="4033" y="9523"/>
                    <a:pt x="3847" y="9306"/>
                  </a:cubicBezTo>
                  <a:lnTo>
                    <a:pt x="5739" y="9306"/>
                  </a:lnTo>
                  <a:cubicBezTo>
                    <a:pt x="5894" y="9306"/>
                    <a:pt x="6019" y="9182"/>
                    <a:pt x="6019" y="9027"/>
                  </a:cubicBezTo>
                  <a:cubicBezTo>
                    <a:pt x="6019" y="8888"/>
                    <a:pt x="5919" y="8774"/>
                    <a:pt x="5787" y="8774"/>
                  </a:cubicBezTo>
                  <a:cubicBezTo>
                    <a:pt x="5771" y="8774"/>
                    <a:pt x="5756" y="8776"/>
                    <a:pt x="5739" y="8779"/>
                  </a:cubicBezTo>
                  <a:lnTo>
                    <a:pt x="528" y="8779"/>
                  </a:lnTo>
                  <a:lnTo>
                    <a:pt x="528" y="528"/>
                  </a:lnTo>
                  <a:close/>
                  <a:moveTo>
                    <a:pt x="13401" y="9306"/>
                  </a:moveTo>
                  <a:lnTo>
                    <a:pt x="13401" y="10113"/>
                  </a:lnTo>
                  <a:lnTo>
                    <a:pt x="12750" y="10113"/>
                  </a:lnTo>
                  <a:cubicBezTo>
                    <a:pt x="12719" y="9834"/>
                    <a:pt x="12626" y="9554"/>
                    <a:pt x="12409" y="9306"/>
                  </a:cubicBezTo>
                  <a:close/>
                  <a:moveTo>
                    <a:pt x="2659" y="9315"/>
                  </a:moveTo>
                  <a:cubicBezTo>
                    <a:pt x="3169" y="9315"/>
                    <a:pt x="3661" y="9705"/>
                    <a:pt x="3661" y="10299"/>
                  </a:cubicBezTo>
                  <a:cubicBezTo>
                    <a:pt x="3661" y="10826"/>
                    <a:pt x="3227" y="11260"/>
                    <a:pt x="2699" y="11260"/>
                  </a:cubicBezTo>
                  <a:cubicBezTo>
                    <a:pt x="1831" y="11260"/>
                    <a:pt x="1397" y="10206"/>
                    <a:pt x="1986" y="9585"/>
                  </a:cubicBezTo>
                  <a:cubicBezTo>
                    <a:pt x="2183" y="9399"/>
                    <a:pt x="2423" y="9315"/>
                    <a:pt x="2659" y="9315"/>
                  </a:cubicBezTo>
                  <a:close/>
                  <a:moveTo>
                    <a:pt x="11244" y="9315"/>
                  </a:moveTo>
                  <a:cubicBezTo>
                    <a:pt x="11745" y="9315"/>
                    <a:pt x="12222" y="9705"/>
                    <a:pt x="12222" y="10299"/>
                  </a:cubicBezTo>
                  <a:cubicBezTo>
                    <a:pt x="12222" y="10826"/>
                    <a:pt x="11788" y="11260"/>
                    <a:pt x="11261" y="11260"/>
                  </a:cubicBezTo>
                  <a:cubicBezTo>
                    <a:pt x="10392" y="11260"/>
                    <a:pt x="9958" y="10206"/>
                    <a:pt x="10578" y="9585"/>
                  </a:cubicBezTo>
                  <a:cubicBezTo>
                    <a:pt x="10775" y="9399"/>
                    <a:pt x="11012" y="9315"/>
                    <a:pt x="11244" y="9315"/>
                  </a:cubicBezTo>
                  <a:close/>
                  <a:moveTo>
                    <a:pt x="249" y="0"/>
                  </a:moveTo>
                  <a:cubicBezTo>
                    <a:pt x="94" y="0"/>
                    <a:pt x="1" y="125"/>
                    <a:pt x="1" y="280"/>
                  </a:cubicBezTo>
                  <a:lnTo>
                    <a:pt x="1" y="10423"/>
                  </a:lnTo>
                  <a:cubicBezTo>
                    <a:pt x="1" y="10547"/>
                    <a:pt x="94" y="10671"/>
                    <a:pt x="249" y="10671"/>
                  </a:cubicBezTo>
                  <a:lnTo>
                    <a:pt x="1211" y="10671"/>
                  </a:lnTo>
                  <a:cubicBezTo>
                    <a:pt x="1412" y="11431"/>
                    <a:pt x="2048" y="11811"/>
                    <a:pt x="2680" y="11811"/>
                  </a:cubicBezTo>
                  <a:cubicBezTo>
                    <a:pt x="3312" y="11811"/>
                    <a:pt x="3940" y="11431"/>
                    <a:pt x="4126" y="10671"/>
                  </a:cubicBezTo>
                  <a:lnTo>
                    <a:pt x="9803" y="10671"/>
                  </a:lnTo>
                  <a:cubicBezTo>
                    <a:pt x="9989" y="11431"/>
                    <a:pt x="10617" y="11811"/>
                    <a:pt x="11249" y="11811"/>
                  </a:cubicBezTo>
                  <a:cubicBezTo>
                    <a:pt x="11881" y="11811"/>
                    <a:pt x="12517" y="11431"/>
                    <a:pt x="12719" y="10671"/>
                  </a:cubicBezTo>
                  <a:lnTo>
                    <a:pt x="13680" y="10671"/>
                  </a:lnTo>
                  <a:cubicBezTo>
                    <a:pt x="13804" y="10671"/>
                    <a:pt x="13928" y="10547"/>
                    <a:pt x="13928" y="10423"/>
                  </a:cubicBezTo>
                  <a:lnTo>
                    <a:pt x="13928" y="9058"/>
                  </a:lnTo>
                  <a:cubicBezTo>
                    <a:pt x="13928" y="8903"/>
                    <a:pt x="13804" y="8779"/>
                    <a:pt x="13680" y="8779"/>
                  </a:cubicBezTo>
                  <a:lnTo>
                    <a:pt x="13556" y="8779"/>
                  </a:lnTo>
                  <a:lnTo>
                    <a:pt x="13556" y="6049"/>
                  </a:lnTo>
                  <a:cubicBezTo>
                    <a:pt x="13556" y="5987"/>
                    <a:pt x="13556" y="5925"/>
                    <a:pt x="13525" y="5894"/>
                  </a:cubicBezTo>
                  <a:lnTo>
                    <a:pt x="11540" y="3289"/>
                  </a:lnTo>
                  <a:cubicBezTo>
                    <a:pt x="11509" y="3226"/>
                    <a:pt x="11416" y="3164"/>
                    <a:pt x="11323" y="3164"/>
                  </a:cubicBezTo>
                  <a:lnTo>
                    <a:pt x="10392" y="3164"/>
                  </a:lnTo>
                  <a:lnTo>
                    <a:pt x="10392" y="280"/>
                  </a:lnTo>
                  <a:cubicBezTo>
                    <a:pt x="10392" y="125"/>
                    <a:pt x="10268" y="0"/>
                    <a:pt x="101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52"/>
            <p:cNvSpPr/>
            <p:nvPr/>
          </p:nvSpPr>
          <p:spPr>
            <a:xfrm>
              <a:off x="1734361" y="3196690"/>
              <a:ext cx="17518" cy="14782"/>
            </a:xfrm>
            <a:custGeom>
              <a:rect b="b" l="l" r="r" t="t"/>
              <a:pathLst>
                <a:path extrusionOk="0" h="551" w="653">
                  <a:moveTo>
                    <a:pt x="403" y="0"/>
                  </a:moveTo>
                  <a:cubicBezTo>
                    <a:pt x="384" y="0"/>
                    <a:pt x="363" y="3"/>
                    <a:pt x="342" y="8"/>
                  </a:cubicBezTo>
                  <a:cubicBezTo>
                    <a:pt x="94" y="8"/>
                    <a:pt x="1" y="349"/>
                    <a:pt x="218" y="504"/>
                  </a:cubicBezTo>
                  <a:cubicBezTo>
                    <a:pt x="265" y="535"/>
                    <a:pt x="311" y="551"/>
                    <a:pt x="358" y="551"/>
                  </a:cubicBezTo>
                  <a:cubicBezTo>
                    <a:pt x="404" y="551"/>
                    <a:pt x="451" y="535"/>
                    <a:pt x="497" y="504"/>
                  </a:cubicBezTo>
                  <a:cubicBezTo>
                    <a:pt x="621" y="411"/>
                    <a:pt x="652" y="287"/>
                    <a:pt x="621" y="163"/>
                  </a:cubicBezTo>
                  <a:cubicBezTo>
                    <a:pt x="570" y="60"/>
                    <a:pt x="497" y="0"/>
                    <a:pt x="4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52"/>
            <p:cNvSpPr/>
            <p:nvPr/>
          </p:nvSpPr>
          <p:spPr>
            <a:xfrm>
              <a:off x="1604543" y="2994464"/>
              <a:ext cx="214727" cy="184144"/>
            </a:xfrm>
            <a:custGeom>
              <a:rect b="b" l="l" r="r" t="t"/>
              <a:pathLst>
                <a:path extrusionOk="0" h="6864" w="8004">
                  <a:moveTo>
                    <a:pt x="3413" y="567"/>
                  </a:moveTo>
                  <a:cubicBezTo>
                    <a:pt x="5988" y="567"/>
                    <a:pt x="7259" y="3638"/>
                    <a:pt x="5460" y="5468"/>
                  </a:cubicBezTo>
                  <a:cubicBezTo>
                    <a:pt x="4879" y="6049"/>
                    <a:pt x="4162" y="6309"/>
                    <a:pt x="3458" y="6309"/>
                  </a:cubicBezTo>
                  <a:cubicBezTo>
                    <a:pt x="1981" y="6309"/>
                    <a:pt x="559" y="5163"/>
                    <a:pt x="559" y="3420"/>
                  </a:cubicBezTo>
                  <a:cubicBezTo>
                    <a:pt x="559" y="1838"/>
                    <a:pt x="1831" y="567"/>
                    <a:pt x="3413" y="567"/>
                  </a:cubicBezTo>
                  <a:close/>
                  <a:moveTo>
                    <a:pt x="3451" y="0"/>
                  </a:moveTo>
                  <a:cubicBezTo>
                    <a:pt x="1693" y="0"/>
                    <a:pt x="1" y="1362"/>
                    <a:pt x="1" y="3420"/>
                  </a:cubicBezTo>
                  <a:cubicBezTo>
                    <a:pt x="1" y="5313"/>
                    <a:pt x="1552" y="6832"/>
                    <a:pt x="3413" y="6864"/>
                  </a:cubicBezTo>
                  <a:cubicBezTo>
                    <a:pt x="6484" y="6864"/>
                    <a:pt x="8004" y="3172"/>
                    <a:pt x="5833" y="1001"/>
                  </a:cubicBezTo>
                  <a:cubicBezTo>
                    <a:pt x="5142" y="310"/>
                    <a:pt x="4289" y="0"/>
                    <a:pt x="34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52"/>
            <p:cNvSpPr/>
            <p:nvPr/>
          </p:nvSpPr>
          <p:spPr>
            <a:xfrm>
              <a:off x="1636172" y="3083102"/>
              <a:ext cx="59959" cy="47243"/>
            </a:xfrm>
            <a:custGeom>
              <a:rect b="b" l="l" r="r" t="t"/>
              <a:pathLst>
                <a:path extrusionOk="0" h="1761" w="2235">
                  <a:moveTo>
                    <a:pt x="705" y="0"/>
                  </a:moveTo>
                  <a:cubicBezTo>
                    <a:pt x="618" y="0"/>
                    <a:pt x="534" y="41"/>
                    <a:pt x="497" y="116"/>
                  </a:cubicBezTo>
                  <a:lnTo>
                    <a:pt x="249" y="520"/>
                  </a:lnTo>
                  <a:cubicBezTo>
                    <a:pt x="1" y="954"/>
                    <a:pt x="311" y="1481"/>
                    <a:pt x="807" y="1481"/>
                  </a:cubicBezTo>
                  <a:lnTo>
                    <a:pt x="807" y="1512"/>
                  </a:lnTo>
                  <a:lnTo>
                    <a:pt x="1428" y="1512"/>
                  </a:lnTo>
                  <a:cubicBezTo>
                    <a:pt x="1428" y="1574"/>
                    <a:pt x="1459" y="1636"/>
                    <a:pt x="1490" y="1698"/>
                  </a:cubicBezTo>
                  <a:cubicBezTo>
                    <a:pt x="1552" y="1729"/>
                    <a:pt x="1614" y="1760"/>
                    <a:pt x="1676" y="1760"/>
                  </a:cubicBezTo>
                  <a:cubicBezTo>
                    <a:pt x="1769" y="1760"/>
                    <a:pt x="1831" y="1729"/>
                    <a:pt x="1862" y="1698"/>
                  </a:cubicBezTo>
                  <a:lnTo>
                    <a:pt x="2141" y="1419"/>
                  </a:lnTo>
                  <a:cubicBezTo>
                    <a:pt x="2203" y="1357"/>
                    <a:pt x="2234" y="1295"/>
                    <a:pt x="2234" y="1233"/>
                  </a:cubicBezTo>
                  <a:cubicBezTo>
                    <a:pt x="2234" y="1140"/>
                    <a:pt x="2203" y="1078"/>
                    <a:pt x="2141" y="1047"/>
                  </a:cubicBezTo>
                  <a:lnTo>
                    <a:pt x="1862" y="768"/>
                  </a:lnTo>
                  <a:cubicBezTo>
                    <a:pt x="1815" y="706"/>
                    <a:pt x="1745" y="675"/>
                    <a:pt x="1676" y="675"/>
                  </a:cubicBezTo>
                  <a:cubicBezTo>
                    <a:pt x="1606" y="675"/>
                    <a:pt x="1536" y="706"/>
                    <a:pt x="1490" y="768"/>
                  </a:cubicBezTo>
                  <a:cubicBezTo>
                    <a:pt x="1428" y="799"/>
                    <a:pt x="1396" y="892"/>
                    <a:pt x="1396" y="954"/>
                  </a:cubicBezTo>
                  <a:lnTo>
                    <a:pt x="807" y="954"/>
                  </a:lnTo>
                  <a:cubicBezTo>
                    <a:pt x="745" y="954"/>
                    <a:pt x="683" y="861"/>
                    <a:pt x="745" y="830"/>
                  </a:cubicBezTo>
                  <a:lnTo>
                    <a:pt x="962" y="427"/>
                  </a:lnTo>
                  <a:cubicBezTo>
                    <a:pt x="1055" y="302"/>
                    <a:pt x="1024" y="116"/>
                    <a:pt x="869" y="54"/>
                  </a:cubicBezTo>
                  <a:cubicBezTo>
                    <a:pt x="820" y="18"/>
                    <a:pt x="762" y="0"/>
                    <a:pt x="7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52"/>
            <p:cNvSpPr/>
            <p:nvPr/>
          </p:nvSpPr>
          <p:spPr>
            <a:xfrm>
              <a:off x="1706085" y="3073579"/>
              <a:ext cx="49953" cy="49282"/>
            </a:xfrm>
            <a:custGeom>
              <a:rect b="b" l="l" r="r" t="t"/>
              <a:pathLst>
                <a:path extrusionOk="0" h="1837" w="1862">
                  <a:moveTo>
                    <a:pt x="912" y="0"/>
                  </a:moveTo>
                  <a:cubicBezTo>
                    <a:pt x="799" y="0"/>
                    <a:pt x="679" y="84"/>
                    <a:pt x="652" y="192"/>
                  </a:cubicBezTo>
                  <a:lnTo>
                    <a:pt x="528" y="595"/>
                  </a:lnTo>
                  <a:cubicBezTo>
                    <a:pt x="497" y="720"/>
                    <a:pt x="590" y="875"/>
                    <a:pt x="745" y="937"/>
                  </a:cubicBezTo>
                  <a:lnTo>
                    <a:pt x="745" y="906"/>
                  </a:lnTo>
                  <a:lnTo>
                    <a:pt x="807" y="906"/>
                  </a:lnTo>
                  <a:cubicBezTo>
                    <a:pt x="869" y="906"/>
                    <a:pt x="931" y="906"/>
                    <a:pt x="962" y="875"/>
                  </a:cubicBezTo>
                  <a:lnTo>
                    <a:pt x="1148" y="1154"/>
                  </a:lnTo>
                  <a:cubicBezTo>
                    <a:pt x="1148" y="1185"/>
                    <a:pt x="1148" y="1216"/>
                    <a:pt x="1148" y="1247"/>
                  </a:cubicBezTo>
                  <a:cubicBezTo>
                    <a:pt x="1117" y="1278"/>
                    <a:pt x="1086" y="1309"/>
                    <a:pt x="1055" y="1309"/>
                  </a:cubicBezTo>
                  <a:lnTo>
                    <a:pt x="372" y="1309"/>
                  </a:lnTo>
                  <a:cubicBezTo>
                    <a:pt x="0" y="1309"/>
                    <a:pt x="0" y="1836"/>
                    <a:pt x="372" y="1836"/>
                  </a:cubicBezTo>
                  <a:lnTo>
                    <a:pt x="1055" y="1836"/>
                  </a:lnTo>
                  <a:cubicBezTo>
                    <a:pt x="1551" y="1836"/>
                    <a:pt x="1861" y="1309"/>
                    <a:pt x="1613" y="875"/>
                  </a:cubicBezTo>
                  <a:lnTo>
                    <a:pt x="1427" y="595"/>
                  </a:lnTo>
                  <a:cubicBezTo>
                    <a:pt x="1489" y="564"/>
                    <a:pt x="1520" y="502"/>
                    <a:pt x="1551" y="440"/>
                  </a:cubicBezTo>
                  <a:cubicBezTo>
                    <a:pt x="1582" y="316"/>
                    <a:pt x="1520" y="161"/>
                    <a:pt x="1365" y="99"/>
                  </a:cubicBezTo>
                  <a:lnTo>
                    <a:pt x="962" y="6"/>
                  </a:lnTo>
                  <a:cubicBezTo>
                    <a:pt x="946" y="2"/>
                    <a:pt x="929" y="0"/>
                    <a:pt x="9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52"/>
            <p:cNvSpPr/>
            <p:nvPr/>
          </p:nvSpPr>
          <p:spPr>
            <a:xfrm>
              <a:off x="1661149" y="3027328"/>
              <a:ext cx="65620" cy="47270"/>
            </a:xfrm>
            <a:custGeom>
              <a:rect b="b" l="l" r="r" t="t"/>
              <a:pathLst>
                <a:path extrusionOk="0" h="1762" w="2446">
                  <a:moveTo>
                    <a:pt x="1334" y="1"/>
                  </a:moveTo>
                  <a:cubicBezTo>
                    <a:pt x="1132" y="1"/>
                    <a:pt x="931" y="102"/>
                    <a:pt x="807" y="303"/>
                  </a:cubicBezTo>
                  <a:lnTo>
                    <a:pt x="434" y="862"/>
                  </a:lnTo>
                  <a:cubicBezTo>
                    <a:pt x="372" y="831"/>
                    <a:pt x="310" y="831"/>
                    <a:pt x="248" y="831"/>
                  </a:cubicBezTo>
                  <a:cubicBezTo>
                    <a:pt x="93" y="862"/>
                    <a:pt x="0" y="1017"/>
                    <a:pt x="31" y="1172"/>
                  </a:cubicBezTo>
                  <a:lnTo>
                    <a:pt x="93" y="1544"/>
                  </a:lnTo>
                  <a:cubicBezTo>
                    <a:pt x="124" y="1606"/>
                    <a:pt x="155" y="1668"/>
                    <a:pt x="217" y="1699"/>
                  </a:cubicBezTo>
                  <a:cubicBezTo>
                    <a:pt x="248" y="1730"/>
                    <a:pt x="310" y="1730"/>
                    <a:pt x="372" y="1761"/>
                  </a:cubicBezTo>
                  <a:lnTo>
                    <a:pt x="434" y="1761"/>
                  </a:lnTo>
                  <a:lnTo>
                    <a:pt x="807" y="1668"/>
                  </a:lnTo>
                  <a:cubicBezTo>
                    <a:pt x="962" y="1637"/>
                    <a:pt x="1055" y="1482"/>
                    <a:pt x="1024" y="1327"/>
                  </a:cubicBezTo>
                  <a:cubicBezTo>
                    <a:pt x="993" y="1265"/>
                    <a:pt x="962" y="1203"/>
                    <a:pt x="900" y="1172"/>
                  </a:cubicBezTo>
                  <a:lnTo>
                    <a:pt x="1272" y="582"/>
                  </a:lnTo>
                  <a:cubicBezTo>
                    <a:pt x="1272" y="551"/>
                    <a:pt x="1303" y="551"/>
                    <a:pt x="1334" y="551"/>
                  </a:cubicBezTo>
                  <a:cubicBezTo>
                    <a:pt x="1365" y="551"/>
                    <a:pt x="1396" y="551"/>
                    <a:pt x="1396" y="582"/>
                  </a:cubicBezTo>
                  <a:lnTo>
                    <a:pt x="1830" y="1296"/>
                  </a:lnTo>
                  <a:cubicBezTo>
                    <a:pt x="1897" y="1391"/>
                    <a:pt x="1988" y="1431"/>
                    <a:pt x="2075" y="1431"/>
                  </a:cubicBezTo>
                  <a:cubicBezTo>
                    <a:pt x="2269" y="1431"/>
                    <a:pt x="2446" y="1231"/>
                    <a:pt x="2296" y="1017"/>
                  </a:cubicBezTo>
                  <a:lnTo>
                    <a:pt x="1861" y="303"/>
                  </a:lnTo>
                  <a:cubicBezTo>
                    <a:pt x="1737" y="102"/>
                    <a:pt x="1536" y="1"/>
                    <a:pt x="13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 name="Google Shape;812;p52"/>
          <p:cNvGrpSpPr/>
          <p:nvPr/>
        </p:nvGrpSpPr>
        <p:grpSpPr>
          <a:xfrm>
            <a:off x="1668933" y="3094234"/>
            <a:ext cx="407633" cy="430614"/>
            <a:chOff x="769886" y="2929756"/>
            <a:chExt cx="354525" cy="374512"/>
          </a:xfrm>
        </p:grpSpPr>
        <p:sp>
          <p:nvSpPr>
            <p:cNvPr id="813" name="Google Shape;813;p52"/>
            <p:cNvSpPr/>
            <p:nvPr/>
          </p:nvSpPr>
          <p:spPr>
            <a:xfrm>
              <a:off x="801515" y="3083719"/>
              <a:ext cx="62428" cy="133172"/>
            </a:xfrm>
            <a:custGeom>
              <a:rect b="b" l="l" r="r" t="t"/>
              <a:pathLst>
                <a:path extrusionOk="0" h="4964" w="2327">
                  <a:moveTo>
                    <a:pt x="1799" y="528"/>
                  </a:moveTo>
                  <a:lnTo>
                    <a:pt x="1799" y="4405"/>
                  </a:lnTo>
                  <a:lnTo>
                    <a:pt x="1117" y="4405"/>
                  </a:lnTo>
                  <a:cubicBezTo>
                    <a:pt x="807" y="4405"/>
                    <a:pt x="528" y="4157"/>
                    <a:pt x="528" y="3816"/>
                  </a:cubicBezTo>
                  <a:lnTo>
                    <a:pt x="528" y="1117"/>
                  </a:lnTo>
                  <a:cubicBezTo>
                    <a:pt x="559" y="807"/>
                    <a:pt x="807" y="528"/>
                    <a:pt x="1117" y="528"/>
                  </a:cubicBezTo>
                  <a:close/>
                  <a:moveTo>
                    <a:pt x="1117" y="0"/>
                  </a:moveTo>
                  <a:cubicBezTo>
                    <a:pt x="497" y="0"/>
                    <a:pt x="0" y="497"/>
                    <a:pt x="0" y="1117"/>
                  </a:cubicBezTo>
                  <a:lnTo>
                    <a:pt x="0" y="3847"/>
                  </a:lnTo>
                  <a:cubicBezTo>
                    <a:pt x="0" y="4467"/>
                    <a:pt x="497" y="4963"/>
                    <a:pt x="1117" y="4963"/>
                  </a:cubicBezTo>
                  <a:lnTo>
                    <a:pt x="2079" y="4963"/>
                  </a:lnTo>
                  <a:cubicBezTo>
                    <a:pt x="2203" y="4963"/>
                    <a:pt x="2327" y="4839"/>
                    <a:pt x="2327" y="4684"/>
                  </a:cubicBezTo>
                  <a:lnTo>
                    <a:pt x="2327" y="279"/>
                  </a:lnTo>
                  <a:cubicBezTo>
                    <a:pt x="2327" y="124"/>
                    <a:pt x="2203" y="0"/>
                    <a:pt x="20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52"/>
            <p:cNvSpPr/>
            <p:nvPr/>
          </p:nvSpPr>
          <p:spPr>
            <a:xfrm>
              <a:off x="769886" y="2929756"/>
              <a:ext cx="354525" cy="374512"/>
            </a:xfrm>
            <a:custGeom>
              <a:rect b="b" l="l" r="r" t="t"/>
              <a:pathLst>
                <a:path extrusionOk="0" h="13960" w="13215">
                  <a:moveTo>
                    <a:pt x="5429" y="497"/>
                  </a:moveTo>
                  <a:lnTo>
                    <a:pt x="5429" y="1148"/>
                  </a:lnTo>
                  <a:lnTo>
                    <a:pt x="3537" y="1148"/>
                  </a:lnTo>
                  <a:lnTo>
                    <a:pt x="3537" y="497"/>
                  </a:lnTo>
                  <a:close/>
                  <a:moveTo>
                    <a:pt x="6049" y="1707"/>
                  </a:moveTo>
                  <a:lnTo>
                    <a:pt x="6049" y="2482"/>
                  </a:lnTo>
                  <a:cubicBezTo>
                    <a:pt x="5894" y="2451"/>
                    <a:pt x="5739" y="2451"/>
                    <a:pt x="5584" y="2451"/>
                  </a:cubicBezTo>
                  <a:lnTo>
                    <a:pt x="3351" y="2451"/>
                  </a:lnTo>
                  <a:cubicBezTo>
                    <a:pt x="3195" y="2451"/>
                    <a:pt x="3040" y="2451"/>
                    <a:pt x="2885" y="2482"/>
                  </a:cubicBezTo>
                  <a:lnTo>
                    <a:pt x="2885" y="1707"/>
                  </a:lnTo>
                  <a:close/>
                  <a:moveTo>
                    <a:pt x="8376" y="6236"/>
                  </a:moveTo>
                  <a:lnTo>
                    <a:pt x="8376" y="7228"/>
                  </a:lnTo>
                  <a:cubicBezTo>
                    <a:pt x="7073" y="7663"/>
                    <a:pt x="6173" y="8841"/>
                    <a:pt x="6049" y="10206"/>
                  </a:cubicBezTo>
                  <a:lnTo>
                    <a:pt x="5677" y="10206"/>
                  </a:lnTo>
                  <a:cubicBezTo>
                    <a:pt x="5460" y="10206"/>
                    <a:pt x="5274" y="10051"/>
                    <a:pt x="5274" y="9834"/>
                  </a:cubicBezTo>
                  <a:lnTo>
                    <a:pt x="5274" y="9803"/>
                  </a:lnTo>
                  <a:lnTo>
                    <a:pt x="5274" y="6639"/>
                  </a:lnTo>
                  <a:cubicBezTo>
                    <a:pt x="5274" y="6422"/>
                    <a:pt x="5460" y="6236"/>
                    <a:pt x="5677" y="6236"/>
                  </a:cubicBezTo>
                  <a:close/>
                  <a:moveTo>
                    <a:pt x="9430" y="7596"/>
                  </a:moveTo>
                  <a:cubicBezTo>
                    <a:pt x="10907" y="7596"/>
                    <a:pt x="12315" y="8742"/>
                    <a:pt x="12315" y="10485"/>
                  </a:cubicBezTo>
                  <a:cubicBezTo>
                    <a:pt x="12315" y="12067"/>
                    <a:pt x="11043" y="13339"/>
                    <a:pt x="9461" y="13339"/>
                  </a:cubicBezTo>
                  <a:cubicBezTo>
                    <a:pt x="6887" y="13339"/>
                    <a:pt x="5615" y="10268"/>
                    <a:pt x="7414" y="8438"/>
                  </a:cubicBezTo>
                  <a:cubicBezTo>
                    <a:pt x="8005" y="7857"/>
                    <a:pt x="8726" y="7596"/>
                    <a:pt x="9430" y="7596"/>
                  </a:cubicBezTo>
                  <a:close/>
                  <a:moveTo>
                    <a:pt x="3258" y="1"/>
                  </a:moveTo>
                  <a:cubicBezTo>
                    <a:pt x="3102" y="1"/>
                    <a:pt x="2978" y="125"/>
                    <a:pt x="2978" y="280"/>
                  </a:cubicBezTo>
                  <a:lnTo>
                    <a:pt x="2978" y="1179"/>
                  </a:lnTo>
                  <a:lnTo>
                    <a:pt x="2637" y="1179"/>
                  </a:lnTo>
                  <a:cubicBezTo>
                    <a:pt x="2482" y="1179"/>
                    <a:pt x="2358" y="1304"/>
                    <a:pt x="2358" y="1459"/>
                  </a:cubicBezTo>
                  <a:lnTo>
                    <a:pt x="2358" y="2637"/>
                  </a:lnTo>
                  <a:cubicBezTo>
                    <a:pt x="962" y="3072"/>
                    <a:pt x="1" y="4343"/>
                    <a:pt x="1" y="5801"/>
                  </a:cubicBezTo>
                  <a:lnTo>
                    <a:pt x="1" y="12222"/>
                  </a:lnTo>
                  <a:cubicBezTo>
                    <a:pt x="1" y="13184"/>
                    <a:pt x="776" y="13928"/>
                    <a:pt x="1707" y="13928"/>
                  </a:cubicBezTo>
                  <a:lnTo>
                    <a:pt x="3258" y="13928"/>
                  </a:lnTo>
                  <a:cubicBezTo>
                    <a:pt x="3630" y="13928"/>
                    <a:pt x="3630" y="13401"/>
                    <a:pt x="3258" y="13401"/>
                  </a:cubicBezTo>
                  <a:lnTo>
                    <a:pt x="1707" y="13401"/>
                  </a:lnTo>
                  <a:cubicBezTo>
                    <a:pt x="1055" y="13401"/>
                    <a:pt x="528" y="12874"/>
                    <a:pt x="528" y="12222"/>
                  </a:cubicBezTo>
                  <a:lnTo>
                    <a:pt x="528" y="5801"/>
                  </a:lnTo>
                  <a:cubicBezTo>
                    <a:pt x="528" y="4281"/>
                    <a:pt x="1800" y="3010"/>
                    <a:pt x="3351" y="3010"/>
                  </a:cubicBezTo>
                  <a:lnTo>
                    <a:pt x="5584" y="3010"/>
                  </a:lnTo>
                  <a:cubicBezTo>
                    <a:pt x="7104" y="3010"/>
                    <a:pt x="8345" y="4219"/>
                    <a:pt x="8376" y="5739"/>
                  </a:cubicBezTo>
                  <a:lnTo>
                    <a:pt x="5677" y="5739"/>
                  </a:lnTo>
                  <a:cubicBezTo>
                    <a:pt x="5150" y="5739"/>
                    <a:pt x="4715" y="6143"/>
                    <a:pt x="4715" y="6670"/>
                  </a:cubicBezTo>
                  <a:lnTo>
                    <a:pt x="4715" y="9865"/>
                  </a:lnTo>
                  <a:cubicBezTo>
                    <a:pt x="4715" y="10392"/>
                    <a:pt x="5150" y="10826"/>
                    <a:pt x="5677" y="10826"/>
                  </a:cubicBezTo>
                  <a:lnTo>
                    <a:pt x="6080" y="10826"/>
                  </a:lnTo>
                  <a:cubicBezTo>
                    <a:pt x="6173" y="11850"/>
                    <a:pt x="6701" y="12781"/>
                    <a:pt x="7569" y="13370"/>
                  </a:cubicBezTo>
                  <a:cubicBezTo>
                    <a:pt x="7476" y="13401"/>
                    <a:pt x="7352" y="13401"/>
                    <a:pt x="7259" y="13401"/>
                  </a:cubicBezTo>
                  <a:lnTo>
                    <a:pt x="5708" y="13401"/>
                  </a:lnTo>
                  <a:cubicBezTo>
                    <a:pt x="5336" y="13401"/>
                    <a:pt x="5336" y="13959"/>
                    <a:pt x="5708" y="13959"/>
                  </a:cubicBezTo>
                  <a:lnTo>
                    <a:pt x="7259" y="13959"/>
                  </a:lnTo>
                  <a:cubicBezTo>
                    <a:pt x="7569" y="13959"/>
                    <a:pt x="7879" y="13866"/>
                    <a:pt x="8159" y="13680"/>
                  </a:cubicBezTo>
                  <a:cubicBezTo>
                    <a:pt x="8581" y="13852"/>
                    <a:pt x="9015" y="13932"/>
                    <a:pt x="9441" y="13932"/>
                  </a:cubicBezTo>
                  <a:cubicBezTo>
                    <a:pt x="11013" y="13932"/>
                    <a:pt x="12470" y="12835"/>
                    <a:pt x="12811" y="11199"/>
                  </a:cubicBezTo>
                  <a:cubicBezTo>
                    <a:pt x="13215" y="9089"/>
                    <a:pt x="11633" y="7104"/>
                    <a:pt x="9492" y="7104"/>
                  </a:cubicBezTo>
                  <a:lnTo>
                    <a:pt x="9461" y="7104"/>
                  </a:lnTo>
                  <a:cubicBezTo>
                    <a:pt x="9275" y="7104"/>
                    <a:pt x="9120" y="7104"/>
                    <a:pt x="8934" y="7135"/>
                  </a:cubicBezTo>
                  <a:lnTo>
                    <a:pt x="8934" y="5801"/>
                  </a:lnTo>
                  <a:cubicBezTo>
                    <a:pt x="8934" y="4343"/>
                    <a:pt x="7972" y="3072"/>
                    <a:pt x="6577" y="2637"/>
                  </a:cubicBezTo>
                  <a:lnTo>
                    <a:pt x="6577" y="1459"/>
                  </a:lnTo>
                  <a:cubicBezTo>
                    <a:pt x="6577" y="1304"/>
                    <a:pt x="6453" y="1179"/>
                    <a:pt x="6328" y="1179"/>
                  </a:cubicBezTo>
                  <a:lnTo>
                    <a:pt x="5956" y="1179"/>
                  </a:lnTo>
                  <a:lnTo>
                    <a:pt x="5956" y="280"/>
                  </a:lnTo>
                  <a:cubicBezTo>
                    <a:pt x="5956" y="125"/>
                    <a:pt x="5832" y="1"/>
                    <a:pt x="56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52"/>
            <p:cNvSpPr/>
            <p:nvPr/>
          </p:nvSpPr>
          <p:spPr>
            <a:xfrm>
              <a:off x="987913" y="3152988"/>
              <a:ext cx="64118" cy="47270"/>
            </a:xfrm>
            <a:custGeom>
              <a:rect b="b" l="l" r="r" t="t"/>
              <a:pathLst>
                <a:path extrusionOk="0" h="1762" w="2390">
                  <a:moveTo>
                    <a:pt x="1334" y="1"/>
                  </a:moveTo>
                  <a:cubicBezTo>
                    <a:pt x="1133" y="1"/>
                    <a:pt x="931" y="101"/>
                    <a:pt x="807" y="303"/>
                  </a:cubicBezTo>
                  <a:lnTo>
                    <a:pt x="435" y="861"/>
                  </a:lnTo>
                  <a:cubicBezTo>
                    <a:pt x="391" y="840"/>
                    <a:pt x="347" y="818"/>
                    <a:pt x="303" y="818"/>
                  </a:cubicBezTo>
                  <a:cubicBezTo>
                    <a:pt x="285" y="818"/>
                    <a:pt x="267" y="821"/>
                    <a:pt x="249" y="830"/>
                  </a:cubicBezTo>
                  <a:cubicBezTo>
                    <a:pt x="94" y="861"/>
                    <a:pt x="1" y="1017"/>
                    <a:pt x="32" y="1141"/>
                  </a:cubicBezTo>
                  <a:lnTo>
                    <a:pt x="125" y="1544"/>
                  </a:lnTo>
                  <a:cubicBezTo>
                    <a:pt x="156" y="1668"/>
                    <a:pt x="249" y="1761"/>
                    <a:pt x="404" y="1761"/>
                  </a:cubicBezTo>
                  <a:lnTo>
                    <a:pt x="466" y="1761"/>
                  </a:lnTo>
                  <a:lnTo>
                    <a:pt x="838" y="1668"/>
                  </a:lnTo>
                  <a:cubicBezTo>
                    <a:pt x="993" y="1637"/>
                    <a:pt x="1086" y="1482"/>
                    <a:pt x="1055" y="1358"/>
                  </a:cubicBezTo>
                  <a:cubicBezTo>
                    <a:pt x="1024" y="1265"/>
                    <a:pt x="993" y="1203"/>
                    <a:pt x="931" y="1172"/>
                  </a:cubicBezTo>
                  <a:lnTo>
                    <a:pt x="1272" y="613"/>
                  </a:lnTo>
                  <a:cubicBezTo>
                    <a:pt x="1303" y="582"/>
                    <a:pt x="1303" y="551"/>
                    <a:pt x="1365" y="551"/>
                  </a:cubicBezTo>
                  <a:cubicBezTo>
                    <a:pt x="1365" y="551"/>
                    <a:pt x="1396" y="582"/>
                    <a:pt x="1427" y="582"/>
                  </a:cubicBezTo>
                  <a:lnTo>
                    <a:pt x="1862" y="1296"/>
                  </a:lnTo>
                  <a:cubicBezTo>
                    <a:pt x="1900" y="1393"/>
                    <a:pt x="1988" y="1441"/>
                    <a:pt x="2078" y="1441"/>
                  </a:cubicBezTo>
                  <a:cubicBezTo>
                    <a:pt x="2132" y="1441"/>
                    <a:pt x="2187" y="1424"/>
                    <a:pt x="2234" y="1389"/>
                  </a:cubicBezTo>
                  <a:cubicBezTo>
                    <a:pt x="2358" y="1296"/>
                    <a:pt x="2389" y="1141"/>
                    <a:pt x="2296" y="1017"/>
                  </a:cubicBezTo>
                  <a:lnTo>
                    <a:pt x="1862" y="303"/>
                  </a:lnTo>
                  <a:cubicBezTo>
                    <a:pt x="1738" y="101"/>
                    <a:pt x="1536" y="1"/>
                    <a:pt x="13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52"/>
            <p:cNvSpPr/>
            <p:nvPr/>
          </p:nvSpPr>
          <p:spPr>
            <a:xfrm>
              <a:off x="1033680" y="3199695"/>
              <a:ext cx="46626" cy="48826"/>
            </a:xfrm>
            <a:custGeom>
              <a:rect b="b" l="l" r="r" t="t"/>
              <a:pathLst>
                <a:path extrusionOk="0" h="1820" w="1738">
                  <a:moveTo>
                    <a:pt x="880" y="1"/>
                  </a:moveTo>
                  <a:cubicBezTo>
                    <a:pt x="778" y="1"/>
                    <a:pt x="676" y="84"/>
                    <a:pt x="652" y="206"/>
                  </a:cubicBezTo>
                  <a:lnTo>
                    <a:pt x="528" y="578"/>
                  </a:lnTo>
                  <a:cubicBezTo>
                    <a:pt x="497" y="702"/>
                    <a:pt x="590" y="858"/>
                    <a:pt x="714" y="889"/>
                  </a:cubicBezTo>
                  <a:lnTo>
                    <a:pt x="807" y="889"/>
                  </a:lnTo>
                  <a:cubicBezTo>
                    <a:pt x="869" y="889"/>
                    <a:pt x="900" y="889"/>
                    <a:pt x="962" y="858"/>
                  </a:cubicBezTo>
                  <a:lnTo>
                    <a:pt x="1117" y="1137"/>
                  </a:lnTo>
                  <a:cubicBezTo>
                    <a:pt x="1148" y="1168"/>
                    <a:pt x="1148" y="1199"/>
                    <a:pt x="1117" y="1230"/>
                  </a:cubicBezTo>
                  <a:cubicBezTo>
                    <a:pt x="1117" y="1261"/>
                    <a:pt x="1086" y="1292"/>
                    <a:pt x="1055" y="1292"/>
                  </a:cubicBezTo>
                  <a:lnTo>
                    <a:pt x="342" y="1292"/>
                  </a:lnTo>
                  <a:cubicBezTo>
                    <a:pt x="1" y="1292"/>
                    <a:pt x="1" y="1819"/>
                    <a:pt x="342" y="1819"/>
                  </a:cubicBezTo>
                  <a:lnTo>
                    <a:pt x="1055" y="1819"/>
                  </a:lnTo>
                  <a:cubicBezTo>
                    <a:pt x="1272" y="1819"/>
                    <a:pt x="1490" y="1695"/>
                    <a:pt x="1614" y="1509"/>
                  </a:cubicBezTo>
                  <a:cubicBezTo>
                    <a:pt x="1738" y="1292"/>
                    <a:pt x="1738" y="1075"/>
                    <a:pt x="1614" y="858"/>
                  </a:cubicBezTo>
                  <a:lnTo>
                    <a:pt x="1614" y="889"/>
                  </a:lnTo>
                  <a:lnTo>
                    <a:pt x="1428" y="609"/>
                  </a:lnTo>
                  <a:cubicBezTo>
                    <a:pt x="1490" y="547"/>
                    <a:pt x="1521" y="516"/>
                    <a:pt x="1552" y="454"/>
                  </a:cubicBezTo>
                  <a:cubicBezTo>
                    <a:pt x="1583" y="299"/>
                    <a:pt x="1521" y="144"/>
                    <a:pt x="1365" y="113"/>
                  </a:cubicBezTo>
                  <a:lnTo>
                    <a:pt x="962" y="20"/>
                  </a:lnTo>
                  <a:cubicBezTo>
                    <a:pt x="936" y="7"/>
                    <a:pt x="908" y="1"/>
                    <a:pt x="8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52"/>
            <p:cNvSpPr/>
            <p:nvPr/>
          </p:nvSpPr>
          <p:spPr>
            <a:xfrm>
              <a:off x="963795" y="3209084"/>
              <a:ext cx="59933" cy="47297"/>
            </a:xfrm>
            <a:custGeom>
              <a:rect b="b" l="l" r="r" t="t"/>
              <a:pathLst>
                <a:path extrusionOk="0" h="1763" w="2234">
                  <a:moveTo>
                    <a:pt x="721" y="0"/>
                  </a:moveTo>
                  <a:cubicBezTo>
                    <a:pt x="638" y="0"/>
                    <a:pt x="554" y="40"/>
                    <a:pt x="496" y="135"/>
                  </a:cubicBezTo>
                  <a:lnTo>
                    <a:pt x="248" y="508"/>
                  </a:lnTo>
                  <a:cubicBezTo>
                    <a:pt x="0" y="942"/>
                    <a:pt x="310" y="1500"/>
                    <a:pt x="807" y="1500"/>
                  </a:cubicBezTo>
                  <a:lnTo>
                    <a:pt x="1396" y="1500"/>
                  </a:lnTo>
                  <a:cubicBezTo>
                    <a:pt x="1396" y="1666"/>
                    <a:pt x="1534" y="1762"/>
                    <a:pt x="1672" y="1762"/>
                  </a:cubicBezTo>
                  <a:cubicBezTo>
                    <a:pt x="1741" y="1762"/>
                    <a:pt x="1809" y="1738"/>
                    <a:pt x="1861" y="1686"/>
                  </a:cubicBezTo>
                  <a:lnTo>
                    <a:pt x="2140" y="1407"/>
                  </a:lnTo>
                  <a:cubicBezTo>
                    <a:pt x="2233" y="1314"/>
                    <a:pt x="2233" y="1128"/>
                    <a:pt x="2140" y="1035"/>
                  </a:cubicBezTo>
                  <a:lnTo>
                    <a:pt x="1861" y="756"/>
                  </a:lnTo>
                  <a:cubicBezTo>
                    <a:pt x="1815" y="709"/>
                    <a:pt x="1745" y="686"/>
                    <a:pt x="1675" y="686"/>
                  </a:cubicBezTo>
                  <a:cubicBezTo>
                    <a:pt x="1605" y="686"/>
                    <a:pt x="1535" y="709"/>
                    <a:pt x="1489" y="756"/>
                  </a:cubicBezTo>
                  <a:cubicBezTo>
                    <a:pt x="1427" y="818"/>
                    <a:pt x="1396" y="880"/>
                    <a:pt x="1396" y="942"/>
                  </a:cubicBezTo>
                  <a:lnTo>
                    <a:pt x="807" y="942"/>
                  </a:lnTo>
                  <a:cubicBezTo>
                    <a:pt x="775" y="942"/>
                    <a:pt x="744" y="942"/>
                    <a:pt x="713" y="911"/>
                  </a:cubicBezTo>
                  <a:cubicBezTo>
                    <a:pt x="713" y="880"/>
                    <a:pt x="713" y="849"/>
                    <a:pt x="713" y="818"/>
                  </a:cubicBezTo>
                  <a:lnTo>
                    <a:pt x="962" y="414"/>
                  </a:lnTo>
                  <a:cubicBezTo>
                    <a:pt x="1090" y="200"/>
                    <a:pt x="907" y="0"/>
                    <a:pt x="7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52"/>
            <p:cNvSpPr/>
            <p:nvPr/>
          </p:nvSpPr>
          <p:spPr>
            <a:xfrm>
              <a:off x="881783" y="3288816"/>
              <a:ext cx="16284" cy="15184"/>
            </a:xfrm>
            <a:custGeom>
              <a:rect b="b" l="l" r="r" t="t"/>
              <a:pathLst>
                <a:path extrusionOk="0" h="566" w="607">
                  <a:moveTo>
                    <a:pt x="304" y="1"/>
                  </a:moveTo>
                  <a:cubicBezTo>
                    <a:pt x="193" y="1"/>
                    <a:pt x="81" y="71"/>
                    <a:pt x="48" y="203"/>
                  </a:cubicBezTo>
                  <a:cubicBezTo>
                    <a:pt x="1" y="393"/>
                    <a:pt x="154" y="565"/>
                    <a:pt x="311" y="565"/>
                  </a:cubicBezTo>
                  <a:cubicBezTo>
                    <a:pt x="359" y="565"/>
                    <a:pt x="408" y="550"/>
                    <a:pt x="451" y="513"/>
                  </a:cubicBezTo>
                  <a:cubicBezTo>
                    <a:pt x="575" y="420"/>
                    <a:pt x="606" y="296"/>
                    <a:pt x="544" y="172"/>
                  </a:cubicBezTo>
                  <a:cubicBezTo>
                    <a:pt x="501" y="56"/>
                    <a:pt x="403" y="1"/>
                    <a:pt x="3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2" name="Shape 822"/>
        <p:cNvGrpSpPr/>
        <p:nvPr/>
      </p:nvGrpSpPr>
      <p:grpSpPr>
        <a:xfrm>
          <a:off x="0" y="0"/>
          <a:ext cx="0" cy="0"/>
          <a:chOff x="0" y="0"/>
          <a:chExt cx="0" cy="0"/>
        </a:xfrm>
      </p:grpSpPr>
      <p:sp>
        <p:nvSpPr>
          <p:cNvPr id="823" name="Google Shape;823;p53"/>
          <p:cNvSpPr txBox="1"/>
          <p:nvPr>
            <p:ph type="title"/>
          </p:nvPr>
        </p:nvSpPr>
        <p:spPr>
          <a:xfrm>
            <a:off x="715100" y="991800"/>
            <a:ext cx="3479400" cy="2124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 PICTURE ALWAYS REINFORCES THE CONCEPT</a:t>
            </a:r>
            <a:endParaRPr/>
          </a:p>
        </p:txBody>
      </p:sp>
      <p:sp>
        <p:nvSpPr>
          <p:cNvPr id="824" name="Google Shape;824;p53"/>
          <p:cNvSpPr txBox="1"/>
          <p:nvPr>
            <p:ph idx="1" type="subTitle"/>
          </p:nvPr>
        </p:nvSpPr>
        <p:spPr>
          <a:xfrm>
            <a:off x="715100" y="3116700"/>
            <a:ext cx="2907600" cy="1035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Images reveal large amounts of data, so remember: use an image instead of a long text. Your audience will appreciate it</a:t>
            </a:r>
            <a:endParaRPr/>
          </a:p>
        </p:txBody>
      </p:sp>
      <p:pic>
        <p:nvPicPr>
          <p:cNvPr id="825" name="Google Shape;825;p53"/>
          <p:cNvPicPr preferRelativeResize="0"/>
          <p:nvPr/>
        </p:nvPicPr>
        <p:blipFill rotWithShape="1">
          <a:blip r:embed="rId3">
            <a:alphaModFix/>
          </a:blip>
          <a:srcRect b="0" l="17006" r="15694" t="0"/>
          <a:stretch/>
        </p:blipFill>
        <p:spPr>
          <a:xfrm>
            <a:off x="4309675" y="535000"/>
            <a:ext cx="4119224" cy="4073499"/>
          </a:xfrm>
          <a:prstGeom prst="rect">
            <a:avLst/>
          </a:prstGeom>
          <a:noFill/>
          <a:ln>
            <a:noFill/>
          </a:ln>
        </p:spPr>
      </p:pic>
      <p:pic>
        <p:nvPicPr>
          <p:cNvPr id="826" name="Google Shape;826;p53"/>
          <p:cNvPicPr preferRelativeResize="0"/>
          <p:nvPr/>
        </p:nvPicPr>
        <p:blipFill rotWithShape="1">
          <a:blip r:embed="rId4">
            <a:alphaModFix/>
          </a:blip>
          <a:srcRect b="28592" l="55432" r="29557" t="43131"/>
          <a:stretch/>
        </p:blipFill>
        <p:spPr>
          <a:xfrm>
            <a:off x="6419174" y="3283800"/>
            <a:ext cx="1710024" cy="1812001"/>
          </a:xfrm>
          <a:prstGeom prst="rect">
            <a:avLst/>
          </a:prstGeom>
          <a:noFill/>
          <a:ln>
            <a:noFill/>
          </a:ln>
        </p:spPr>
      </p:pic>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0" name="Shape 830"/>
        <p:cNvGrpSpPr/>
        <p:nvPr/>
      </p:nvGrpSpPr>
      <p:grpSpPr>
        <a:xfrm>
          <a:off x="0" y="0"/>
          <a:ext cx="0" cy="0"/>
          <a:chOff x="0" y="0"/>
          <a:chExt cx="0" cy="0"/>
        </a:xfrm>
      </p:grpSpPr>
      <p:sp>
        <p:nvSpPr>
          <p:cNvPr id="831" name="Google Shape;831;p54"/>
          <p:cNvSpPr txBox="1"/>
          <p:nvPr>
            <p:ph idx="1" type="subTitle"/>
          </p:nvPr>
        </p:nvSpPr>
        <p:spPr>
          <a:xfrm>
            <a:off x="1284000" y="3069625"/>
            <a:ext cx="6576000" cy="713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Big numbers catch your audience’s attention</a:t>
            </a:r>
            <a:endParaRPr/>
          </a:p>
        </p:txBody>
      </p:sp>
      <p:sp>
        <p:nvSpPr>
          <p:cNvPr id="832" name="Google Shape;832;p54"/>
          <p:cNvSpPr txBox="1"/>
          <p:nvPr>
            <p:ph type="title"/>
          </p:nvPr>
        </p:nvSpPr>
        <p:spPr>
          <a:xfrm>
            <a:off x="1284000" y="1558475"/>
            <a:ext cx="6576000" cy="1511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150,000</a:t>
            </a:r>
            <a:endParaRPr/>
          </a:p>
        </p:txBody>
      </p:sp>
      <p:pic>
        <p:nvPicPr>
          <p:cNvPr id="833" name="Google Shape;833;p54"/>
          <p:cNvPicPr preferRelativeResize="0"/>
          <p:nvPr/>
        </p:nvPicPr>
        <p:blipFill rotWithShape="1">
          <a:blip r:embed="rId3">
            <a:alphaModFix/>
          </a:blip>
          <a:srcRect b="28592" l="55432" r="29557" t="43131"/>
          <a:stretch/>
        </p:blipFill>
        <p:spPr>
          <a:xfrm>
            <a:off x="7266624" y="3146675"/>
            <a:ext cx="1710024" cy="1812001"/>
          </a:xfrm>
          <a:prstGeom prst="rect">
            <a:avLst/>
          </a:prstGeom>
          <a:noFill/>
          <a:ln>
            <a:noFill/>
          </a:ln>
        </p:spPr>
      </p:pic>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7" name="Shape 837"/>
        <p:cNvGrpSpPr/>
        <p:nvPr/>
      </p:nvGrpSpPr>
      <p:grpSpPr>
        <a:xfrm>
          <a:off x="0" y="0"/>
          <a:ext cx="0" cy="0"/>
          <a:chOff x="0" y="0"/>
          <a:chExt cx="0" cy="0"/>
        </a:xfrm>
      </p:grpSpPr>
      <p:sp>
        <p:nvSpPr>
          <p:cNvPr id="838" name="Google Shape;838;p55"/>
          <p:cNvSpPr txBox="1"/>
          <p:nvPr>
            <p:ph type="title"/>
          </p:nvPr>
        </p:nvSpPr>
        <p:spPr>
          <a:xfrm>
            <a:off x="715100" y="544975"/>
            <a:ext cx="6576000" cy="828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9H 55M 23S</a:t>
            </a:r>
            <a:endParaRPr/>
          </a:p>
        </p:txBody>
      </p:sp>
      <p:sp>
        <p:nvSpPr>
          <p:cNvPr id="839" name="Google Shape;839;p55"/>
          <p:cNvSpPr txBox="1"/>
          <p:nvPr>
            <p:ph idx="1" type="subTitle"/>
          </p:nvPr>
        </p:nvSpPr>
        <p:spPr>
          <a:xfrm>
            <a:off x="715100" y="1251000"/>
            <a:ext cx="6576000" cy="445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Jupiter's rotation period</a:t>
            </a:r>
            <a:endParaRPr/>
          </a:p>
        </p:txBody>
      </p:sp>
      <p:sp>
        <p:nvSpPr>
          <p:cNvPr id="840" name="Google Shape;840;p55"/>
          <p:cNvSpPr txBox="1"/>
          <p:nvPr>
            <p:ph idx="2" type="title"/>
          </p:nvPr>
        </p:nvSpPr>
        <p:spPr>
          <a:xfrm>
            <a:off x="715100" y="2001113"/>
            <a:ext cx="6576000" cy="828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333,000</a:t>
            </a:r>
            <a:endParaRPr/>
          </a:p>
        </p:txBody>
      </p:sp>
      <p:sp>
        <p:nvSpPr>
          <p:cNvPr id="841" name="Google Shape;841;p55"/>
          <p:cNvSpPr txBox="1"/>
          <p:nvPr>
            <p:ph idx="3" type="subTitle"/>
          </p:nvPr>
        </p:nvSpPr>
        <p:spPr>
          <a:xfrm>
            <a:off x="715100" y="2707138"/>
            <a:ext cx="6576000" cy="445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The Sun’s mass compared to Earth’s</a:t>
            </a:r>
            <a:endParaRPr/>
          </a:p>
        </p:txBody>
      </p:sp>
      <p:sp>
        <p:nvSpPr>
          <p:cNvPr id="842" name="Google Shape;842;p55"/>
          <p:cNvSpPr txBox="1"/>
          <p:nvPr>
            <p:ph idx="4" type="title"/>
          </p:nvPr>
        </p:nvSpPr>
        <p:spPr>
          <a:xfrm>
            <a:off x="715100" y="3457263"/>
            <a:ext cx="6576000" cy="828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386,000KM</a:t>
            </a:r>
            <a:endParaRPr/>
          </a:p>
        </p:txBody>
      </p:sp>
      <p:sp>
        <p:nvSpPr>
          <p:cNvPr id="843" name="Google Shape;843;p55"/>
          <p:cNvSpPr txBox="1"/>
          <p:nvPr>
            <p:ph idx="5" type="subTitle"/>
          </p:nvPr>
        </p:nvSpPr>
        <p:spPr>
          <a:xfrm>
            <a:off x="715100" y="4163288"/>
            <a:ext cx="6576000" cy="445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D</a:t>
            </a:r>
            <a:r>
              <a:rPr lang="en"/>
              <a:t>istance between Earth and the Moon</a:t>
            </a:r>
            <a:endParaRPr/>
          </a:p>
        </p:txBody>
      </p:sp>
      <p:pic>
        <p:nvPicPr>
          <p:cNvPr id="844" name="Google Shape;844;p55"/>
          <p:cNvPicPr preferRelativeResize="0"/>
          <p:nvPr/>
        </p:nvPicPr>
        <p:blipFill rotWithShape="1">
          <a:blip r:embed="rId3">
            <a:alphaModFix/>
          </a:blip>
          <a:srcRect b="28592" l="55432" r="29557" t="43131"/>
          <a:stretch/>
        </p:blipFill>
        <p:spPr>
          <a:xfrm>
            <a:off x="6246974" y="1889487"/>
            <a:ext cx="1710024" cy="1812001"/>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8" name="Shape 168"/>
        <p:cNvGrpSpPr/>
        <p:nvPr/>
      </p:nvGrpSpPr>
      <p:grpSpPr>
        <a:xfrm>
          <a:off x="0" y="0"/>
          <a:ext cx="0" cy="0"/>
          <a:chOff x="0" y="0"/>
          <a:chExt cx="0" cy="0"/>
        </a:xfrm>
      </p:grpSpPr>
      <p:sp>
        <p:nvSpPr>
          <p:cNvPr id="169" name="Google Shape;169;p29"/>
          <p:cNvSpPr txBox="1"/>
          <p:nvPr>
            <p:ph type="title"/>
          </p:nvPr>
        </p:nvSpPr>
        <p:spPr>
          <a:xfrm>
            <a:off x="720000" y="1742775"/>
            <a:ext cx="2336400" cy="527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ABOUT OUR COMPANY</a:t>
            </a:r>
            <a:endParaRPr/>
          </a:p>
        </p:txBody>
      </p:sp>
      <p:sp>
        <p:nvSpPr>
          <p:cNvPr id="170" name="Google Shape;170;p29"/>
          <p:cNvSpPr txBox="1"/>
          <p:nvPr>
            <p:ph idx="1" type="subTitle"/>
          </p:nvPr>
        </p:nvSpPr>
        <p:spPr>
          <a:xfrm>
            <a:off x="720000" y="2329300"/>
            <a:ext cx="23364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171" name="Google Shape;171;p29"/>
          <p:cNvSpPr txBox="1"/>
          <p:nvPr>
            <p:ph idx="3" type="title"/>
          </p:nvPr>
        </p:nvSpPr>
        <p:spPr>
          <a:xfrm>
            <a:off x="3403800" y="1742775"/>
            <a:ext cx="2336400" cy="527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MARKET ANALYSIS</a:t>
            </a:r>
            <a:endParaRPr/>
          </a:p>
        </p:txBody>
      </p:sp>
      <p:sp>
        <p:nvSpPr>
          <p:cNvPr id="172" name="Google Shape;172;p29"/>
          <p:cNvSpPr txBox="1"/>
          <p:nvPr>
            <p:ph idx="5" type="subTitle"/>
          </p:nvPr>
        </p:nvSpPr>
        <p:spPr>
          <a:xfrm>
            <a:off x="3403800" y="2329300"/>
            <a:ext cx="23364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173" name="Google Shape;173;p29"/>
          <p:cNvSpPr txBox="1"/>
          <p:nvPr>
            <p:ph idx="6" type="title"/>
          </p:nvPr>
        </p:nvSpPr>
        <p:spPr>
          <a:xfrm>
            <a:off x="6087600" y="1742775"/>
            <a:ext cx="2336400" cy="527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GOALS &amp; STRATEGY</a:t>
            </a:r>
            <a:endParaRPr/>
          </a:p>
        </p:txBody>
      </p:sp>
      <p:sp>
        <p:nvSpPr>
          <p:cNvPr id="174" name="Google Shape;174;p29"/>
          <p:cNvSpPr txBox="1"/>
          <p:nvPr>
            <p:ph idx="8" type="subTitle"/>
          </p:nvPr>
        </p:nvSpPr>
        <p:spPr>
          <a:xfrm>
            <a:off x="6087600" y="2329300"/>
            <a:ext cx="23364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175" name="Google Shape;175;p29"/>
          <p:cNvSpPr txBox="1"/>
          <p:nvPr>
            <p:ph idx="9" type="title"/>
          </p:nvPr>
        </p:nvSpPr>
        <p:spPr>
          <a:xfrm>
            <a:off x="720000" y="3532175"/>
            <a:ext cx="2336400" cy="527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CONTENT PLAN</a:t>
            </a:r>
            <a:endParaRPr/>
          </a:p>
        </p:txBody>
      </p:sp>
      <p:sp>
        <p:nvSpPr>
          <p:cNvPr id="176" name="Google Shape;176;p29"/>
          <p:cNvSpPr txBox="1"/>
          <p:nvPr>
            <p:ph idx="14" type="subTitle"/>
          </p:nvPr>
        </p:nvSpPr>
        <p:spPr>
          <a:xfrm>
            <a:off x="720000" y="4118700"/>
            <a:ext cx="23364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177" name="Google Shape;177;p29"/>
          <p:cNvSpPr txBox="1"/>
          <p:nvPr>
            <p:ph idx="15" type="title"/>
          </p:nvPr>
        </p:nvSpPr>
        <p:spPr>
          <a:xfrm>
            <a:off x="3403800" y="3532175"/>
            <a:ext cx="2336400" cy="527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OUR </a:t>
            </a:r>
            <a:endParaRPr/>
          </a:p>
          <a:p>
            <a:pPr indent="0" lvl="0" marL="0" rtl="0" algn="l">
              <a:spcBef>
                <a:spcPts val="0"/>
              </a:spcBef>
              <a:spcAft>
                <a:spcPts val="0"/>
              </a:spcAft>
              <a:buNone/>
            </a:pPr>
            <a:r>
              <a:rPr lang="en"/>
              <a:t>BUDGET</a:t>
            </a:r>
            <a:endParaRPr/>
          </a:p>
        </p:txBody>
      </p:sp>
      <p:sp>
        <p:nvSpPr>
          <p:cNvPr id="178" name="Google Shape;178;p29"/>
          <p:cNvSpPr txBox="1"/>
          <p:nvPr>
            <p:ph idx="17" type="subTitle"/>
          </p:nvPr>
        </p:nvSpPr>
        <p:spPr>
          <a:xfrm>
            <a:off x="3403800" y="4118700"/>
            <a:ext cx="23364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179" name="Google Shape;179;p29"/>
          <p:cNvSpPr txBox="1"/>
          <p:nvPr>
            <p:ph idx="18" type="title"/>
          </p:nvPr>
        </p:nvSpPr>
        <p:spPr>
          <a:xfrm>
            <a:off x="6087600" y="3532175"/>
            <a:ext cx="2336400" cy="527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KPI </a:t>
            </a:r>
            <a:endParaRPr/>
          </a:p>
          <a:p>
            <a:pPr indent="0" lvl="0" marL="0" rtl="0" algn="l">
              <a:spcBef>
                <a:spcPts val="0"/>
              </a:spcBef>
              <a:spcAft>
                <a:spcPts val="0"/>
              </a:spcAft>
              <a:buNone/>
            </a:pPr>
            <a:r>
              <a:rPr lang="en"/>
              <a:t>OVERVIEW</a:t>
            </a:r>
            <a:endParaRPr/>
          </a:p>
        </p:txBody>
      </p:sp>
      <p:sp>
        <p:nvSpPr>
          <p:cNvPr id="180" name="Google Shape;180;p29"/>
          <p:cNvSpPr txBox="1"/>
          <p:nvPr>
            <p:ph idx="20" type="subTitle"/>
          </p:nvPr>
        </p:nvSpPr>
        <p:spPr>
          <a:xfrm>
            <a:off x="6087600" y="4118700"/>
            <a:ext cx="23364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181" name="Google Shape;181;p29"/>
          <p:cNvSpPr txBox="1"/>
          <p:nvPr>
            <p:ph idx="2" type="title"/>
          </p:nvPr>
        </p:nvSpPr>
        <p:spPr>
          <a:xfrm>
            <a:off x="720000" y="1149600"/>
            <a:ext cx="1275300" cy="593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01</a:t>
            </a:r>
            <a:endParaRPr/>
          </a:p>
        </p:txBody>
      </p:sp>
      <p:sp>
        <p:nvSpPr>
          <p:cNvPr id="182" name="Google Shape;182;p29"/>
          <p:cNvSpPr txBox="1"/>
          <p:nvPr>
            <p:ph idx="4" type="title"/>
          </p:nvPr>
        </p:nvSpPr>
        <p:spPr>
          <a:xfrm>
            <a:off x="3403800" y="1149600"/>
            <a:ext cx="1275300" cy="593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02</a:t>
            </a:r>
            <a:endParaRPr/>
          </a:p>
        </p:txBody>
      </p:sp>
      <p:sp>
        <p:nvSpPr>
          <p:cNvPr id="183" name="Google Shape;183;p29"/>
          <p:cNvSpPr txBox="1"/>
          <p:nvPr>
            <p:ph idx="7" type="title"/>
          </p:nvPr>
        </p:nvSpPr>
        <p:spPr>
          <a:xfrm>
            <a:off x="6087600" y="1149600"/>
            <a:ext cx="1275300" cy="593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03</a:t>
            </a:r>
            <a:endParaRPr/>
          </a:p>
        </p:txBody>
      </p:sp>
      <p:sp>
        <p:nvSpPr>
          <p:cNvPr id="184" name="Google Shape;184;p29"/>
          <p:cNvSpPr txBox="1"/>
          <p:nvPr>
            <p:ph idx="13" type="title"/>
          </p:nvPr>
        </p:nvSpPr>
        <p:spPr>
          <a:xfrm>
            <a:off x="720000" y="2939000"/>
            <a:ext cx="1275300" cy="593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04</a:t>
            </a:r>
            <a:endParaRPr/>
          </a:p>
        </p:txBody>
      </p:sp>
      <p:sp>
        <p:nvSpPr>
          <p:cNvPr id="185" name="Google Shape;185;p29"/>
          <p:cNvSpPr txBox="1"/>
          <p:nvPr>
            <p:ph idx="16" type="title"/>
          </p:nvPr>
        </p:nvSpPr>
        <p:spPr>
          <a:xfrm>
            <a:off x="3403800" y="2939000"/>
            <a:ext cx="1275300" cy="593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05</a:t>
            </a:r>
            <a:endParaRPr/>
          </a:p>
        </p:txBody>
      </p:sp>
      <p:sp>
        <p:nvSpPr>
          <p:cNvPr id="186" name="Google Shape;186;p29"/>
          <p:cNvSpPr txBox="1"/>
          <p:nvPr>
            <p:ph idx="19" type="title"/>
          </p:nvPr>
        </p:nvSpPr>
        <p:spPr>
          <a:xfrm>
            <a:off x="6087600" y="2939000"/>
            <a:ext cx="1275300" cy="593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06</a:t>
            </a:r>
            <a:endParaRPr/>
          </a:p>
        </p:txBody>
      </p:sp>
      <p:sp>
        <p:nvSpPr>
          <p:cNvPr id="187" name="Google Shape;187;p29"/>
          <p:cNvSpPr txBox="1"/>
          <p:nvPr>
            <p:ph idx="21"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TABLE OF CONTENTS</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8" name="Shape 848"/>
        <p:cNvGrpSpPr/>
        <p:nvPr/>
      </p:nvGrpSpPr>
      <p:grpSpPr>
        <a:xfrm>
          <a:off x="0" y="0"/>
          <a:ext cx="0" cy="0"/>
          <a:chOff x="0" y="0"/>
          <a:chExt cx="0" cy="0"/>
        </a:xfrm>
      </p:grpSpPr>
      <p:sp>
        <p:nvSpPr>
          <p:cNvPr id="849" name="Google Shape;849;p56"/>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OUR TEAM</a:t>
            </a:r>
            <a:endParaRPr/>
          </a:p>
        </p:txBody>
      </p:sp>
      <p:sp>
        <p:nvSpPr>
          <p:cNvPr id="850" name="Google Shape;850;p56"/>
          <p:cNvSpPr txBox="1"/>
          <p:nvPr>
            <p:ph idx="3" type="subTitle"/>
          </p:nvPr>
        </p:nvSpPr>
        <p:spPr>
          <a:xfrm>
            <a:off x="1290763" y="3492675"/>
            <a:ext cx="2907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replace the image on the screen with your own</a:t>
            </a:r>
            <a:endParaRPr/>
          </a:p>
        </p:txBody>
      </p:sp>
      <p:sp>
        <p:nvSpPr>
          <p:cNvPr id="851" name="Google Shape;851;p56"/>
          <p:cNvSpPr txBox="1"/>
          <p:nvPr>
            <p:ph idx="4" type="subTitle"/>
          </p:nvPr>
        </p:nvSpPr>
        <p:spPr>
          <a:xfrm>
            <a:off x="4945638" y="3492675"/>
            <a:ext cx="2907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replace the image on the screen with your own</a:t>
            </a:r>
            <a:endParaRPr/>
          </a:p>
        </p:txBody>
      </p:sp>
      <p:sp>
        <p:nvSpPr>
          <p:cNvPr id="852" name="Google Shape;852;p56"/>
          <p:cNvSpPr txBox="1"/>
          <p:nvPr>
            <p:ph idx="1" type="subTitle"/>
          </p:nvPr>
        </p:nvSpPr>
        <p:spPr>
          <a:xfrm>
            <a:off x="1290763" y="2878650"/>
            <a:ext cx="2907600" cy="713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HELENA JAMES</a:t>
            </a:r>
            <a:endParaRPr/>
          </a:p>
        </p:txBody>
      </p:sp>
      <p:sp>
        <p:nvSpPr>
          <p:cNvPr id="853" name="Google Shape;853;p56"/>
          <p:cNvSpPr txBox="1"/>
          <p:nvPr>
            <p:ph idx="2" type="subTitle"/>
          </p:nvPr>
        </p:nvSpPr>
        <p:spPr>
          <a:xfrm>
            <a:off x="4945638" y="2878650"/>
            <a:ext cx="2907600" cy="713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JOHN DOE</a:t>
            </a:r>
            <a:endParaRPr/>
          </a:p>
        </p:txBody>
      </p:sp>
      <p:pic>
        <p:nvPicPr>
          <p:cNvPr id="854" name="Google Shape;854;p56"/>
          <p:cNvPicPr preferRelativeResize="0"/>
          <p:nvPr/>
        </p:nvPicPr>
        <p:blipFill rotWithShape="1">
          <a:blip r:embed="rId3">
            <a:alphaModFix/>
          </a:blip>
          <a:srcRect b="17135" l="26303" r="28016" t="17135"/>
          <a:stretch/>
        </p:blipFill>
        <p:spPr>
          <a:xfrm>
            <a:off x="1982863" y="1350154"/>
            <a:ext cx="1523400" cy="1461000"/>
          </a:xfrm>
          <a:prstGeom prst="ellipse">
            <a:avLst/>
          </a:prstGeom>
          <a:noFill/>
          <a:ln>
            <a:noFill/>
          </a:ln>
        </p:spPr>
      </p:pic>
      <p:pic>
        <p:nvPicPr>
          <p:cNvPr id="855" name="Google Shape;855;p56"/>
          <p:cNvPicPr preferRelativeResize="0"/>
          <p:nvPr/>
        </p:nvPicPr>
        <p:blipFill rotWithShape="1">
          <a:blip r:embed="rId4">
            <a:alphaModFix/>
          </a:blip>
          <a:srcRect b="21021" l="22939" r="26128" t="5707"/>
          <a:stretch/>
        </p:blipFill>
        <p:spPr>
          <a:xfrm>
            <a:off x="5637750" y="1350196"/>
            <a:ext cx="1523400" cy="1460700"/>
          </a:xfrm>
          <a:prstGeom prst="ellipse">
            <a:avLst/>
          </a:prstGeom>
          <a:noFill/>
          <a:ln>
            <a:noFill/>
          </a:ln>
        </p:spPr>
      </p:pic>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9" name="Shape 859"/>
        <p:cNvGrpSpPr/>
        <p:nvPr/>
      </p:nvGrpSpPr>
      <p:grpSpPr>
        <a:xfrm>
          <a:off x="0" y="0"/>
          <a:ext cx="0" cy="0"/>
          <a:chOff x="0" y="0"/>
          <a:chExt cx="0" cy="0"/>
        </a:xfrm>
      </p:grpSpPr>
      <p:pic>
        <p:nvPicPr>
          <p:cNvPr id="860" name="Google Shape;860;p57"/>
          <p:cNvPicPr preferRelativeResize="0"/>
          <p:nvPr/>
        </p:nvPicPr>
        <p:blipFill rotWithShape="1">
          <a:blip r:embed="rId3">
            <a:alphaModFix/>
          </a:blip>
          <a:srcRect b="0" l="4702" r="4693" t="0"/>
          <a:stretch/>
        </p:blipFill>
        <p:spPr>
          <a:xfrm>
            <a:off x="5026875" y="1685432"/>
            <a:ext cx="2993750" cy="1858600"/>
          </a:xfrm>
          <a:prstGeom prst="rect">
            <a:avLst/>
          </a:prstGeom>
          <a:noFill/>
          <a:ln>
            <a:noFill/>
          </a:ln>
        </p:spPr>
      </p:pic>
      <p:sp>
        <p:nvSpPr>
          <p:cNvPr id="861" name="Google Shape;861;p57"/>
          <p:cNvSpPr txBox="1"/>
          <p:nvPr>
            <p:ph idx="1" type="subTitle"/>
          </p:nvPr>
        </p:nvSpPr>
        <p:spPr>
          <a:xfrm>
            <a:off x="715100" y="2612182"/>
            <a:ext cx="3285900" cy="1035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replace the image on the screen with your own work. Just right-click on it and select “Replace image”</a:t>
            </a:r>
            <a:endParaRPr/>
          </a:p>
        </p:txBody>
      </p:sp>
      <p:sp>
        <p:nvSpPr>
          <p:cNvPr id="862" name="Google Shape;862;p57"/>
          <p:cNvSpPr txBox="1"/>
          <p:nvPr>
            <p:ph type="title"/>
          </p:nvPr>
        </p:nvSpPr>
        <p:spPr>
          <a:xfrm>
            <a:off x="715100" y="1636882"/>
            <a:ext cx="2673300" cy="920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PHONE WEB</a:t>
            </a:r>
            <a:endParaRPr/>
          </a:p>
        </p:txBody>
      </p:sp>
      <p:grpSp>
        <p:nvGrpSpPr>
          <p:cNvPr id="863" name="Google Shape;863;p57"/>
          <p:cNvGrpSpPr/>
          <p:nvPr/>
        </p:nvGrpSpPr>
        <p:grpSpPr>
          <a:xfrm rot="-5400000">
            <a:off x="5601176" y="753492"/>
            <a:ext cx="1923196" cy="3722470"/>
            <a:chOff x="3140550" y="1637525"/>
            <a:chExt cx="1338900" cy="2436650"/>
          </a:xfrm>
        </p:grpSpPr>
        <p:sp>
          <p:nvSpPr>
            <p:cNvPr id="864" name="Google Shape;864;p57"/>
            <p:cNvSpPr/>
            <p:nvPr/>
          </p:nvSpPr>
          <p:spPr>
            <a:xfrm>
              <a:off x="3140550" y="1637525"/>
              <a:ext cx="1338900" cy="2436650"/>
            </a:xfrm>
            <a:custGeom>
              <a:rect b="b" l="l" r="r" t="t"/>
              <a:pathLst>
                <a:path extrusionOk="0" h="97466" w="53556">
                  <a:moveTo>
                    <a:pt x="48757" y="977"/>
                  </a:moveTo>
                  <a:cubicBezTo>
                    <a:pt x="49769" y="977"/>
                    <a:pt x="50733" y="1382"/>
                    <a:pt x="51460" y="2096"/>
                  </a:cubicBezTo>
                  <a:cubicBezTo>
                    <a:pt x="52174" y="2823"/>
                    <a:pt x="52579" y="3787"/>
                    <a:pt x="52579" y="4799"/>
                  </a:cubicBezTo>
                  <a:lnTo>
                    <a:pt x="52579" y="8002"/>
                  </a:lnTo>
                  <a:lnTo>
                    <a:pt x="989" y="8002"/>
                  </a:lnTo>
                  <a:lnTo>
                    <a:pt x="989" y="4799"/>
                  </a:lnTo>
                  <a:cubicBezTo>
                    <a:pt x="989" y="3787"/>
                    <a:pt x="1382" y="2823"/>
                    <a:pt x="2108" y="2096"/>
                  </a:cubicBezTo>
                  <a:cubicBezTo>
                    <a:pt x="2823" y="1382"/>
                    <a:pt x="3787" y="977"/>
                    <a:pt x="4799" y="977"/>
                  </a:cubicBezTo>
                  <a:close/>
                  <a:moveTo>
                    <a:pt x="52567" y="8978"/>
                  </a:moveTo>
                  <a:lnTo>
                    <a:pt x="52567" y="86130"/>
                  </a:lnTo>
                  <a:lnTo>
                    <a:pt x="989" y="86130"/>
                  </a:lnTo>
                  <a:lnTo>
                    <a:pt x="989" y="8978"/>
                  </a:lnTo>
                  <a:close/>
                  <a:moveTo>
                    <a:pt x="52567" y="87119"/>
                  </a:moveTo>
                  <a:lnTo>
                    <a:pt x="52567" y="92667"/>
                  </a:lnTo>
                  <a:cubicBezTo>
                    <a:pt x="52567" y="93691"/>
                    <a:pt x="52174" y="94643"/>
                    <a:pt x="51448" y="95370"/>
                  </a:cubicBezTo>
                  <a:cubicBezTo>
                    <a:pt x="50733" y="96084"/>
                    <a:pt x="49769" y="96489"/>
                    <a:pt x="48757" y="96489"/>
                  </a:cubicBezTo>
                  <a:lnTo>
                    <a:pt x="4799" y="96489"/>
                  </a:lnTo>
                  <a:cubicBezTo>
                    <a:pt x="3787" y="96489"/>
                    <a:pt x="2823" y="96084"/>
                    <a:pt x="2108" y="95370"/>
                  </a:cubicBezTo>
                  <a:cubicBezTo>
                    <a:pt x="1382" y="94643"/>
                    <a:pt x="989" y="93691"/>
                    <a:pt x="989" y="92667"/>
                  </a:cubicBezTo>
                  <a:lnTo>
                    <a:pt x="989" y="87119"/>
                  </a:lnTo>
                  <a:close/>
                  <a:moveTo>
                    <a:pt x="4799" y="1"/>
                  </a:moveTo>
                  <a:cubicBezTo>
                    <a:pt x="2156" y="1"/>
                    <a:pt x="1" y="2156"/>
                    <a:pt x="1" y="4799"/>
                  </a:cubicBezTo>
                  <a:lnTo>
                    <a:pt x="1" y="92667"/>
                  </a:lnTo>
                  <a:cubicBezTo>
                    <a:pt x="1" y="95310"/>
                    <a:pt x="2156" y="97465"/>
                    <a:pt x="4799" y="97465"/>
                  </a:cubicBezTo>
                  <a:lnTo>
                    <a:pt x="48757" y="97465"/>
                  </a:lnTo>
                  <a:cubicBezTo>
                    <a:pt x="51400" y="97465"/>
                    <a:pt x="53555" y="95310"/>
                    <a:pt x="53555" y="92667"/>
                  </a:cubicBezTo>
                  <a:lnTo>
                    <a:pt x="53555" y="4799"/>
                  </a:lnTo>
                  <a:cubicBezTo>
                    <a:pt x="53555" y="2156"/>
                    <a:pt x="51400" y="1"/>
                    <a:pt x="487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57"/>
            <p:cNvSpPr/>
            <p:nvPr/>
          </p:nvSpPr>
          <p:spPr>
            <a:xfrm>
              <a:off x="3677225" y="3873225"/>
              <a:ext cx="265550" cy="94675"/>
            </a:xfrm>
            <a:custGeom>
              <a:rect b="b" l="l" r="r" t="t"/>
              <a:pathLst>
                <a:path extrusionOk="0" h="3787" w="10622">
                  <a:moveTo>
                    <a:pt x="8728" y="977"/>
                  </a:moveTo>
                  <a:cubicBezTo>
                    <a:pt x="9228" y="977"/>
                    <a:pt x="9633" y="1394"/>
                    <a:pt x="9633" y="1894"/>
                  </a:cubicBezTo>
                  <a:cubicBezTo>
                    <a:pt x="9633" y="2394"/>
                    <a:pt x="9228" y="2798"/>
                    <a:pt x="8728" y="2798"/>
                  </a:cubicBezTo>
                  <a:lnTo>
                    <a:pt x="1894" y="2798"/>
                  </a:lnTo>
                  <a:cubicBezTo>
                    <a:pt x="1394" y="2798"/>
                    <a:pt x="989" y="2394"/>
                    <a:pt x="989" y="1894"/>
                  </a:cubicBezTo>
                  <a:cubicBezTo>
                    <a:pt x="989" y="1394"/>
                    <a:pt x="1394" y="977"/>
                    <a:pt x="1894" y="977"/>
                  </a:cubicBezTo>
                  <a:close/>
                  <a:moveTo>
                    <a:pt x="1894" y="0"/>
                  </a:moveTo>
                  <a:cubicBezTo>
                    <a:pt x="858" y="0"/>
                    <a:pt x="1" y="846"/>
                    <a:pt x="1" y="1894"/>
                  </a:cubicBezTo>
                  <a:cubicBezTo>
                    <a:pt x="13" y="2929"/>
                    <a:pt x="858" y="3787"/>
                    <a:pt x="1894" y="3787"/>
                  </a:cubicBezTo>
                  <a:lnTo>
                    <a:pt x="8728" y="3787"/>
                  </a:lnTo>
                  <a:cubicBezTo>
                    <a:pt x="9764" y="3787"/>
                    <a:pt x="10621" y="2941"/>
                    <a:pt x="10621" y="1894"/>
                  </a:cubicBezTo>
                  <a:cubicBezTo>
                    <a:pt x="10621" y="846"/>
                    <a:pt x="9764" y="0"/>
                    <a:pt x="872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9" name="Shape 869"/>
        <p:cNvGrpSpPr/>
        <p:nvPr/>
      </p:nvGrpSpPr>
      <p:grpSpPr>
        <a:xfrm>
          <a:off x="0" y="0"/>
          <a:ext cx="0" cy="0"/>
          <a:chOff x="0" y="0"/>
          <a:chExt cx="0" cy="0"/>
        </a:xfrm>
      </p:grpSpPr>
      <p:pic>
        <p:nvPicPr>
          <p:cNvPr id="870" name="Google Shape;870;p58"/>
          <p:cNvPicPr preferRelativeResize="0"/>
          <p:nvPr/>
        </p:nvPicPr>
        <p:blipFill rotWithShape="1">
          <a:blip r:embed="rId3">
            <a:alphaModFix/>
          </a:blip>
          <a:srcRect b="5320" l="0" r="0" t="0"/>
          <a:stretch/>
        </p:blipFill>
        <p:spPr>
          <a:xfrm>
            <a:off x="743625" y="1640238"/>
            <a:ext cx="3638350" cy="1937700"/>
          </a:xfrm>
          <a:prstGeom prst="rect">
            <a:avLst/>
          </a:prstGeom>
          <a:noFill/>
          <a:ln>
            <a:noFill/>
          </a:ln>
        </p:spPr>
      </p:pic>
      <p:sp>
        <p:nvSpPr>
          <p:cNvPr id="871" name="Google Shape;871;p58"/>
          <p:cNvSpPr txBox="1"/>
          <p:nvPr>
            <p:ph idx="1" type="subTitle"/>
          </p:nvPr>
        </p:nvSpPr>
        <p:spPr>
          <a:xfrm>
            <a:off x="5175225" y="2620650"/>
            <a:ext cx="3253500" cy="10350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You can replace the image on the screen with your own work. Just right-click on it and select “Replace image”</a:t>
            </a:r>
            <a:endParaRPr/>
          </a:p>
        </p:txBody>
      </p:sp>
      <p:sp>
        <p:nvSpPr>
          <p:cNvPr id="872" name="Google Shape;872;p58"/>
          <p:cNvSpPr txBox="1"/>
          <p:nvPr>
            <p:ph type="title"/>
          </p:nvPr>
        </p:nvSpPr>
        <p:spPr>
          <a:xfrm>
            <a:off x="5175400" y="1562525"/>
            <a:ext cx="3253500" cy="10581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DESKTOP MOCKUP</a:t>
            </a:r>
            <a:endParaRPr/>
          </a:p>
        </p:txBody>
      </p:sp>
      <p:grpSp>
        <p:nvGrpSpPr>
          <p:cNvPr id="873" name="Google Shape;873;p58"/>
          <p:cNvGrpSpPr/>
          <p:nvPr/>
        </p:nvGrpSpPr>
        <p:grpSpPr>
          <a:xfrm>
            <a:off x="715093" y="1446091"/>
            <a:ext cx="3666880" cy="2860932"/>
            <a:chOff x="5193288" y="1480639"/>
            <a:chExt cx="3230446" cy="2520423"/>
          </a:xfrm>
        </p:grpSpPr>
        <p:grpSp>
          <p:nvGrpSpPr>
            <p:cNvPr id="874" name="Google Shape;874;p58"/>
            <p:cNvGrpSpPr/>
            <p:nvPr/>
          </p:nvGrpSpPr>
          <p:grpSpPr>
            <a:xfrm>
              <a:off x="5195963" y="1487250"/>
              <a:ext cx="3227771" cy="2511767"/>
              <a:chOff x="4486275" y="1109675"/>
              <a:chExt cx="3766800" cy="2931225"/>
            </a:xfrm>
          </p:grpSpPr>
          <p:sp>
            <p:nvSpPr>
              <p:cNvPr id="875" name="Google Shape;875;p58"/>
              <p:cNvSpPr/>
              <p:nvPr/>
            </p:nvSpPr>
            <p:spPr>
              <a:xfrm>
                <a:off x="5615200" y="3898100"/>
                <a:ext cx="1490400" cy="142800"/>
              </a:xfrm>
              <a:prstGeom prst="round2SameRect">
                <a:avLst>
                  <a:gd fmla="val 50000" name="adj1"/>
                  <a:gd fmla="val 0" name="adj2"/>
                </a:avLst>
              </a:prstGeom>
              <a:no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58"/>
              <p:cNvSpPr/>
              <p:nvPr/>
            </p:nvSpPr>
            <p:spPr>
              <a:xfrm>
                <a:off x="4486275" y="1109675"/>
                <a:ext cx="3766800" cy="2440800"/>
              </a:xfrm>
              <a:prstGeom prst="roundRect">
                <a:avLst>
                  <a:gd fmla="val 4293" name="adj"/>
                </a:avLst>
              </a:prstGeom>
              <a:no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7" name="Google Shape;877;p58"/>
            <p:cNvSpPr/>
            <p:nvPr/>
          </p:nvSpPr>
          <p:spPr>
            <a:xfrm rot="8886">
              <a:off x="5196399" y="1484798"/>
              <a:ext cx="3221561" cy="2512104"/>
            </a:xfrm>
            <a:custGeom>
              <a:rect b="b" l="l" r="r" t="t"/>
              <a:pathLst>
                <a:path extrusionOk="0" h="103870" w="133232">
                  <a:moveTo>
                    <a:pt x="129564" y="869"/>
                  </a:moveTo>
                  <a:cubicBezTo>
                    <a:pt x="130314" y="869"/>
                    <a:pt x="131017" y="1155"/>
                    <a:pt x="131541" y="1691"/>
                  </a:cubicBezTo>
                  <a:cubicBezTo>
                    <a:pt x="132065" y="2215"/>
                    <a:pt x="132362" y="2917"/>
                    <a:pt x="132362" y="3655"/>
                  </a:cubicBezTo>
                  <a:lnTo>
                    <a:pt x="132362" y="6239"/>
                  </a:lnTo>
                  <a:lnTo>
                    <a:pt x="870" y="6239"/>
                  </a:lnTo>
                  <a:lnTo>
                    <a:pt x="870" y="3655"/>
                  </a:lnTo>
                  <a:cubicBezTo>
                    <a:pt x="870" y="2917"/>
                    <a:pt x="1167" y="2215"/>
                    <a:pt x="1691" y="1691"/>
                  </a:cubicBezTo>
                  <a:cubicBezTo>
                    <a:pt x="2215" y="1155"/>
                    <a:pt x="2918" y="869"/>
                    <a:pt x="3668" y="869"/>
                  </a:cubicBezTo>
                  <a:close/>
                  <a:moveTo>
                    <a:pt x="132362" y="7108"/>
                  </a:moveTo>
                  <a:lnTo>
                    <a:pt x="132362" y="76771"/>
                  </a:lnTo>
                  <a:lnTo>
                    <a:pt x="870" y="76771"/>
                  </a:lnTo>
                  <a:lnTo>
                    <a:pt x="870" y="7108"/>
                  </a:lnTo>
                  <a:close/>
                  <a:moveTo>
                    <a:pt x="132362" y="77641"/>
                  </a:moveTo>
                  <a:lnTo>
                    <a:pt x="132362" y="82939"/>
                  </a:lnTo>
                  <a:cubicBezTo>
                    <a:pt x="132362" y="83677"/>
                    <a:pt x="132065" y="84379"/>
                    <a:pt x="131541" y="84903"/>
                  </a:cubicBezTo>
                  <a:cubicBezTo>
                    <a:pt x="131017" y="85439"/>
                    <a:pt x="130314" y="85725"/>
                    <a:pt x="129564" y="85725"/>
                  </a:cubicBezTo>
                  <a:lnTo>
                    <a:pt x="3668" y="85725"/>
                  </a:lnTo>
                  <a:cubicBezTo>
                    <a:pt x="2918" y="85725"/>
                    <a:pt x="2215" y="85439"/>
                    <a:pt x="1691" y="84903"/>
                  </a:cubicBezTo>
                  <a:cubicBezTo>
                    <a:pt x="1167" y="84379"/>
                    <a:pt x="870" y="83677"/>
                    <a:pt x="870" y="82939"/>
                  </a:cubicBezTo>
                  <a:lnTo>
                    <a:pt x="870" y="77641"/>
                  </a:lnTo>
                  <a:close/>
                  <a:moveTo>
                    <a:pt x="78987" y="86594"/>
                  </a:moveTo>
                  <a:lnTo>
                    <a:pt x="78987" y="86665"/>
                  </a:lnTo>
                  <a:cubicBezTo>
                    <a:pt x="79058" y="94214"/>
                    <a:pt x="80951" y="97560"/>
                    <a:pt x="82082" y="98881"/>
                  </a:cubicBezTo>
                  <a:lnTo>
                    <a:pt x="82177" y="99000"/>
                  </a:lnTo>
                  <a:lnTo>
                    <a:pt x="51043" y="99000"/>
                  </a:lnTo>
                  <a:lnTo>
                    <a:pt x="51150" y="98881"/>
                  </a:lnTo>
                  <a:cubicBezTo>
                    <a:pt x="52281" y="97560"/>
                    <a:pt x="54174" y="94214"/>
                    <a:pt x="54257" y="86665"/>
                  </a:cubicBezTo>
                  <a:lnTo>
                    <a:pt x="54257" y="86594"/>
                  </a:lnTo>
                  <a:close/>
                  <a:moveTo>
                    <a:pt x="89833" y="99869"/>
                  </a:moveTo>
                  <a:cubicBezTo>
                    <a:pt x="90417" y="99869"/>
                    <a:pt x="91071" y="100108"/>
                    <a:pt x="91595" y="100501"/>
                  </a:cubicBezTo>
                  <a:cubicBezTo>
                    <a:pt x="92155" y="100917"/>
                    <a:pt x="92464" y="101453"/>
                    <a:pt x="92464" y="101965"/>
                  </a:cubicBezTo>
                  <a:lnTo>
                    <a:pt x="92464" y="103001"/>
                  </a:lnTo>
                  <a:lnTo>
                    <a:pt x="40768" y="103001"/>
                  </a:lnTo>
                  <a:lnTo>
                    <a:pt x="40768" y="101965"/>
                  </a:lnTo>
                  <a:cubicBezTo>
                    <a:pt x="40768" y="101453"/>
                    <a:pt x="41089" y="100917"/>
                    <a:pt x="41637" y="100501"/>
                  </a:cubicBezTo>
                  <a:cubicBezTo>
                    <a:pt x="42161" y="100108"/>
                    <a:pt x="42815" y="99869"/>
                    <a:pt x="43399" y="99869"/>
                  </a:cubicBezTo>
                  <a:close/>
                  <a:moveTo>
                    <a:pt x="3668" y="0"/>
                  </a:moveTo>
                  <a:cubicBezTo>
                    <a:pt x="1644" y="0"/>
                    <a:pt x="1" y="1643"/>
                    <a:pt x="1" y="3655"/>
                  </a:cubicBezTo>
                  <a:lnTo>
                    <a:pt x="1" y="82939"/>
                  </a:lnTo>
                  <a:cubicBezTo>
                    <a:pt x="1" y="84951"/>
                    <a:pt x="1644" y="86594"/>
                    <a:pt x="3668" y="86594"/>
                  </a:cubicBezTo>
                  <a:lnTo>
                    <a:pt x="53388" y="86594"/>
                  </a:lnTo>
                  <a:lnTo>
                    <a:pt x="53388" y="86665"/>
                  </a:lnTo>
                  <a:cubicBezTo>
                    <a:pt x="53329" y="91940"/>
                    <a:pt x="52352" y="95000"/>
                    <a:pt x="51555" y="96643"/>
                  </a:cubicBezTo>
                  <a:cubicBezTo>
                    <a:pt x="51066" y="97607"/>
                    <a:pt x="50590" y="98203"/>
                    <a:pt x="50281" y="98536"/>
                  </a:cubicBezTo>
                  <a:cubicBezTo>
                    <a:pt x="50138" y="98691"/>
                    <a:pt x="49995" y="98822"/>
                    <a:pt x="49852" y="98929"/>
                  </a:cubicBezTo>
                  <a:cubicBezTo>
                    <a:pt x="49828" y="98953"/>
                    <a:pt x="49804" y="98965"/>
                    <a:pt x="49781" y="98988"/>
                  </a:cubicBezTo>
                  <a:lnTo>
                    <a:pt x="49757" y="99000"/>
                  </a:lnTo>
                  <a:lnTo>
                    <a:pt x="43411" y="99000"/>
                  </a:lnTo>
                  <a:cubicBezTo>
                    <a:pt x="42601" y="99000"/>
                    <a:pt x="41720" y="99322"/>
                    <a:pt x="41041" y="99858"/>
                  </a:cubicBezTo>
                  <a:cubicBezTo>
                    <a:pt x="40303" y="100441"/>
                    <a:pt x="39898" y="101191"/>
                    <a:pt x="39898" y="101965"/>
                  </a:cubicBezTo>
                  <a:lnTo>
                    <a:pt x="39898" y="103441"/>
                  </a:lnTo>
                  <a:cubicBezTo>
                    <a:pt x="39898" y="103679"/>
                    <a:pt x="40089" y="103870"/>
                    <a:pt x="40339" y="103870"/>
                  </a:cubicBezTo>
                  <a:lnTo>
                    <a:pt x="92905" y="103870"/>
                  </a:lnTo>
                  <a:cubicBezTo>
                    <a:pt x="93143" y="103870"/>
                    <a:pt x="93334" y="103679"/>
                    <a:pt x="93334" y="103441"/>
                  </a:cubicBezTo>
                  <a:lnTo>
                    <a:pt x="93334" y="101977"/>
                  </a:lnTo>
                  <a:cubicBezTo>
                    <a:pt x="93334" y="101191"/>
                    <a:pt x="92929" y="100441"/>
                    <a:pt x="92191" y="99858"/>
                  </a:cubicBezTo>
                  <a:cubicBezTo>
                    <a:pt x="91512" y="99322"/>
                    <a:pt x="90631" y="99000"/>
                    <a:pt x="89833" y="99000"/>
                  </a:cubicBezTo>
                  <a:lnTo>
                    <a:pt x="83475" y="99000"/>
                  </a:lnTo>
                  <a:lnTo>
                    <a:pt x="83451" y="98988"/>
                  </a:lnTo>
                  <a:cubicBezTo>
                    <a:pt x="83166" y="98786"/>
                    <a:pt x="82416" y="98167"/>
                    <a:pt x="81666" y="96631"/>
                  </a:cubicBezTo>
                  <a:cubicBezTo>
                    <a:pt x="80511" y="94262"/>
                    <a:pt x="79891" y="90916"/>
                    <a:pt x="79856" y="86665"/>
                  </a:cubicBezTo>
                  <a:lnTo>
                    <a:pt x="79844" y="86594"/>
                  </a:lnTo>
                  <a:lnTo>
                    <a:pt x="129564" y="86594"/>
                  </a:lnTo>
                  <a:cubicBezTo>
                    <a:pt x="131588" y="86594"/>
                    <a:pt x="133231" y="84951"/>
                    <a:pt x="133231" y="82939"/>
                  </a:cubicBezTo>
                  <a:lnTo>
                    <a:pt x="133231" y="3655"/>
                  </a:lnTo>
                  <a:cubicBezTo>
                    <a:pt x="133231" y="1643"/>
                    <a:pt x="131588" y="0"/>
                    <a:pt x="1295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58"/>
            <p:cNvSpPr/>
            <p:nvPr/>
          </p:nvSpPr>
          <p:spPr>
            <a:xfrm rot="8886">
              <a:off x="6678153" y="3420921"/>
              <a:ext cx="254520" cy="77199"/>
            </a:xfrm>
            <a:custGeom>
              <a:rect b="b" l="l" r="r" t="t"/>
              <a:pathLst>
                <a:path extrusionOk="0" h="3192" w="10526">
                  <a:moveTo>
                    <a:pt x="8930" y="941"/>
                  </a:moveTo>
                  <a:cubicBezTo>
                    <a:pt x="9121" y="941"/>
                    <a:pt x="9275" y="1013"/>
                    <a:pt x="9394" y="1132"/>
                  </a:cubicBezTo>
                  <a:cubicBezTo>
                    <a:pt x="9514" y="1251"/>
                    <a:pt x="9585" y="1417"/>
                    <a:pt x="9585" y="1596"/>
                  </a:cubicBezTo>
                  <a:cubicBezTo>
                    <a:pt x="9585" y="1775"/>
                    <a:pt x="9514" y="1929"/>
                    <a:pt x="9394" y="2048"/>
                  </a:cubicBezTo>
                  <a:cubicBezTo>
                    <a:pt x="9275" y="2167"/>
                    <a:pt x="9121" y="2239"/>
                    <a:pt x="8930" y="2239"/>
                  </a:cubicBezTo>
                  <a:lnTo>
                    <a:pt x="1596" y="2239"/>
                  </a:lnTo>
                  <a:cubicBezTo>
                    <a:pt x="1405" y="2239"/>
                    <a:pt x="1251" y="2167"/>
                    <a:pt x="1132" y="2048"/>
                  </a:cubicBezTo>
                  <a:cubicBezTo>
                    <a:pt x="1012" y="1929"/>
                    <a:pt x="941" y="1775"/>
                    <a:pt x="941" y="1596"/>
                  </a:cubicBezTo>
                  <a:cubicBezTo>
                    <a:pt x="941" y="1417"/>
                    <a:pt x="1012" y="1251"/>
                    <a:pt x="1132" y="1132"/>
                  </a:cubicBezTo>
                  <a:cubicBezTo>
                    <a:pt x="1251" y="1013"/>
                    <a:pt x="1405" y="941"/>
                    <a:pt x="1596" y="941"/>
                  </a:cubicBezTo>
                  <a:close/>
                  <a:moveTo>
                    <a:pt x="1596" y="1"/>
                  </a:moveTo>
                  <a:cubicBezTo>
                    <a:pt x="715" y="1"/>
                    <a:pt x="0" y="715"/>
                    <a:pt x="0" y="1596"/>
                  </a:cubicBezTo>
                  <a:cubicBezTo>
                    <a:pt x="0" y="2477"/>
                    <a:pt x="715" y="3191"/>
                    <a:pt x="1596" y="3191"/>
                  </a:cubicBezTo>
                  <a:lnTo>
                    <a:pt x="8942" y="3191"/>
                  </a:lnTo>
                  <a:cubicBezTo>
                    <a:pt x="9811" y="3191"/>
                    <a:pt x="10526" y="2465"/>
                    <a:pt x="10526" y="1596"/>
                  </a:cubicBezTo>
                  <a:cubicBezTo>
                    <a:pt x="10526" y="715"/>
                    <a:pt x="9811" y="1"/>
                    <a:pt x="89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82" name="Shape 882"/>
        <p:cNvGrpSpPr/>
        <p:nvPr/>
      </p:nvGrpSpPr>
      <p:grpSpPr>
        <a:xfrm>
          <a:off x="0" y="0"/>
          <a:ext cx="0" cy="0"/>
          <a:chOff x="0" y="0"/>
          <a:chExt cx="0" cy="0"/>
        </a:xfrm>
      </p:grpSpPr>
      <p:pic>
        <p:nvPicPr>
          <p:cNvPr id="883" name="Google Shape;883;p59"/>
          <p:cNvPicPr preferRelativeResize="0"/>
          <p:nvPr/>
        </p:nvPicPr>
        <p:blipFill rotWithShape="1">
          <a:blip r:embed="rId3">
            <a:alphaModFix/>
          </a:blip>
          <a:srcRect b="0" l="3924" r="8868" t="0"/>
          <a:stretch/>
        </p:blipFill>
        <p:spPr>
          <a:xfrm>
            <a:off x="5095775" y="1619300"/>
            <a:ext cx="2948700" cy="1901950"/>
          </a:xfrm>
          <a:prstGeom prst="rect">
            <a:avLst/>
          </a:prstGeom>
          <a:noFill/>
          <a:ln>
            <a:noFill/>
          </a:ln>
        </p:spPr>
      </p:pic>
      <p:sp>
        <p:nvSpPr>
          <p:cNvPr id="884" name="Google Shape;884;p59"/>
          <p:cNvSpPr txBox="1"/>
          <p:nvPr>
            <p:ph idx="1" type="subTitle"/>
          </p:nvPr>
        </p:nvSpPr>
        <p:spPr>
          <a:xfrm>
            <a:off x="715100" y="2612182"/>
            <a:ext cx="3285900" cy="1035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replace the image on the screen with your own work. Just right-click on it and select “Replace image”</a:t>
            </a:r>
            <a:endParaRPr/>
          </a:p>
        </p:txBody>
      </p:sp>
      <p:sp>
        <p:nvSpPr>
          <p:cNvPr id="885" name="Google Shape;885;p59"/>
          <p:cNvSpPr txBox="1"/>
          <p:nvPr>
            <p:ph type="title"/>
          </p:nvPr>
        </p:nvSpPr>
        <p:spPr>
          <a:xfrm>
            <a:off x="715100" y="1636882"/>
            <a:ext cx="2673300" cy="920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TABLET APP</a:t>
            </a:r>
            <a:endParaRPr/>
          </a:p>
        </p:txBody>
      </p:sp>
      <p:grpSp>
        <p:nvGrpSpPr>
          <p:cNvPr id="886" name="Google Shape;886;p59"/>
          <p:cNvGrpSpPr/>
          <p:nvPr/>
        </p:nvGrpSpPr>
        <p:grpSpPr>
          <a:xfrm rot="-5400000">
            <a:off x="5596830" y="800247"/>
            <a:ext cx="2121147" cy="3543008"/>
            <a:chOff x="2802425" y="1540800"/>
            <a:chExt cx="2015150" cy="2630100"/>
          </a:xfrm>
        </p:grpSpPr>
        <p:sp>
          <p:nvSpPr>
            <p:cNvPr id="887" name="Google Shape;887;p59"/>
            <p:cNvSpPr/>
            <p:nvPr/>
          </p:nvSpPr>
          <p:spPr>
            <a:xfrm>
              <a:off x="2802425" y="1540800"/>
              <a:ext cx="2015150" cy="2630100"/>
            </a:xfrm>
            <a:custGeom>
              <a:rect b="b" l="l" r="r" t="t"/>
              <a:pathLst>
                <a:path extrusionOk="0" h="105204" w="80606">
                  <a:moveTo>
                    <a:pt x="76510" y="703"/>
                  </a:moveTo>
                  <a:cubicBezTo>
                    <a:pt x="77415" y="703"/>
                    <a:pt x="78260" y="1060"/>
                    <a:pt x="78903" y="1703"/>
                  </a:cubicBezTo>
                  <a:cubicBezTo>
                    <a:pt x="79546" y="2346"/>
                    <a:pt x="79903" y="3191"/>
                    <a:pt x="79903" y="4096"/>
                  </a:cubicBezTo>
                  <a:lnTo>
                    <a:pt x="79903" y="101108"/>
                  </a:lnTo>
                  <a:cubicBezTo>
                    <a:pt x="79903" y="102013"/>
                    <a:pt x="79546" y="102858"/>
                    <a:pt x="78903" y="103501"/>
                  </a:cubicBezTo>
                  <a:cubicBezTo>
                    <a:pt x="78260" y="104144"/>
                    <a:pt x="77415" y="104501"/>
                    <a:pt x="76510" y="104501"/>
                  </a:cubicBezTo>
                  <a:lnTo>
                    <a:pt x="4096" y="104501"/>
                  </a:lnTo>
                  <a:cubicBezTo>
                    <a:pt x="3191" y="104501"/>
                    <a:pt x="2346" y="104144"/>
                    <a:pt x="1703" y="103501"/>
                  </a:cubicBezTo>
                  <a:cubicBezTo>
                    <a:pt x="1060" y="102858"/>
                    <a:pt x="715" y="102013"/>
                    <a:pt x="715" y="101108"/>
                  </a:cubicBezTo>
                  <a:lnTo>
                    <a:pt x="715" y="4096"/>
                  </a:lnTo>
                  <a:cubicBezTo>
                    <a:pt x="715" y="3191"/>
                    <a:pt x="1060" y="2346"/>
                    <a:pt x="1703" y="1703"/>
                  </a:cubicBezTo>
                  <a:cubicBezTo>
                    <a:pt x="2346" y="1060"/>
                    <a:pt x="3191" y="703"/>
                    <a:pt x="4096" y="703"/>
                  </a:cubicBezTo>
                  <a:close/>
                  <a:moveTo>
                    <a:pt x="4096" y="0"/>
                  </a:moveTo>
                  <a:cubicBezTo>
                    <a:pt x="1846" y="0"/>
                    <a:pt x="0" y="1834"/>
                    <a:pt x="0" y="4096"/>
                  </a:cubicBezTo>
                  <a:lnTo>
                    <a:pt x="0" y="101108"/>
                  </a:lnTo>
                  <a:cubicBezTo>
                    <a:pt x="0" y="103370"/>
                    <a:pt x="1846" y="105204"/>
                    <a:pt x="4096" y="105204"/>
                  </a:cubicBezTo>
                  <a:lnTo>
                    <a:pt x="76510" y="105204"/>
                  </a:lnTo>
                  <a:cubicBezTo>
                    <a:pt x="78772" y="105204"/>
                    <a:pt x="80606" y="103370"/>
                    <a:pt x="80606" y="101108"/>
                  </a:cubicBezTo>
                  <a:lnTo>
                    <a:pt x="80606" y="4096"/>
                  </a:lnTo>
                  <a:cubicBezTo>
                    <a:pt x="80606" y="1834"/>
                    <a:pt x="78772" y="0"/>
                    <a:pt x="765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59"/>
            <p:cNvSpPr/>
            <p:nvPr/>
          </p:nvSpPr>
          <p:spPr>
            <a:xfrm>
              <a:off x="3696575" y="3979200"/>
              <a:ext cx="226850" cy="78600"/>
            </a:xfrm>
            <a:custGeom>
              <a:rect b="b" l="l" r="r" t="t"/>
              <a:pathLst>
                <a:path extrusionOk="0" h="3144" w="9074">
                  <a:moveTo>
                    <a:pt x="7502" y="714"/>
                  </a:moveTo>
                  <a:cubicBezTo>
                    <a:pt x="7978" y="714"/>
                    <a:pt x="8371" y="1095"/>
                    <a:pt x="8371" y="1572"/>
                  </a:cubicBezTo>
                  <a:cubicBezTo>
                    <a:pt x="8371" y="2048"/>
                    <a:pt x="7978" y="2441"/>
                    <a:pt x="7502" y="2441"/>
                  </a:cubicBezTo>
                  <a:lnTo>
                    <a:pt x="1572" y="2441"/>
                  </a:lnTo>
                  <a:cubicBezTo>
                    <a:pt x="1096" y="2441"/>
                    <a:pt x="703" y="2048"/>
                    <a:pt x="703" y="1572"/>
                  </a:cubicBezTo>
                  <a:cubicBezTo>
                    <a:pt x="703" y="1095"/>
                    <a:pt x="1096" y="714"/>
                    <a:pt x="1572" y="714"/>
                  </a:cubicBezTo>
                  <a:close/>
                  <a:moveTo>
                    <a:pt x="1572" y="0"/>
                  </a:moveTo>
                  <a:cubicBezTo>
                    <a:pt x="703" y="0"/>
                    <a:pt x="1" y="703"/>
                    <a:pt x="1" y="1572"/>
                  </a:cubicBezTo>
                  <a:cubicBezTo>
                    <a:pt x="1" y="2441"/>
                    <a:pt x="703" y="3143"/>
                    <a:pt x="1572" y="3143"/>
                  </a:cubicBezTo>
                  <a:lnTo>
                    <a:pt x="7502" y="3143"/>
                  </a:lnTo>
                  <a:cubicBezTo>
                    <a:pt x="8371" y="3143"/>
                    <a:pt x="9073" y="2441"/>
                    <a:pt x="9073" y="1572"/>
                  </a:cubicBezTo>
                  <a:cubicBezTo>
                    <a:pt x="9073" y="703"/>
                    <a:pt x="8371" y="0"/>
                    <a:pt x="75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59"/>
            <p:cNvSpPr/>
            <p:nvPr/>
          </p:nvSpPr>
          <p:spPr>
            <a:xfrm>
              <a:off x="2896775" y="1689325"/>
              <a:ext cx="1826450" cy="2203875"/>
            </a:xfrm>
            <a:custGeom>
              <a:rect b="b" l="l" r="r" t="t"/>
              <a:pathLst>
                <a:path extrusionOk="0" h="88155" w="73058">
                  <a:moveTo>
                    <a:pt x="72355" y="703"/>
                  </a:moveTo>
                  <a:lnTo>
                    <a:pt x="72355" y="87452"/>
                  </a:lnTo>
                  <a:lnTo>
                    <a:pt x="703" y="87452"/>
                  </a:lnTo>
                  <a:lnTo>
                    <a:pt x="703" y="703"/>
                  </a:lnTo>
                  <a:close/>
                  <a:moveTo>
                    <a:pt x="358" y="1"/>
                  </a:moveTo>
                  <a:cubicBezTo>
                    <a:pt x="155" y="1"/>
                    <a:pt x="1" y="155"/>
                    <a:pt x="1" y="358"/>
                  </a:cubicBezTo>
                  <a:lnTo>
                    <a:pt x="1" y="87809"/>
                  </a:lnTo>
                  <a:cubicBezTo>
                    <a:pt x="1" y="87999"/>
                    <a:pt x="155" y="88154"/>
                    <a:pt x="358" y="88154"/>
                  </a:cubicBezTo>
                  <a:lnTo>
                    <a:pt x="72700" y="88154"/>
                  </a:lnTo>
                  <a:cubicBezTo>
                    <a:pt x="72903" y="88154"/>
                    <a:pt x="73057" y="87999"/>
                    <a:pt x="73057" y="87809"/>
                  </a:cubicBezTo>
                  <a:lnTo>
                    <a:pt x="73057" y="358"/>
                  </a:lnTo>
                  <a:cubicBezTo>
                    <a:pt x="73057" y="155"/>
                    <a:pt x="72903" y="1"/>
                    <a:pt x="727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3" name="Shape 893"/>
        <p:cNvGrpSpPr/>
        <p:nvPr/>
      </p:nvGrpSpPr>
      <p:grpSpPr>
        <a:xfrm>
          <a:off x="0" y="0"/>
          <a:ext cx="0" cy="0"/>
          <a:chOff x="0" y="0"/>
          <a:chExt cx="0" cy="0"/>
        </a:xfrm>
      </p:grpSpPr>
      <p:sp>
        <p:nvSpPr>
          <p:cNvPr id="894" name="Google Shape;894;p60"/>
          <p:cNvSpPr txBox="1"/>
          <p:nvPr>
            <p:ph type="ctrTitle"/>
          </p:nvPr>
        </p:nvSpPr>
        <p:spPr>
          <a:xfrm>
            <a:off x="2429925" y="535000"/>
            <a:ext cx="4284000" cy="99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THANKS</a:t>
            </a:r>
            <a:endParaRPr/>
          </a:p>
        </p:txBody>
      </p:sp>
      <p:sp>
        <p:nvSpPr>
          <p:cNvPr id="895" name="Google Shape;895;p60"/>
          <p:cNvSpPr txBox="1"/>
          <p:nvPr>
            <p:ph idx="1" type="subTitle"/>
          </p:nvPr>
        </p:nvSpPr>
        <p:spPr>
          <a:xfrm>
            <a:off x="2425050" y="1532800"/>
            <a:ext cx="4293900" cy="1348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t>Does anyone have any questions?</a:t>
            </a:r>
            <a:endParaRPr b="1"/>
          </a:p>
          <a:p>
            <a:pPr indent="0" lvl="0" marL="0" rtl="0" algn="ctr">
              <a:spcBef>
                <a:spcPts val="0"/>
              </a:spcBef>
              <a:spcAft>
                <a:spcPts val="0"/>
              </a:spcAft>
              <a:buNone/>
            </a:pPr>
            <a:r>
              <a:t/>
            </a:r>
            <a:endParaRPr/>
          </a:p>
          <a:p>
            <a:pPr indent="0" lvl="0" marL="0" rtl="0" algn="ctr">
              <a:spcBef>
                <a:spcPts val="0"/>
              </a:spcBef>
              <a:spcAft>
                <a:spcPts val="0"/>
              </a:spcAft>
              <a:buNone/>
            </a:pPr>
            <a:r>
              <a:rPr lang="en"/>
              <a:t>addyouremail@freepik.com </a:t>
            </a:r>
            <a:endParaRPr/>
          </a:p>
          <a:p>
            <a:pPr indent="0" lvl="0" marL="0" rtl="0" algn="ctr">
              <a:spcBef>
                <a:spcPts val="0"/>
              </a:spcBef>
              <a:spcAft>
                <a:spcPts val="0"/>
              </a:spcAft>
              <a:buNone/>
            </a:pPr>
            <a:r>
              <a:rPr lang="en"/>
              <a:t>+91  620 421 838 </a:t>
            </a:r>
            <a:endParaRPr/>
          </a:p>
          <a:p>
            <a:pPr indent="0" lvl="0" marL="0" rtl="0" algn="ctr">
              <a:spcBef>
                <a:spcPts val="0"/>
              </a:spcBef>
              <a:spcAft>
                <a:spcPts val="0"/>
              </a:spcAft>
              <a:buNone/>
            </a:pPr>
            <a:r>
              <a:rPr lang="en"/>
              <a:t>yourcompany.com</a:t>
            </a:r>
            <a:endParaRPr/>
          </a:p>
        </p:txBody>
      </p:sp>
      <p:sp>
        <p:nvSpPr>
          <p:cNvPr id="896" name="Google Shape;896;p60"/>
          <p:cNvSpPr txBox="1"/>
          <p:nvPr/>
        </p:nvSpPr>
        <p:spPr>
          <a:xfrm>
            <a:off x="3072000" y="4173788"/>
            <a:ext cx="3000000" cy="434700"/>
          </a:xfrm>
          <a:prstGeom prst="rect">
            <a:avLst/>
          </a:prstGeom>
          <a:noFill/>
          <a:ln>
            <a:noFill/>
          </a:ln>
        </p:spPr>
        <p:txBody>
          <a:bodyPr anchorCtr="0" anchor="t" bIns="91425" lIns="91425" spcFirstLastPara="1" rIns="91425" wrap="square" tIns="91425">
            <a:noAutofit/>
          </a:bodyPr>
          <a:lstStyle/>
          <a:p>
            <a:pPr indent="0" lvl="0" marL="0" rtl="0" algn="ctr">
              <a:spcBef>
                <a:spcPts val="300"/>
              </a:spcBef>
              <a:spcAft>
                <a:spcPts val="0"/>
              </a:spcAft>
              <a:buNone/>
            </a:pPr>
            <a:r>
              <a:rPr lang="en" sz="1200">
                <a:solidFill>
                  <a:srgbClr val="FFFFFF"/>
                </a:solidFill>
                <a:latin typeface="Didact Gothic"/>
                <a:ea typeface="Didact Gothic"/>
                <a:cs typeface="Didact Gothic"/>
                <a:sym typeface="Didact Gothic"/>
              </a:rPr>
              <a:t>Please keep this slide for attribution</a:t>
            </a:r>
            <a:endParaRPr sz="1200">
              <a:solidFill>
                <a:srgbClr val="FFFFFF"/>
              </a:solidFill>
              <a:latin typeface="Didact Gothic"/>
              <a:ea typeface="Didact Gothic"/>
              <a:cs typeface="Didact Gothic"/>
              <a:sym typeface="Didact Gothic"/>
            </a:endParaRPr>
          </a:p>
        </p:txBody>
      </p:sp>
      <p:sp>
        <p:nvSpPr>
          <p:cNvPr id="897" name="Google Shape;897;p60"/>
          <p:cNvSpPr/>
          <p:nvPr/>
        </p:nvSpPr>
        <p:spPr>
          <a:xfrm>
            <a:off x="3949250" y="3041536"/>
            <a:ext cx="345674" cy="346056"/>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8" name="Google Shape;898;p60"/>
          <p:cNvGrpSpPr/>
          <p:nvPr/>
        </p:nvGrpSpPr>
        <p:grpSpPr>
          <a:xfrm>
            <a:off x="4398721" y="3041727"/>
            <a:ext cx="346056" cy="345674"/>
            <a:chOff x="3303268" y="3817349"/>
            <a:chExt cx="346056" cy="345674"/>
          </a:xfrm>
        </p:grpSpPr>
        <p:sp>
          <p:nvSpPr>
            <p:cNvPr id="899" name="Google Shape;899;p60"/>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60"/>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60"/>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60"/>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 name="Google Shape;903;p60"/>
          <p:cNvGrpSpPr/>
          <p:nvPr/>
        </p:nvGrpSpPr>
        <p:grpSpPr>
          <a:xfrm>
            <a:off x="4848559" y="3041727"/>
            <a:ext cx="346056" cy="345674"/>
            <a:chOff x="2238181" y="4120624"/>
            <a:chExt cx="346056" cy="345674"/>
          </a:xfrm>
        </p:grpSpPr>
        <p:grpSp>
          <p:nvGrpSpPr>
            <p:cNvPr id="904" name="Google Shape;904;p60"/>
            <p:cNvGrpSpPr/>
            <p:nvPr/>
          </p:nvGrpSpPr>
          <p:grpSpPr>
            <a:xfrm>
              <a:off x="2309155" y="4177413"/>
              <a:ext cx="203862" cy="231903"/>
              <a:chOff x="1512725" y="258500"/>
              <a:chExt cx="4570900" cy="5199625"/>
            </a:xfrm>
          </p:grpSpPr>
          <p:sp>
            <p:nvSpPr>
              <p:cNvPr id="905" name="Google Shape;905;p60"/>
              <p:cNvSpPr/>
              <p:nvPr/>
            </p:nvSpPr>
            <p:spPr>
              <a:xfrm>
                <a:off x="1512725" y="2700900"/>
                <a:ext cx="2654475" cy="2757225"/>
              </a:xfrm>
              <a:custGeom>
                <a:rect b="b" l="l" r="r" t="t"/>
                <a:pathLst>
                  <a:path extrusionOk="0" h="110289" w="106179">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60"/>
              <p:cNvSpPr/>
              <p:nvPr/>
            </p:nvSpPr>
            <p:spPr>
              <a:xfrm>
                <a:off x="2323325" y="258500"/>
                <a:ext cx="3760300" cy="4390225"/>
              </a:xfrm>
              <a:custGeom>
                <a:rect b="b" l="l" r="r" t="t"/>
                <a:pathLst>
                  <a:path extrusionOk="0" h="175609" w="150412">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7" name="Google Shape;907;p60"/>
            <p:cNvSpPr/>
            <p:nvPr/>
          </p:nvSpPr>
          <p:spPr>
            <a:xfrm>
              <a:off x="2238181" y="4120624"/>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908" name="Google Shape;908;p60"/>
          <p:cNvPicPr preferRelativeResize="0"/>
          <p:nvPr/>
        </p:nvPicPr>
        <p:blipFill rotWithShape="1">
          <a:blip r:embed="rId3">
            <a:alphaModFix/>
          </a:blip>
          <a:srcRect b="28592" l="55432" r="29557" t="43131"/>
          <a:stretch/>
        </p:blipFill>
        <p:spPr>
          <a:xfrm>
            <a:off x="569462" y="394525"/>
            <a:ext cx="1710024" cy="1812001"/>
          </a:xfrm>
          <a:prstGeom prst="rect">
            <a:avLst/>
          </a:prstGeom>
          <a:noFill/>
          <a:ln>
            <a:noFill/>
          </a:ln>
        </p:spPr>
      </p:pic>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12" name="Shape 912"/>
        <p:cNvGrpSpPr/>
        <p:nvPr/>
      </p:nvGrpSpPr>
      <p:grpSpPr>
        <a:xfrm>
          <a:off x="0" y="0"/>
          <a:ext cx="0" cy="0"/>
          <a:chOff x="0" y="0"/>
          <a:chExt cx="0" cy="0"/>
        </a:xfrm>
      </p:grpSpPr>
      <p:sp>
        <p:nvSpPr>
          <p:cNvPr id="913" name="Google Shape;913;p61"/>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ICON PACK</a:t>
            </a:r>
            <a:endParaRPr/>
          </a:p>
        </p:txBody>
      </p:sp>
      <p:grpSp>
        <p:nvGrpSpPr>
          <p:cNvPr id="914" name="Google Shape;914;p61"/>
          <p:cNvGrpSpPr/>
          <p:nvPr/>
        </p:nvGrpSpPr>
        <p:grpSpPr>
          <a:xfrm>
            <a:off x="715104" y="1743498"/>
            <a:ext cx="431789" cy="333305"/>
            <a:chOff x="715104" y="1743498"/>
            <a:chExt cx="431789" cy="333305"/>
          </a:xfrm>
        </p:grpSpPr>
        <p:sp>
          <p:nvSpPr>
            <p:cNvPr id="915" name="Google Shape;915;p61"/>
            <p:cNvSpPr/>
            <p:nvPr/>
          </p:nvSpPr>
          <p:spPr>
            <a:xfrm>
              <a:off x="883071" y="1945133"/>
              <a:ext cx="58269" cy="60120"/>
            </a:xfrm>
            <a:custGeom>
              <a:rect b="b" l="l" r="r" t="t"/>
              <a:pathLst>
                <a:path extrusionOk="0" h="2241" w="2172">
                  <a:moveTo>
                    <a:pt x="1058" y="1"/>
                  </a:moveTo>
                  <a:cubicBezTo>
                    <a:pt x="931" y="1"/>
                    <a:pt x="834" y="89"/>
                    <a:pt x="807" y="224"/>
                  </a:cubicBezTo>
                  <a:lnTo>
                    <a:pt x="652" y="689"/>
                  </a:lnTo>
                  <a:cubicBezTo>
                    <a:pt x="621" y="844"/>
                    <a:pt x="714" y="1000"/>
                    <a:pt x="838" y="1031"/>
                  </a:cubicBezTo>
                  <a:lnTo>
                    <a:pt x="931" y="1031"/>
                  </a:lnTo>
                  <a:cubicBezTo>
                    <a:pt x="993" y="1031"/>
                    <a:pt x="1086" y="1000"/>
                    <a:pt x="1148" y="938"/>
                  </a:cubicBezTo>
                  <a:lnTo>
                    <a:pt x="1427" y="1403"/>
                  </a:lnTo>
                  <a:cubicBezTo>
                    <a:pt x="1484" y="1518"/>
                    <a:pt x="1409" y="1685"/>
                    <a:pt x="1275" y="1685"/>
                  </a:cubicBezTo>
                  <a:cubicBezTo>
                    <a:pt x="1264" y="1685"/>
                    <a:pt x="1253" y="1684"/>
                    <a:pt x="1241" y="1682"/>
                  </a:cubicBezTo>
                  <a:lnTo>
                    <a:pt x="341" y="1682"/>
                  </a:lnTo>
                  <a:cubicBezTo>
                    <a:pt x="0" y="1744"/>
                    <a:pt x="0" y="2209"/>
                    <a:pt x="341" y="2240"/>
                  </a:cubicBezTo>
                  <a:lnTo>
                    <a:pt x="1241" y="2240"/>
                  </a:lnTo>
                  <a:cubicBezTo>
                    <a:pt x="1830" y="2240"/>
                    <a:pt x="2171" y="1589"/>
                    <a:pt x="1861" y="1093"/>
                  </a:cubicBezTo>
                  <a:lnTo>
                    <a:pt x="1613" y="658"/>
                  </a:lnTo>
                  <a:cubicBezTo>
                    <a:pt x="1706" y="658"/>
                    <a:pt x="1768" y="565"/>
                    <a:pt x="1799" y="472"/>
                  </a:cubicBezTo>
                  <a:cubicBezTo>
                    <a:pt x="1830" y="348"/>
                    <a:pt x="1737" y="193"/>
                    <a:pt x="1613" y="162"/>
                  </a:cubicBezTo>
                  <a:lnTo>
                    <a:pt x="1117" y="7"/>
                  </a:lnTo>
                  <a:cubicBezTo>
                    <a:pt x="1097" y="3"/>
                    <a:pt x="1077" y="1"/>
                    <a:pt x="10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61"/>
            <p:cNvSpPr/>
            <p:nvPr/>
          </p:nvSpPr>
          <p:spPr>
            <a:xfrm>
              <a:off x="715104" y="1748407"/>
              <a:ext cx="431789" cy="328395"/>
            </a:xfrm>
            <a:custGeom>
              <a:rect b="b" l="l" r="r" t="t"/>
              <a:pathLst>
                <a:path extrusionOk="0" h="12241" w="16095">
                  <a:moveTo>
                    <a:pt x="5647" y="4031"/>
                  </a:moveTo>
                  <a:cubicBezTo>
                    <a:pt x="6829" y="4031"/>
                    <a:pt x="8022" y="4566"/>
                    <a:pt x="8805" y="5727"/>
                  </a:cubicBezTo>
                  <a:cubicBezTo>
                    <a:pt x="9363" y="6564"/>
                    <a:pt x="9580" y="7588"/>
                    <a:pt x="9394" y="8581"/>
                  </a:cubicBezTo>
                  <a:cubicBezTo>
                    <a:pt x="9038" y="10413"/>
                    <a:pt x="7429" y="11691"/>
                    <a:pt x="5628" y="11691"/>
                  </a:cubicBezTo>
                  <a:cubicBezTo>
                    <a:pt x="5387" y="11691"/>
                    <a:pt x="5142" y="11668"/>
                    <a:pt x="4896" y="11621"/>
                  </a:cubicBezTo>
                  <a:cubicBezTo>
                    <a:pt x="4369" y="11528"/>
                    <a:pt x="3904" y="11341"/>
                    <a:pt x="3469" y="11031"/>
                  </a:cubicBezTo>
                  <a:cubicBezTo>
                    <a:pt x="3426" y="11009"/>
                    <a:pt x="3382" y="10987"/>
                    <a:pt x="3349" y="10987"/>
                  </a:cubicBezTo>
                  <a:cubicBezTo>
                    <a:pt x="3335" y="10987"/>
                    <a:pt x="3323" y="10991"/>
                    <a:pt x="3314" y="11000"/>
                  </a:cubicBezTo>
                  <a:lnTo>
                    <a:pt x="2353" y="11031"/>
                  </a:lnTo>
                  <a:lnTo>
                    <a:pt x="2508" y="10256"/>
                  </a:lnTo>
                  <a:cubicBezTo>
                    <a:pt x="2508" y="10194"/>
                    <a:pt x="2508" y="10101"/>
                    <a:pt x="2477" y="10039"/>
                  </a:cubicBezTo>
                  <a:cubicBezTo>
                    <a:pt x="1887" y="9201"/>
                    <a:pt x="1670" y="8146"/>
                    <a:pt x="1856" y="7154"/>
                  </a:cubicBezTo>
                  <a:cubicBezTo>
                    <a:pt x="2224" y="5167"/>
                    <a:pt x="3923" y="4031"/>
                    <a:pt x="5647" y="4031"/>
                  </a:cubicBezTo>
                  <a:close/>
                  <a:moveTo>
                    <a:pt x="11962" y="1"/>
                  </a:moveTo>
                  <a:cubicBezTo>
                    <a:pt x="11694" y="1"/>
                    <a:pt x="11601" y="436"/>
                    <a:pt x="11907" y="547"/>
                  </a:cubicBezTo>
                  <a:cubicBezTo>
                    <a:pt x="14388" y="1291"/>
                    <a:pt x="15443" y="4238"/>
                    <a:pt x="13954" y="6378"/>
                  </a:cubicBezTo>
                  <a:cubicBezTo>
                    <a:pt x="13923" y="6440"/>
                    <a:pt x="13923" y="6502"/>
                    <a:pt x="13923" y="6595"/>
                  </a:cubicBezTo>
                  <a:lnTo>
                    <a:pt x="14078" y="7371"/>
                  </a:lnTo>
                  <a:lnTo>
                    <a:pt x="13147" y="7309"/>
                  </a:lnTo>
                  <a:cubicBezTo>
                    <a:pt x="13085" y="7309"/>
                    <a:pt x="13023" y="7340"/>
                    <a:pt x="12961" y="7371"/>
                  </a:cubicBezTo>
                  <a:cubicBezTo>
                    <a:pt x="12527" y="7650"/>
                    <a:pt x="12062" y="7867"/>
                    <a:pt x="11534" y="7960"/>
                  </a:cubicBezTo>
                  <a:cubicBezTo>
                    <a:pt x="11286" y="8007"/>
                    <a:pt x="11030" y="8030"/>
                    <a:pt x="10774" y="8030"/>
                  </a:cubicBezTo>
                  <a:cubicBezTo>
                    <a:pt x="10519" y="8030"/>
                    <a:pt x="10263" y="8007"/>
                    <a:pt x="10014" y="7960"/>
                  </a:cubicBezTo>
                  <a:cubicBezTo>
                    <a:pt x="10014" y="7061"/>
                    <a:pt x="9735" y="6161"/>
                    <a:pt x="9239" y="5417"/>
                  </a:cubicBezTo>
                  <a:cubicBezTo>
                    <a:pt x="8681" y="4610"/>
                    <a:pt x="7905" y="4021"/>
                    <a:pt x="7006" y="3711"/>
                  </a:cubicBezTo>
                  <a:cubicBezTo>
                    <a:pt x="7192" y="2253"/>
                    <a:pt x="8215" y="1012"/>
                    <a:pt x="9611" y="578"/>
                  </a:cubicBezTo>
                  <a:cubicBezTo>
                    <a:pt x="9895" y="464"/>
                    <a:pt x="9789" y="39"/>
                    <a:pt x="9532" y="39"/>
                  </a:cubicBezTo>
                  <a:cubicBezTo>
                    <a:pt x="9508" y="39"/>
                    <a:pt x="9482" y="43"/>
                    <a:pt x="9456" y="50"/>
                  </a:cubicBezTo>
                  <a:cubicBezTo>
                    <a:pt x="7874" y="547"/>
                    <a:pt x="6726" y="1912"/>
                    <a:pt x="6478" y="3556"/>
                  </a:cubicBezTo>
                  <a:lnTo>
                    <a:pt x="6447" y="3556"/>
                  </a:lnTo>
                  <a:cubicBezTo>
                    <a:pt x="6159" y="3501"/>
                    <a:pt x="5876" y="3475"/>
                    <a:pt x="5600" y="3475"/>
                  </a:cubicBezTo>
                  <a:cubicBezTo>
                    <a:pt x="2261" y="3475"/>
                    <a:pt x="1" y="7276"/>
                    <a:pt x="1949" y="10256"/>
                  </a:cubicBezTo>
                  <a:lnTo>
                    <a:pt x="1763" y="11279"/>
                  </a:lnTo>
                  <a:cubicBezTo>
                    <a:pt x="1732" y="11372"/>
                    <a:pt x="1763" y="11466"/>
                    <a:pt x="1825" y="11528"/>
                  </a:cubicBezTo>
                  <a:cubicBezTo>
                    <a:pt x="1887" y="11590"/>
                    <a:pt x="1949" y="11621"/>
                    <a:pt x="2043" y="11621"/>
                  </a:cubicBezTo>
                  <a:lnTo>
                    <a:pt x="3221" y="11528"/>
                  </a:lnTo>
                  <a:cubicBezTo>
                    <a:pt x="3935" y="11993"/>
                    <a:pt x="4772" y="12241"/>
                    <a:pt x="5610" y="12241"/>
                  </a:cubicBezTo>
                  <a:cubicBezTo>
                    <a:pt x="7719" y="12241"/>
                    <a:pt x="9518" y="10752"/>
                    <a:pt x="9921" y="8674"/>
                  </a:cubicBezTo>
                  <a:cubicBezTo>
                    <a:pt x="9921" y="8612"/>
                    <a:pt x="9952" y="8550"/>
                    <a:pt x="9952" y="8519"/>
                  </a:cubicBezTo>
                  <a:cubicBezTo>
                    <a:pt x="10232" y="8550"/>
                    <a:pt x="10511" y="8581"/>
                    <a:pt x="10821" y="8581"/>
                  </a:cubicBezTo>
                  <a:cubicBezTo>
                    <a:pt x="11658" y="8581"/>
                    <a:pt x="12496" y="8333"/>
                    <a:pt x="13209" y="7867"/>
                  </a:cubicBezTo>
                  <a:lnTo>
                    <a:pt x="14388" y="7960"/>
                  </a:lnTo>
                  <a:cubicBezTo>
                    <a:pt x="14481" y="7960"/>
                    <a:pt x="14543" y="7929"/>
                    <a:pt x="14605" y="7867"/>
                  </a:cubicBezTo>
                  <a:cubicBezTo>
                    <a:pt x="14667" y="7805"/>
                    <a:pt x="14698" y="7712"/>
                    <a:pt x="14667" y="7650"/>
                  </a:cubicBezTo>
                  <a:lnTo>
                    <a:pt x="14481" y="6595"/>
                  </a:lnTo>
                  <a:cubicBezTo>
                    <a:pt x="16094" y="4145"/>
                    <a:pt x="14885" y="857"/>
                    <a:pt x="12062" y="19"/>
                  </a:cubicBezTo>
                  <a:cubicBezTo>
                    <a:pt x="12026" y="6"/>
                    <a:pt x="11993" y="1"/>
                    <a:pt x="119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61"/>
            <p:cNvSpPr/>
            <p:nvPr/>
          </p:nvSpPr>
          <p:spPr>
            <a:xfrm>
              <a:off x="821475" y="1883725"/>
              <a:ext cx="79087" cy="57438"/>
            </a:xfrm>
            <a:custGeom>
              <a:rect b="b" l="l" r="r" t="t"/>
              <a:pathLst>
                <a:path extrusionOk="0" h="2141" w="2948">
                  <a:moveTo>
                    <a:pt x="1649" y="1"/>
                  </a:moveTo>
                  <a:cubicBezTo>
                    <a:pt x="1404" y="1"/>
                    <a:pt x="1164" y="125"/>
                    <a:pt x="1024" y="373"/>
                  </a:cubicBezTo>
                  <a:lnTo>
                    <a:pt x="497" y="1210"/>
                  </a:lnTo>
                  <a:cubicBezTo>
                    <a:pt x="450" y="1140"/>
                    <a:pt x="387" y="1106"/>
                    <a:pt x="318" y="1106"/>
                  </a:cubicBezTo>
                  <a:cubicBezTo>
                    <a:pt x="295" y="1106"/>
                    <a:pt x="272" y="1109"/>
                    <a:pt x="249" y="1117"/>
                  </a:cubicBezTo>
                  <a:cubicBezTo>
                    <a:pt x="94" y="1148"/>
                    <a:pt x="1" y="1303"/>
                    <a:pt x="32" y="1458"/>
                  </a:cubicBezTo>
                  <a:lnTo>
                    <a:pt x="156" y="1924"/>
                  </a:lnTo>
                  <a:cubicBezTo>
                    <a:pt x="187" y="2048"/>
                    <a:pt x="280" y="2141"/>
                    <a:pt x="404" y="2141"/>
                  </a:cubicBezTo>
                  <a:lnTo>
                    <a:pt x="466" y="2141"/>
                  </a:lnTo>
                  <a:lnTo>
                    <a:pt x="962" y="2017"/>
                  </a:lnTo>
                  <a:cubicBezTo>
                    <a:pt x="1117" y="1986"/>
                    <a:pt x="1210" y="1831"/>
                    <a:pt x="1179" y="1707"/>
                  </a:cubicBezTo>
                  <a:cubicBezTo>
                    <a:pt x="1148" y="1614"/>
                    <a:pt x="1055" y="1520"/>
                    <a:pt x="962" y="1489"/>
                  </a:cubicBezTo>
                  <a:lnTo>
                    <a:pt x="1490" y="652"/>
                  </a:lnTo>
                  <a:cubicBezTo>
                    <a:pt x="1521" y="621"/>
                    <a:pt x="1583" y="559"/>
                    <a:pt x="1645" y="559"/>
                  </a:cubicBezTo>
                  <a:cubicBezTo>
                    <a:pt x="1738" y="559"/>
                    <a:pt x="1800" y="621"/>
                    <a:pt x="1831" y="652"/>
                  </a:cubicBezTo>
                  <a:lnTo>
                    <a:pt x="2389" y="1582"/>
                  </a:lnTo>
                  <a:cubicBezTo>
                    <a:pt x="2447" y="1679"/>
                    <a:pt x="2530" y="1728"/>
                    <a:pt x="2621" y="1728"/>
                  </a:cubicBezTo>
                  <a:cubicBezTo>
                    <a:pt x="2676" y="1728"/>
                    <a:pt x="2734" y="1710"/>
                    <a:pt x="2792" y="1676"/>
                  </a:cubicBezTo>
                  <a:lnTo>
                    <a:pt x="2761" y="1676"/>
                  </a:lnTo>
                  <a:cubicBezTo>
                    <a:pt x="2917" y="1614"/>
                    <a:pt x="2948" y="1427"/>
                    <a:pt x="2854" y="1303"/>
                  </a:cubicBezTo>
                  <a:lnTo>
                    <a:pt x="2296" y="373"/>
                  </a:lnTo>
                  <a:cubicBezTo>
                    <a:pt x="2141" y="125"/>
                    <a:pt x="1893" y="1"/>
                    <a:pt x="16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61"/>
            <p:cNvSpPr/>
            <p:nvPr/>
          </p:nvSpPr>
          <p:spPr>
            <a:xfrm>
              <a:off x="794030" y="1958333"/>
              <a:ext cx="69912" cy="57116"/>
            </a:xfrm>
            <a:custGeom>
              <a:rect b="b" l="l" r="r" t="t"/>
              <a:pathLst>
                <a:path extrusionOk="0" h="2129" w="2606">
                  <a:moveTo>
                    <a:pt x="690" y="0"/>
                  </a:moveTo>
                  <a:cubicBezTo>
                    <a:pt x="607" y="0"/>
                    <a:pt x="523" y="40"/>
                    <a:pt x="465" y="135"/>
                  </a:cubicBezTo>
                  <a:lnTo>
                    <a:pt x="155" y="601"/>
                  </a:lnTo>
                  <a:cubicBezTo>
                    <a:pt x="0" y="849"/>
                    <a:pt x="0" y="1159"/>
                    <a:pt x="155" y="1376"/>
                  </a:cubicBezTo>
                  <a:cubicBezTo>
                    <a:pt x="279" y="1624"/>
                    <a:pt x="527" y="1779"/>
                    <a:pt x="807" y="1779"/>
                  </a:cubicBezTo>
                  <a:lnTo>
                    <a:pt x="1675" y="1779"/>
                  </a:lnTo>
                  <a:cubicBezTo>
                    <a:pt x="1644" y="1872"/>
                    <a:pt x="1675" y="1965"/>
                    <a:pt x="1737" y="2059"/>
                  </a:cubicBezTo>
                  <a:cubicBezTo>
                    <a:pt x="1799" y="2105"/>
                    <a:pt x="1869" y="2128"/>
                    <a:pt x="1939" y="2128"/>
                  </a:cubicBezTo>
                  <a:cubicBezTo>
                    <a:pt x="2009" y="2128"/>
                    <a:pt x="2078" y="2105"/>
                    <a:pt x="2140" y="2059"/>
                  </a:cubicBezTo>
                  <a:lnTo>
                    <a:pt x="2482" y="1686"/>
                  </a:lnTo>
                  <a:cubicBezTo>
                    <a:pt x="2606" y="1593"/>
                    <a:pt x="2606" y="1407"/>
                    <a:pt x="2482" y="1314"/>
                  </a:cubicBezTo>
                  <a:lnTo>
                    <a:pt x="2140" y="942"/>
                  </a:lnTo>
                  <a:cubicBezTo>
                    <a:pt x="2078" y="880"/>
                    <a:pt x="2009" y="849"/>
                    <a:pt x="1939" y="849"/>
                  </a:cubicBezTo>
                  <a:cubicBezTo>
                    <a:pt x="1869" y="849"/>
                    <a:pt x="1799" y="880"/>
                    <a:pt x="1737" y="942"/>
                  </a:cubicBezTo>
                  <a:cubicBezTo>
                    <a:pt x="1675" y="1004"/>
                    <a:pt x="1644" y="1128"/>
                    <a:pt x="1675" y="1221"/>
                  </a:cubicBezTo>
                  <a:lnTo>
                    <a:pt x="807" y="1221"/>
                  </a:lnTo>
                  <a:cubicBezTo>
                    <a:pt x="620" y="1221"/>
                    <a:pt x="527" y="1035"/>
                    <a:pt x="620" y="911"/>
                  </a:cubicBezTo>
                  <a:lnTo>
                    <a:pt x="931" y="414"/>
                  </a:lnTo>
                  <a:cubicBezTo>
                    <a:pt x="1059" y="200"/>
                    <a:pt x="876" y="0"/>
                    <a:pt x="6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61"/>
            <p:cNvSpPr/>
            <p:nvPr/>
          </p:nvSpPr>
          <p:spPr>
            <a:xfrm>
              <a:off x="997061" y="1743498"/>
              <a:ext cx="15855" cy="14755"/>
            </a:xfrm>
            <a:custGeom>
              <a:rect b="b" l="l" r="r" t="t"/>
              <a:pathLst>
                <a:path extrusionOk="0" h="550" w="591">
                  <a:moveTo>
                    <a:pt x="311" y="1"/>
                  </a:moveTo>
                  <a:cubicBezTo>
                    <a:pt x="257" y="1"/>
                    <a:pt x="202" y="16"/>
                    <a:pt x="156" y="47"/>
                  </a:cubicBezTo>
                  <a:cubicBezTo>
                    <a:pt x="32" y="109"/>
                    <a:pt x="1" y="264"/>
                    <a:pt x="63" y="389"/>
                  </a:cubicBezTo>
                  <a:cubicBezTo>
                    <a:pt x="90" y="469"/>
                    <a:pt x="186" y="550"/>
                    <a:pt x="272" y="550"/>
                  </a:cubicBezTo>
                  <a:cubicBezTo>
                    <a:pt x="285" y="550"/>
                    <a:pt x="299" y="548"/>
                    <a:pt x="311" y="544"/>
                  </a:cubicBezTo>
                  <a:cubicBezTo>
                    <a:pt x="435" y="544"/>
                    <a:pt x="528" y="451"/>
                    <a:pt x="559" y="357"/>
                  </a:cubicBezTo>
                  <a:cubicBezTo>
                    <a:pt x="590" y="233"/>
                    <a:pt x="559" y="109"/>
                    <a:pt x="466" y="47"/>
                  </a:cubicBezTo>
                  <a:cubicBezTo>
                    <a:pt x="420" y="16"/>
                    <a:pt x="365" y="1"/>
                    <a:pt x="3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 name="Google Shape;920;p61"/>
          <p:cNvGrpSpPr/>
          <p:nvPr/>
        </p:nvGrpSpPr>
        <p:grpSpPr>
          <a:xfrm>
            <a:off x="6443634" y="2928093"/>
            <a:ext cx="322064" cy="375344"/>
            <a:chOff x="6443634" y="2928093"/>
            <a:chExt cx="322064" cy="375344"/>
          </a:xfrm>
        </p:grpSpPr>
        <p:sp>
          <p:nvSpPr>
            <p:cNvPr id="921" name="Google Shape;921;p61"/>
            <p:cNvSpPr/>
            <p:nvPr/>
          </p:nvSpPr>
          <p:spPr>
            <a:xfrm>
              <a:off x="6443634" y="2928093"/>
              <a:ext cx="322064" cy="375344"/>
            </a:xfrm>
            <a:custGeom>
              <a:rect b="b" l="l" r="r" t="t"/>
              <a:pathLst>
                <a:path extrusionOk="0" h="13991" w="12005">
                  <a:moveTo>
                    <a:pt x="6018" y="528"/>
                  </a:moveTo>
                  <a:cubicBezTo>
                    <a:pt x="8593" y="528"/>
                    <a:pt x="10764" y="2451"/>
                    <a:pt x="11105" y="5026"/>
                  </a:cubicBezTo>
                  <a:cubicBezTo>
                    <a:pt x="11415" y="7569"/>
                    <a:pt x="9802" y="9989"/>
                    <a:pt x="7290" y="10640"/>
                  </a:cubicBezTo>
                  <a:cubicBezTo>
                    <a:pt x="6887" y="10733"/>
                    <a:pt x="6545" y="10982"/>
                    <a:pt x="6328" y="11323"/>
                  </a:cubicBezTo>
                  <a:lnTo>
                    <a:pt x="6018" y="11850"/>
                  </a:lnTo>
                  <a:lnTo>
                    <a:pt x="5677" y="11323"/>
                  </a:lnTo>
                  <a:cubicBezTo>
                    <a:pt x="5460" y="10982"/>
                    <a:pt x="5118" y="10733"/>
                    <a:pt x="4715" y="10640"/>
                  </a:cubicBezTo>
                  <a:cubicBezTo>
                    <a:pt x="2203" y="9989"/>
                    <a:pt x="590" y="7569"/>
                    <a:pt x="931" y="5026"/>
                  </a:cubicBezTo>
                  <a:cubicBezTo>
                    <a:pt x="1241" y="2451"/>
                    <a:pt x="3412" y="528"/>
                    <a:pt x="6018" y="528"/>
                  </a:cubicBezTo>
                  <a:close/>
                  <a:moveTo>
                    <a:pt x="8500" y="12253"/>
                  </a:moveTo>
                  <a:cubicBezTo>
                    <a:pt x="9275" y="12253"/>
                    <a:pt x="9275" y="13401"/>
                    <a:pt x="8500" y="13401"/>
                  </a:cubicBezTo>
                  <a:lnTo>
                    <a:pt x="3505" y="13401"/>
                  </a:lnTo>
                  <a:cubicBezTo>
                    <a:pt x="2730" y="13401"/>
                    <a:pt x="2730" y="12253"/>
                    <a:pt x="3505" y="12253"/>
                  </a:cubicBezTo>
                  <a:lnTo>
                    <a:pt x="5615" y="12253"/>
                  </a:lnTo>
                  <a:lnTo>
                    <a:pt x="5770" y="12501"/>
                  </a:lnTo>
                  <a:cubicBezTo>
                    <a:pt x="5832" y="12595"/>
                    <a:pt x="5925" y="12626"/>
                    <a:pt x="6018" y="12626"/>
                  </a:cubicBezTo>
                  <a:cubicBezTo>
                    <a:pt x="6111" y="12626"/>
                    <a:pt x="6204" y="12595"/>
                    <a:pt x="6235" y="12501"/>
                  </a:cubicBezTo>
                  <a:lnTo>
                    <a:pt x="6390" y="12253"/>
                  </a:lnTo>
                  <a:close/>
                  <a:moveTo>
                    <a:pt x="6018" y="1"/>
                  </a:moveTo>
                  <a:cubicBezTo>
                    <a:pt x="3133" y="1"/>
                    <a:pt x="745" y="2110"/>
                    <a:pt x="372" y="4933"/>
                  </a:cubicBezTo>
                  <a:cubicBezTo>
                    <a:pt x="0" y="7787"/>
                    <a:pt x="1799" y="10423"/>
                    <a:pt x="4560" y="11168"/>
                  </a:cubicBezTo>
                  <a:cubicBezTo>
                    <a:pt x="4839" y="11230"/>
                    <a:pt x="5087" y="11416"/>
                    <a:pt x="5243" y="11664"/>
                  </a:cubicBezTo>
                  <a:lnTo>
                    <a:pt x="5274" y="11726"/>
                  </a:lnTo>
                  <a:lnTo>
                    <a:pt x="3505" y="11726"/>
                  </a:lnTo>
                  <a:cubicBezTo>
                    <a:pt x="2017" y="11726"/>
                    <a:pt x="2017" y="13990"/>
                    <a:pt x="3505" y="13990"/>
                  </a:cubicBezTo>
                  <a:lnTo>
                    <a:pt x="8531" y="13990"/>
                  </a:lnTo>
                  <a:cubicBezTo>
                    <a:pt x="10019" y="13990"/>
                    <a:pt x="10019" y="11726"/>
                    <a:pt x="8531" y="11726"/>
                  </a:cubicBezTo>
                  <a:lnTo>
                    <a:pt x="6731" y="11726"/>
                  </a:lnTo>
                  <a:lnTo>
                    <a:pt x="6793" y="11664"/>
                  </a:lnTo>
                  <a:cubicBezTo>
                    <a:pt x="6918" y="11416"/>
                    <a:pt x="7166" y="11261"/>
                    <a:pt x="7414" y="11168"/>
                  </a:cubicBezTo>
                  <a:cubicBezTo>
                    <a:pt x="10206" y="10423"/>
                    <a:pt x="12005" y="7787"/>
                    <a:pt x="11632" y="4933"/>
                  </a:cubicBezTo>
                  <a:cubicBezTo>
                    <a:pt x="11260" y="2110"/>
                    <a:pt x="8872" y="1"/>
                    <a:pt x="60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61"/>
            <p:cNvSpPr/>
            <p:nvPr/>
          </p:nvSpPr>
          <p:spPr>
            <a:xfrm>
              <a:off x="6674350" y="3150278"/>
              <a:ext cx="16445" cy="14245"/>
            </a:xfrm>
            <a:custGeom>
              <a:rect b="b" l="l" r="r" t="t"/>
              <a:pathLst>
                <a:path extrusionOk="0" h="531" w="613">
                  <a:moveTo>
                    <a:pt x="272" y="1"/>
                  </a:moveTo>
                  <a:cubicBezTo>
                    <a:pt x="0" y="28"/>
                    <a:pt x="133" y="531"/>
                    <a:pt x="357" y="531"/>
                  </a:cubicBezTo>
                  <a:cubicBezTo>
                    <a:pt x="389" y="531"/>
                    <a:pt x="423" y="520"/>
                    <a:pt x="458" y="497"/>
                  </a:cubicBezTo>
                  <a:cubicBezTo>
                    <a:pt x="551" y="435"/>
                    <a:pt x="613" y="311"/>
                    <a:pt x="551" y="187"/>
                  </a:cubicBezTo>
                  <a:cubicBezTo>
                    <a:pt x="520" y="63"/>
                    <a:pt x="396" y="1"/>
                    <a:pt x="2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61"/>
            <p:cNvSpPr/>
            <p:nvPr/>
          </p:nvSpPr>
          <p:spPr>
            <a:xfrm>
              <a:off x="6449455" y="2961923"/>
              <a:ext cx="302695" cy="234982"/>
            </a:xfrm>
            <a:custGeom>
              <a:rect b="b" l="l" r="r" t="t"/>
              <a:pathLst>
                <a:path extrusionOk="0" h="8759" w="11283">
                  <a:moveTo>
                    <a:pt x="5809" y="1"/>
                  </a:moveTo>
                  <a:cubicBezTo>
                    <a:pt x="5150" y="1"/>
                    <a:pt x="4463" y="158"/>
                    <a:pt x="3785" y="508"/>
                  </a:cubicBezTo>
                  <a:cubicBezTo>
                    <a:pt x="0" y="2431"/>
                    <a:pt x="931" y="8108"/>
                    <a:pt x="5150" y="8728"/>
                  </a:cubicBezTo>
                  <a:cubicBezTo>
                    <a:pt x="5367" y="8759"/>
                    <a:pt x="5553" y="8759"/>
                    <a:pt x="5770" y="8759"/>
                  </a:cubicBezTo>
                  <a:cubicBezTo>
                    <a:pt x="6483" y="8759"/>
                    <a:pt x="7166" y="8604"/>
                    <a:pt x="7817" y="8263"/>
                  </a:cubicBezTo>
                  <a:lnTo>
                    <a:pt x="7817" y="8294"/>
                  </a:lnTo>
                  <a:cubicBezTo>
                    <a:pt x="7941" y="8232"/>
                    <a:pt x="8003" y="8045"/>
                    <a:pt x="7910" y="7921"/>
                  </a:cubicBezTo>
                  <a:cubicBezTo>
                    <a:pt x="7865" y="7831"/>
                    <a:pt x="7770" y="7773"/>
                    <a:pt x="7673" y="7773"/>
                  </a:cubicBezTo>
                  <a:cubicBezTo>
                    <a:pt x="7638" y="7773"/>
                    <a:pt x="7602" y="7781"/>
                    <a:pt x="7569" y="7797"/>
                  </a:cubicBezTo>
                  <a:cubicBezTo>
                    <a:pt x="6939" y="8128"/>
                    <a:pt x="6314" y="8274"/>
                    <a:pt x="5723" y="8274"/>
                  </a:cubicBezTo>
                  <a:cubicBezTo>
                    <a:pt x="2647" y="8274"/>
                    <a:pt x="470" y="4319"/>
                    <a:pt x="3071" y="1718"/>
                  </a:cubicBezTo>
                  <a:cubicBezTo>
                    <a:pt x="3881" y="899"/>
                    <a:pt x="4829" y="550"/>
                    <a:pt x="5749" y="550"/>
                  </a:cubicBezTo>
                  <a:cubicBezTo>
                    <a:pt x="8317" y="550"/>
                    <a:pt x="10667" y="3276"/>
                    <a:pt x="9182" y="6153"/>
                  </a:cubicBezTo>
                  <a:lnTo>
                    <a:pt x="9182" y="6184"/>
                  </a:lnTo>
                  <a:cubicBezTo>
                    <a:pt x="9077" y="6394"/>
                    <a:pt x="9270" y="6575"/>
                    <a:pt x="9453" y="6575"/>
                  </a:cubicBezTo>
                  <a:cubicBezTo>
                    <a:pt x="9542" y="6575"/>
                    <a:pt x="9628" y="6533"/>
                    <a:pt x="9678" y="6432"/>
                  </a:cubicBezTo>
                  <a:lnTo>
                    <a:pt x="9678" y="6401"/>
                  </a:lnTo>
                  <a:cubicBezTo>
                    <a:pt x="11283" y="3295"/>
                    <a:pt x="8832" y="1"/>
                    <a:pt x="58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61"/>
            <p:cNvSpPr/>
            <p:nvPr/>
          </p:nvSpPr>
          <p:spPr>
            <a:xfrm>
              <a:off x="6544317" y="3077308"/>
              <a:ext cx="59933" cy="47216"/>
            </a:xfrm>
            <a:custGeom>
              <a:rect b="b" l="l" r="r" t="t"/>
              <a:pathLst>
                <a:path extrusionOk="0" h="1760" w="2234">
                  <a:moveTo>
                    <a:pt x="713" y="1"/>
                  </a:moveTo>
                  <a:cubicBezTo>
                    <a:pt x="623" y="1"/>
                    <a:pt x="536" y="49"/>
                    <a:pt x="497" y="146"/>
                  </a:cubicBezTo>
                  <a:lnTo>
                    <a:pt x="249" y="518"/>
                  </a:lnTo>
                  <a:cubicBezTo>
                    <a:pt x="1" y="953"/>
                    <a:pt x="311" y="1480"/>
                    <a:pt x="807" y="1480"/>
                  </a:cubicBezTo>
                  <a:lnTo>
                    <a:pt x="1396" y="1480"/>
                  </a:lnTo>
                  <a:cubicBezTo>
                    <a:pt x="1396" y="1635"/>
                    <a:pt x="1521" y="1759"/>
                    <a:pt x="1676" y="1759"/>
                  </a:cubicBezTo>
                  <a:cubicBezTo>
                    <a:pt x="1738" y="1759"/>
                    <a:pt x="1831" y="1728"/>
                    <a:pt x="1862" y="1697"/>
                  </a:cubicBezTo>
                  <a:lnTo>
                    <a:pt x="2141" y="1418"/>
                  </a:lnTo>
                  <a:cubicBezTo>
                    <a:pt x="2234" y="1294"/>
                    <a:pt x="2234" y="1139"/>
                    <a:pt x="2141" y="1015"/>
                  </a:cubicBezTo>
                  <a:lnTo>
                    <a:pt x="1862" y="767"/>
                  </a:lnTo>
                  <a:cubicBezTo>
                    <a:pt x="1815" y="705"/>
                    <a:pt x="1745" y="674"/>
                    <a:pt x="1676" y="674"/>
                  </a:cubicBezTo>
                  <a:cubicBezTo>
                    <a:pt x="1606" y="674"/>
                    <a:pt x="1536" y="705"/>
                    <a:pt x="1490" y="767"/>
                  </a:cubicBezTo>
                  <a:cubicBezTo>
                    <a:pt x="1427" y="798"/>
                    <a:pt x="1396" y="860"/>
                    <a:pt x="1396" y="953"/>
                  </a:cubicBezTo>
                  <a:lnTo>
                    <a:pt x="807" y="953"/>
                  </a:lnTo>
                  <a:cubicBezTo>
                    <a:pt x="714" y="953"/>
                    <a:pt x="683" y="860"/>
                    <a:pt x="714" y="798"/>
                  </a:cubicBezTo>
                  <a:lnTo>
                    <a:pt x="962" y="425"/>
                  </a:lnTo>
                  <a:cubicBezTo>
                    <a:pt x="1055" y="301"/>
                    <a:pt x="1024" y="115"/>
                    <a:pt x="869" y="53"/>
                  </a:cubicBezTo>
                  <a:cubicBezTo>
                    <a:pt x="823" y="18"/>
                    <a:pt x="767" y="1"/>
                    <a:pt x="7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61"/>
            <p:cNvSpPr/>
            <p:nvPr/>
          </p:nvSpPr>
          <p:spPr>
            <a:xfrm>
              <a:off x="6569294" y="3021292"/>
              <a:ext cx="65057" cy="47458"/>
            </a:xfrm>
            <a:custGeom>
              <a:rect b="b" l="l" r="r" t="t"/>
              <a:pathLst>
                <a:path extrusionOk="0" h="1769" w="2425">
                  <a:moveTo>
                    <a:pt x="1334" y="1"/>
                  </a:moveTo>
                  <a:cubicBezTo>
                    <a:pt x="1086" y="1"/>
                    <a:pt x="900" y="125"/>
                    <a:pt x="776" y="311"/>
                  </a:cubicBezTo>
                  <a:lnTo>
                    <a:pt x="434" y="869"/>
                  </a:lnTo>
                  <a:cubicBezTo>
                    <a:pt x="391" y="847"/>
                    <a:pt x="331" y="826"/>
                    <a:pt x="278" y="826"/>
                  </a:cubicBezTo>
                  <a:cubicBezTo>
                    <a:pt x="256" y="826"/>
                    <a:pt x="235" y="829"/>
                    <a:pt x="217" y="838"/>
                  </a:cubicBezTo>
                  <a:cubicBezTo>
                    <a:pt x="62" y="869"/>
                    <a:pt x="0" y="1025"/>
                    <a:pt x="31" y="1180"/>
                  </a:cubicBezTo>
                  <a:lnTo>
                    <a:pt x="93" y="1552"/>
                  </a:lnTo>
                  <a:cubicBezTo>
                    <a:pt x="124" y="1676"/>
                    <a:pt x="248" y="1769"/>
                    <a:pt x="372" y="1769"/>
                  </a:cubicBezTo>
                  <a:lnTo>
                    <a:pt x="434" y="1769"/>
                  </a:lnTo>
                  <a:lnTo>
                    <a:pt x="807" y="1676"/>
                  </a:lnTo>
                  <a:cubicBezTo>
                    <a:pt x="962" y="1645"/>
                    <a:pt x="1055" y="1490"/>
                    <a:pt x="1024" y="1335"/>
                  </a:cubicBezTo>
                  <a:cubicBezTo>
                    <a:pt x="993" y="1273"/>
                    <a:pt x="962" y="1211"/>
                    <a:pt x="900" y="1180"/>
                  </a:cubicBezTo>
                  <a:lnTo>
                    <a:pt x="1241" y="621"/>
                  </a:lnTo>
                  <a:cubicBezTo>
                    <a:pt x="1272" y="590"/>
                    <a:pt x="1303" y="559"/>
                    <a:pt x="1334" y="559"/>
                  </a:cubicBezTo>
                  <a:cubicBezTo>
                    <a:pt x="1365" y="559"/>
                    <a:pt x="1396" y="590"/>
                    <a:pt x="1396" y="590"/>
                  </a:cubicBezTo>
                  <a:lnTo>
                    <a:pt x="1830" y="1304"/>
                  </a:lnTo>
                  <a:cubicBezTo>
                    <a:pt x="1888" y="1399"/>
                    <a:pt x="1972" y="1439"/>
                    <a:pt x="2055" y="1439"/>
                  </a:cubicBezTo>
                  <a:cubicBezTo>
                    <a:pt x="2241" y="1439"/>
                    <a:pt x="2424" y="1239"/>
                    <a:pt x="2296" y="1025"/>
                  </a:cubicBezTo>
                  <a:lnTo>
                    <a:pt x="1861" y="311"/>
                  </a:lnTo>
                  <a:cubicBezTo>
                    <a:pt x="1737" y="125"/>
                    <a:pt x="1551" y="1"/>
                    <a:pt x="13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61"/>
            <p:cNvSpPr/>
            <p:nvPr/>
          </p:nvSpPr>
          <p:spPr>
            <a:xfrm>
              <a:off x="6616725" y="3067730"/>
              <a:ext cx="48290" cy="50141"/>
            </a:xfrm>
            <a:custGeom>
              <a:rect b="b" l="l" r="r" t="t"/>
              <a:pathLst>
                <a:path extrusionOk="0" h="1869" w="1800">
                  <a:moveTo>
                    <a:pt x="839" y="1"/>
                  </a:moveTo>
                  <a:cubicBezTo>
                    <a:pt x="706" y="1"/>
                    <a:pt x="586" y="85"/>
                    <a:pt x="559" y="193"/>
                  </a:cubicBezTo>
                  <a:lnTo>
                    <a:pt x="466" y="596"/>
                  </a:lnTo>
                  <a:cubicBezTo>
                    <a:pt x="404" y="751"/>
                    <a:pt x="497" y="907"/>
                    <a:pt x="652" y="938"/>
                  </a:cubicBezTo>
                  <a:lnTo>
                    <a:pt x="714" y="938"/>
                  </a:lnTo>
                  <a:cubicBezTo>
                    <a:pt x="776" y="938"/>
                    <a:pt x="807" y="907"/>
                    <a:pt x="869" y="875"/>
                  </a:cubicBezTo>
                  <a:lnTo>
                    <a:pt x="1055" y="1186"/>
                  </a:lnTo>
                  <a:cubicBezTo>
                    <a:pt x="1055" y="1217"/>
                    <a:pt x="1055" y="1248"/>
                    <a:pt x="1055" y="1279"/>
                  </a:cubicBezTo>
                  <a:cubicBezTo>
                    <a:pt x="1024" y="1310"/>
                    <a:pt x="993" y="1310"/>
                    <a:pt x="962" y="1310"/>
                  </a:cubicBezTo>
                  <a:lnTo>
                    <a:pt x="279" y="1310"/>
                  </a:lnTo>
                  <a:cubicBezTo>
                    <a:pt x="124" y="1310"/>
                    <a:pt x="0" y="1434"/>
                    <a:pt x="0" y="1589"/>
                  </a:cubicBezTo>
                  <a:cubicBezTo>
                    <a:pt x="0" y="1744"/>
                    <a:pt x="124" y="1868"/>
                    <a:pt x="279" y="1868"/>
                  </a:cubicBezTo>
                  <a:lnTo>
                    <a:pt x="993" y="1868"/>
                  </a:lnTo>
                  <a:cubicBezTo>
                    <a:pt x="1489" y="1837"/>
                    <a:pt x="1799" y="1310"/>
                    <a:pt x="1520" y="875"/>
                  </a:cubicBezTo>
                  <a:lnTo>
                    <a:pt x="1365" y="596"/>
                  </a:lnTo>
                  <a:cubicBezTo>
                    <a:pt x="1427" y="565"/>
                    <a:pt x="1458" y="503"/>
                    <a:pt x="1458" y="441"/>
                  </a:cubicBezTo>
                  <a:cubicBezTo>
                    <a:pt x="1520" y="317"/>
                    <a:pt x="1427" y="162"/>
                    <a:pt x="1272" y="131"/>
                  </a:cubicBezTo>
                  <a:lnTo>
                    <a:pt x="900" y="7"/>
                  </a:lnTo>
                  <a:cubicBezTo>
                    <a:pt x="879" y="3"/>
                    <a:pt x="859" y="1"/>
                    <a:pt x="8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 name="Google Shape;927;p61"/>
          <p:cNvGrpSpPr/>
          <p:nvPr/>
        </p:nvGrpSpPr>
        <p:grpSpPr>
          <a:xfrm>
            <a:off x="7220880" y="2950655"/>
            <a:ext cx="405283" cy="352406"/>
            <a:chOff x="7220880" y="2950655"/>
            <a:chExt cx="405283" cy="352406"/>
          </a:xfrm>
        </p:grpSpPr>
        <p:sp>
          <p:nvSpPr>
            <p:cNvPr id="928" name="Google Shape;928;p61"/>
            <p:cNvSpPr/>
            <p:nvPr/>
          </p:nvSpPr>
          <p:spPr>
            <a:xfrm>
              <a:off x="7411436" y="2950655"/>
              <a:ext cx="214727" cy="183849"/>
            </a:xfrm>
            <a:custGeom>
              <a:rect b="b" l="l" r="r" t="t"/>
              <a:pathLst>
                <a:path extrusionOk="0" h="6853" w="8004">
                  <a:moveTo>
                    <a:pt x="3444" y="556"/>
                  </a:moveTo>
                  <a:cubicBezTo>
                    <a:pt x="5987" y="556"/>
                    <a:pt x="7259" y="3626"/>
                    <a:pt x="5460" y="5457"/>
                  </a:cubicBezTo>
                  <a:cubicBezTo>
                    <a:pt x="4878" y="6039"/>
                    <a:pt x="4159" y="6299"/>
                    <a:pt x="3453" y="6299"/>
                  </a:cubicBezTo>
                  <a:cubicBezTo>
                    <a:pt x="1978" y="6299"/>
                    <a:pt x="559" y="5161"/>
                    <a:pt x="559" y="3440"/>
                  </a:cubicBezTo>
                  <a:cubicBezTo>
                    <a:pt x="559" y="1858"/>
                    <a:pt x="1862" y="587"/>
                    <a:pt x="3444" y="556"/>
                  </a:cubicBezTo>
                  <a:close/>
                  <a:moveTo>
                    <a:pt x="3446" y="0"/>
                  </a:moveTo>
                  <a:cubicBezTo>
                    <a:pt x="1684" y="0"/>
                    <a:pt x="1" y="1367"/>
                    <a:pt x="1" y="3440"/>
                  </a:cubicBezTo>
                  <a:cubicBezTo>
                    <a:pt x="1" y="5302"/>
                    <a:pt x="1552" y="6852"/>
                    <a:pt x="3444" y="6852"/>
                  </a:cubicBezTo>
                  <a:cubicBezTo>
                    <a:pt x="6484" y="6852"/>
                    <a:pt x="8004" y="3161"/>
                    <a:pt x="5863" y="1021"/>
                  </a:cubicBezTo>
                  <a:cubicBezTo>
                    <a:pt x="5158" y="316"/>
                    <a:pt x="4293" y="0"/>
                    <a:pt x="34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61"/>
            <p:cNvSpPr/>
            <p:nvPr/>
          </p:nvSpPr>
          <p:spPr>
            <a:xfrm>
              <a:off x="7446392" y="3039239"/>
              <a:ext cx="57438" cy="47833"/>
            </a:xfrm>
            <a:custGeom>
              <a:rect b="b" l="l" r="r" t="t"/>
              <a:pathLst>
                <a:path extrusionOk="0" h="1783" w="2141">
                  <a:moveTo>
                    <a:pt x="607" y="1"/>
                  </a:moveTo>
                  <a:cubicBezTo>
                    <a:pt x="511" y="1"/>
                    <a:pt x="414" y="56"/>
                    <a:pt x="373" y="138"/>
                  </a:cubicBezTo>
                  <a:lnTo>
                    <a:pt x="125" y="511"/>
                  </a:lnTo>
                  <a:cubicBezTo>
                    <a:pt x="1" y="728"/>
                    <a:pt x="1" y="976"/>
                    <a:pt x="125" y="1162"/>
                  </a:cubicBezTo>
                  <a:cubicBezTo>
                    <a:pt x="249" y="1379"/>
                    <a:pt x="466" y="1503"/>
                    <a:pt x="683" y="1503"/>
                  </a:cubicBezTo>
                  <a:lnTo>
                    <a:pt x="1303" y="1503"/>
                  </a:lnTo>
                  <a:cubicBezTo>
                    <a:pt x="1303" y="1596"/>
                    <a:pt x="1334" y="1658"/>
                    <a:pt x="1365" y="1689"/>
                  </a:cubicBezTo>
                  <a:cubicBezTo>
                    <a:pt x="1427" y="1751"/>
                    <a:pt x="1489" y="1782"/>
                    <a:pt x="1552" y="1782"/>
                  </a:cubicBezTo>
                  <a:cubicBezTo>
                    <a:pt x="1645" y="1782"/>
                    <a:pt x="1707" y="1751"/>
                    <a:pt x="1769" y="1689"/>
                  </a:cubicBezTo>
                  <a:lnTo>
                    <a:pt x="2017" y="1441"/>
                  </a:lnTo>
                  <a:cubicBezTo>
                    <a:pt x="2141" y="1317"/>
                    <a:pt x="2141" y="1162"/>
                    <a:pt x="2017" y="1038"/>
                  </a:cubicBezTo>
                  <a:lnTo>
                    <a:pt x="1769" y="759"/>
                  </a:lnTo>
                  <a:cubicBezTo>
                    <a:pt x="1707" y="712"/>
                    <a:pt x="1637" y="689"/>
                    <a:pt x="1567" y="689"/>
                  </a:cubicBezTo>
                  <a:cubicBezTo>
                    <a:pt x="1497" y="689"/>
                    <a:pt x="1427" y="712"/>
                    <a:pt x="1365" y="759"/>
                  </a:cubicBezTo>
                  <a:cubicBezTo>
                    <a:pt x="1303" y="821"/>
                    <a:pt x="1303" y="883"/>
                    <a:pt x="1303" y="976"/>
                  </a:cubicBezTo>
                  <a:lnTo>
                    <a:pt x="683" y="976"/>
                  </a:lnTo>
                  <a:cubicBezTo>
                    <a:pt x="652" y="976"/>
                    <a:pt x="621" y="945"/>
                    <a:pt x="621" y="914"/>
                  </a:cubicBezTo>
                  <a:cubicBezTo>
                    <a:pt x="590" y="883"/>
                    <a:pt x="590" y="852"/>
                    <a:pt x="621" y="821"/>
                  </a:cubicBezTo>
                  <a:lnTo>
                    <a:pt x="838" y="449"/>
                  </a:lnTo>
                  <a:cubicBezTo>
                    <a:pt x="931" y="293"/>
                    <a:pt x="900" y="138"/>
                    <a:pt x="745" y="45"/>
                  </a:cubicBezTo>
                  <a:cubicBezTo>
                    <a:pt x="704" y="14"/>
                    <a:pt x="655" y="1"/>
                    <a:pt x="60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61"/>
            <p:cNvSpPr/>
            <p:nvPr/>
          </p:nvSpPr>
          <p:spPr>
            <a:xfrm>
              <a:off x="7514829" y="3029930"/>
              <a:ext cx="48933" cy="49685"/>
            </a:xfrm>
            <a:custGeom>
              <a:rect b="b" l="l" r="r" t="t"/>
              <a:pathLst>
                <a:path extrusionOk="0" h="1852" w="1824">
                  <a:moveTo>
                    <a:pt x="825" y="1"/>
                  </a:moveTo>
                  <a:cubicBezTo>
                    <a:pt x="708" y="1"/>
                    <a:pt x="607" y="84"/>
                    <a:pt x="582" y="206"/>
                  </a:cubicBezTo>
                  <a:lnTo>
                    <a:pt x="489" y="578"/>
                  </a:lnTo>
                  <a:cubicBezTo>
                    <a:pt x="427" y="734"/>
                    <a:pt x="520" y="889"/>
                    <a:pt x="676" y="920"/>
                  </a:cubicBezTo>
                  <a:lnTo>
                    <a:pt x="769" y="920"/>
                  </a:lnTo>
                  <a:cubicBezTo>
                    <a:pt x="831" y="920"/>
                    <a:pt x="862" y="889"/>
                    <a:pt x="924" y="889"/>
                  </a:cubicBezTo>
                  <a:lnTo>
                    <a:pt x="1079" y="1168"/>
                  </a:lnTo>
                  <a:cubicBezTo>
                    <a:pt x="1110" y="1199"/>
                    <a:pt x="1110" y="1230"/>
                    <a:pt x="1079" y="1261"/>
                  </a:cubicBezTo>
                  <a:cubicBezTo>
                    <a:pt x="1079" y="1292"/>
                    <a:pt x="1048" y="1292"/>
                    <a:pt x="1017" y="1292"/>
                  </a:cubicBezTo>
                  <a:lnTo>
                    <a:pt x="303" y="1292"/>
                  </a:lnTo>
                  <a:cubicBezTo>
                    <a:pt x="296" y="1291"/>
                    <a:pt x="288" y="1291"/>
                    <a:pt x="281" y="1291"/>
                  </a:cubicBezTo>
                  <a:cubicBezTo>
                    <a:pt x="1" y="1291"/>
                    <a:pt x="1" y="1851"/>
                    <a:pt x="281" y="1851"/>
                  </a:cubicBezTo>
                  <a:cubicBezTo>
                    <a:pt x="288" y="1851"/>
                    <a:pt x="296" y="1851"/>
                    <a:pt x="303" y="1850"/>
                  </a:cubicBezTo>
                  <a:lnTo>
                    <a:pt x="1017" y="1850"/>
                  </a:lnTo>
                  <a:cubicBezTo>
                    <a:pt x="1513" y="1850"/>
                    <a:pt x="1823" y="1292"/>
                    <a:pt x="1544" y="889"/>
                  </a:cubicBezTo>
                  <a:lnTo>
                    <a:pt x="1389" y="609"/>
                  </a:lnTo>
                  <a:cubicBezTo>
                    <a:pt x="1451" y="578"/>
                    <a:pt x="1482" y="516"/>
                    <a:pt x="1482" y="454"/>
                  </a:cubicBezTo>
                  <a:cubicBezTo>
                    <a:pt x="1544" y="299"/>
                    <a:pt x="1451" y="144"/>
                    <a:pt x="1296" y="113"/>
                  </a:cubicBezTo>
                  <a:lnTo>
                    <a:pt x="924" y="20"/>
                  </a:lnTo>
                  <a:cubicBezTo>
                    <a:pt x="891" y="7"/>
                    <a:pt x="857" y="1"/>
                    <a:pt x="8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61"/>
            <p:cNvSpPr/>
            <p:nvPr/>
          </p:nvSpPr>
          <p:spPr>
            <a:xfrm>
              <a:off x="7468390" y="2983867"/>
              <a:ext cx="64574" cy="46626"/>
            </a:xfrm>
            <a:custGeom>
              <a:rect b="b" l="l" r="r" t="t"/>
              <a:pathLst>
                <a:path extrusionOk="0" h="1738" w="2407">
                  <a:moveTo>
                    <a:pt x="1352" y="0"/>
                  </a:moveTo>
                  <a:cubicBezTo>
                    <a:pt x="1135" y="0"/>
                    <a:pt x="918" y="93"/>
                    <a:pt x="794" y="279"/>
                  </a:cubicBezTo>
                  <a:lnTo>
                    <a:pt x="452" y="869"/>
                  </a:lnTo>
                  <a:cubicBezTo>
                    <a:pt x="404" y="841"/>
                    <a:pt x="354" y="829"/>
                    <a:pt x="307" y="829"/>
                  </a:cubicBezTo>
                  <a:cubicBezTo>
                    <a:pt x="140" y="829"/>
                    <a:pt x="1" y="979"/>
                    <a:pt x="49" y="1148"/>
                  </a:cubicBezTo>
                  <a:lnTo>
                    <a:pt x="111" y="1520"/>
                  </a:lnTo>
                  <a:cubicBezTo>
                    <a:pt x="111" y="1644"/>
                    <a:pt x="235" y="1737"/>
                    <a:pt x="359" y="1737"/>
                  </a:cubicBezTo>
                  <a:lnTo>
                    <a:pt x="421" y="1737"/>
                  </a:lnTo>
                  <a:lnTo>
                    <a:pt x="794" y="1644"/>
                  </a:lnTo>
                  <a:cubicBezTo>
                    <a:pt x="949" y="1613"/>
                    <a:pt x="1042" y="1489"/>
                    <a:pt x="1011" y="1334"/>
                  </a:cubicBezTo>
                  <a:cubicBezTo>
                    <a:pt x="1011" y="1272"/>
                    <a:pt x="949" y="1210"/>
                    <a:pt x="887" y="1148"/>
                  </a:cubicBezTo>
                  <a:lnTo>
                    <a:pt x="1259" y="589"/>
                  </a:lnTo>
                  <a:cubicBezTo>
                    <a:pt x="1259" y="558"/>
                    <a:pt x="1290" y="558"/>
                    <a:pt x="1321" y="558"/>
                  </a:cubicBezTo>
                  <a:cubicBezTo>
                    <a:pt x="1352" y="558"/>
                    <a:pt x="1383" y="558"/>
                    <a:pt x="1383" y="589"/>
                  </a:cubicBezTo>
                  <a:lnTo>
                    <a:pt x="1817" y="1303"/>
                  </a:lnTo>
                  <a:cubicBezTo>
                    <a:pt x="1879" y="1386"/>
                    <a:pt x="1983" y="1441"/>
                    <a:pt x="2081" y="1441"/>
                  </a:cubicBezTo>
                  <a:cubicBezTo>
                    <a:pt x="2131" y="1441"/>
                    <a:pt x="2179" y="1427"/>
                    <a:pt x="2220" y="1396"/>
                  </a:cubicBezTo>
                  <a:cubicBezTo>
                    <a:pt x="2345" y="1303"/>
                    <a:pt x="2407" y="1148"/>
                    <a:pt x="2313" y="993"/>
                  </a:cubicBezTo>
                  <a:lnTo>
                    <a:pt x="1879" y="279"/>
                  </a:lnTo>
                  <a:cubicBezTo>
                    <a:pt x="1755" y="93"/>
                    <a:pt x="1569" y="0"/>
                    <a:pt x="135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61"/>
            <p:cNvSpPr/>
            <p:nvPr/>
          </p:nvSpPr>
          <p:spPr>
            <a:xfrm>
              <a:off x="7220880" y="2997174"/>
              <a:ext cx="374485" cy="305431"/>
            </a:xfrm>
            <a:custGeom>
              <a:rect b="b" l="l" r="r" t="t"/>
              <a:pathLst>
                <a:path extrusionOk="0" h="11385" w="13959">
                  <a:moveTo>
                    <a:pt x="3878" y="559"/>
                  </a:moveTo>
                  <a:lnTo>
                    <a:pt x="4188" y="2358"/>
                  </a:lnTo>
                  <a:lnTo>
                    <a:pt x="2513" y="2358"/>
                  </a:lnTo>
                  <a:lnTo>
                    <a:pt x="2792" y="559"/>
                  </a:lnTo>
                  <a:close/>
                  <a:moveTo>
                    <a:pt x="4281" y="2885"/>
                  </a:moveTo>
                  <a:lnTo>
                    <a:pt x="4591" y="4684"/>
                  </a:lnTo>
                  <a:lnTo>
                    <a:pt x="2110" y="4684"/>
                  </a:lnTo>
                  <a:lnTo>
                    <a:pt x="2420" y="2885"/>
                  </a:lnTo>
                  <a:close/>
                  <a:moveTo>
                    <a:pt x="4684" y="5212"/>
                  </a:moveTo>
                  <a:lnTo>
                    <a:pt x="4994" y="7011"/>
                  </a:lnTo>
                  <a:lnTo>
                    <a:pt x="1706" y="7011"/>
                  </a:lnTo>
                  <a:lnTo>
                    <a:pt x="2017" y="5212"/>
                  </a:lnTo>
                  <a:close/>
                  <a:moveTo>
                    <a:pt x="5056" y="7569"/>
                  </a:moveTo>
                  <a:lnTo>
                    <a:pt x="5367" y="9368"/>
                  </a:lnTo>
                  <a:lnTo>
                    <a:pt x="1303" y="9368"/>
                  </a:lnTo>
                  <a:lnTo>
                    <a:pt x="1613" y="7569"/>
                  </a:lnTo>
                  <a:close/>
                  <a:moveTo>
                    <a:pt x="9771" y="6390"/>
                  </a:moveTo>
                  <a:lnTo>
                    <a:pt x="9771" y="8065"/>
                  </a:lnTo>
                  <a:lnTo>
                    <a:pt x="8003" y="8065"/>
                  </a:lnTo>
                  <a:cubicBezTo>
                    <a:pt x="7848" y="8065"/>
                    <a:pt x="7724" y="8189"/>
                    <a:pt x="7724" y="8344"/>
                  </a:cubicBezTo>
                  <a:lnTo>
                    <a:pt x="7724" y="10857"/>
                  </a:lnTo>
                  <a:lnTo>
                    <a:pt x="6700" y="10857"/>
                  </a:lnTo>
                  <a:lnTo>
                    <a:pt x="6700" y="7600"/>
                  </a:lnTo>
                  <a:lnTo>
                    <a:pt x="9771" y="6390"/>
                  </a:lnTo>
                  <a:close/>
                  <a:moveTo>
                    <a:pt x="9740" y="8593"/>
                  </a:moveTo>
                  <a:lnTo>
                    <a:pt x="9740" y="10857"/>
                  </a:lnTo>
                  <a:lnTo>
                    <a:pt x="8251" y="10857"/>
                  </a:lnTo>
                  <a:lnTo>
                    <a:pt x="8251" y="8593"/>
                  </a:lnTo>
                  <a:close/>
                  <a:moveTo>
                    <a:pt x="13370" y="6390"/>
                  </a:moveTo>
                  <a:lnTo>
                    <a:pt x="13370" y="8065"/>
                  </a:lnTo>
                  <a:lnTo>
                    <a:pt x="11539" y="8065"/>
                  </a:lnTo>
                  <a:cubicBezTo>
                    <a:pt x="11384" y="8065"/>
                    <a:pt x="11260" y="8189"/>
                    <a:pt x="11260" y="8344"/>
                  </a:cubicBezTo>
                  <a:lnTo>
                    <a:pt x="11260" y="10857"/>
                  </a:lnTo>
                  <a:lnTo>
                    <a:pt x="10330" y="10857"/>
                  </a:lnTo>
                  <a:lnTo>
                    <a:pt x="10299" y="7600"/>
                  </a:lnTo>
                  <a:lnTo>
                    <a:pt x="13370" y="6390"/>
                  </a:lnTo>
                  <a:close/>
                  <a:moveTo>
                    <a:pt x="13277" y="8593"/>
                  </a:moveTo>
                  <a:lnTo>
                    <a:pt x="13277" y="10857"/>
                  </a:lnTo>
                  <a:lnTo>
                    <a:pt x="11788" y="10857"/>
                  </a:lnTo>
                  <a:lnTo>
                    <a:pt x="11788" y="8593"/>
                  </a:lnTo>
                  <a:close/>
                  <a:moveTo>
                    <a:pt x="2606" y="0"/>
                  </a:moveTo>
                  <a:cubicBezTo>
                    <a:pt x="2482" y="0"/>
                    <a:pt x="2358" y="93"/>
                    <a:pt x="2327" y="248"/>
                  </a:cubicBezTo>
                  <a:lnTo>
                    <a:pt x="1551" y="4901"/>
                  </a:lnTo>
                  <a:lnTo>
                    <a:pt x="1148" y="7228"/>
                  </a:lnTo>
                  <a:lnTo>
                    <a:pt x="807" y="9337"/>
                  </a:lnTo>
                  <a:lnTo>
                    <a:pt x="279" y="9337"/>
                  </a:lnTo>
                  <a:cubicBezTo>
                    <a:pt x="124" y="9337"/>
                    <a:pt x="0" y="9461"/>
                    <a:pt x="0" y="9616"/>
                  </a:cubicBezTo>
                  <a:lnTo>
                    <a:pt x="0" y="11105"/>
                  </a:lnTo>
                  <a:cubicBezTo>
                    <a:pt x="0" y="11260"/>
                    <a:pt x="124" y="11384"/>
                    <a:pt x="279" y="11384"/>
                  </a:cubicBezTo>
                  <a:lnTo>
                    <a:pt x="2141" y="11384"/>
                  </a:lnTo>
                  <a:cubicBezTo>
                    <a:pt x="2482" y="11353"/>
                    <a:pt x="2482" y="10888"/>
                    <a:pt x="2141" y="10826"/>
                  </a:cubicBezTo>
                  <a:lnTo>
                    <a:pt x="559" y="10826"/>
                  </a:lnTo>
                  <a:lnTo>
                    <a:pt x="559" y="9895"/>
                  </a:lnTo>
                  <a:lnTo>
                    <a:pt x="6204" y="9895"/>
                  </a:lnTo>
                  <a:lnTo>
                    <a:pt x="6204" y="10826"/>
                  </a:lnTo>
                  <a:lnTo>
                    <a:pt x="4622" y="10826"/>
                  </a:lnTo>
                  <a:cubicBezTo>
                    <a:pt x="4281" y="10888"/>
                    <a:pt x="4281" y="11353"/>
                    <a:pt x="4622" y="11384"/>
                  </a:cubicBezTo>
                  <a:lnTo>
                    <a:pt x="13711" y="11384"/>
                  </a:lnTo>
                  <a:cubicBezTo>
                    <a:pt x="13835" y="11384"/>
                    <a:pt x="13959" y="11260"/>
                    <a:pt x="13959" y="11105"/>
                  </a:cubicBezTo>
                  <a:lnTo>
                    <a:pt x="13959" y="5987"/>
                  </a:lnTo>
                  <a:cubicBezTo>
                    <a:pt x="13959" y="5894"/>
                    <a:pt x="13928" y="5801"/>
                    <a:pt x="13866" y="5739"/>
                  </a:cubicBezTo>
                  <a:lnTo>
                    <a:pt x="13835" y="5739"/>
                  </a:lnTo>
                  <a:cubicBezTo>
                    <a:pt x="13791" y="5717"/>
                    <a:pt x="13732" y="5695"/>
                    <a:pt x="13668" y="5695"/>
                  </a:cubicBezTo>
                  <a:cubicBezTo>
                    <a:pt x="13641" y="5695"/>
                    <a:pt x="13614" y="5699"/>
                    <a:pt x="13587" y="5708"/>
                  </a:cubicBezTo>
                  <a:lnTo>
                    <a:pt x="10330" y="6980"/>
                  </a:lnTo>
                  <a:lnTo>
                    <a:pt x="10330" y="5987"/>
                  </a:lnTo>
                  <a:cubicBezTo>
                    <a:pt x="10330" y="5808"/>
                    <a:pt x="10203" y="5692"/>
                    <a:pt x="10054" y="5692"/>
                  </a:cubicBezTo>
                  <a:cubicBezTo>
                    <a:pt x="10022" y="5692"/>
                    <a:pt x="9990" y="5697"/>
                    <a:pt x="9958" y="5708"/>
                  </a:cubicBezTo>
                  <a:lnTo>
                    <a:pt x="6359" y="7135"/>
                  </a:lnTo>
                  <a:cubicBezTo>
                    <a:pt x="6235" y="7166"/>
                    <a:pt x="6173" y="7290"/>
                    <a:pt x="6173" y="7383"/>
                  </a:cubicBezTo>
                  <a:lnTo>
                    <a:pt x="6173" y="9337"/>
                  </a:lnTo>
                  <a:lnTo>
                    <a:pt x="5925" y="9337"/>
                  </a:lnTo>
                  <a:lnTo>
                    <a:pt x="5584" y="7228"/>
                  </a:lnTo>
                  <a:lnTo>
                    <a:pt x="5212" y="4901"/>
                  </a:lnTo>
                  <a:lnTo>
                    <a:pt x="4405" y="248"/>
                  </a:lnTo>
                  <a:cubicBezTo>
                    <a:pt x="4374" y="93"/>
                    <a:pt x="4250" y="0"/>
                    <a:pt x="41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61"/>
            <p:cNvSpPr/>
            <p:nvPr/>
          </p:nvSpPr>
          <p:spPr>
            <a:xfrm>
              <a:off x="7303267" y="3288225"/>
              <a:ext cx="16767" cy="14836"/>
            </a:xfrm>
            <a:custGeom>
              <a:rect b="b" l="l" r="r" t="t"/>
              <a:pathLst>
                <a:path extrusionOk="0" h="553" w="625">
                  <a:moveTo>
                    <a:pt x="340" y="0"/>
                  </a:moveTo>
                  <a:cubicBezTo>
                    <a:pt x="321" y="0"/>
                    <a:pt x="301" y="3"/>
                    <a:pt x="279" y="8"/>
                  </a:cubicBezTo>
                  <a:cubicBezTo>
                    <a:pt x="155" y="8"/>
                    <a:pt x="62" y="70"/>
                    <a:pt x="31" y="194"/>
                  </a:cubicBezTo>
                  <a:cubicBezTo>
                    <a:pt x="0" y="287"/>
                    <a:pt x="31" y="411"/>
                    <a:pt x="124" y="504"/>
                  </a:cubicBezTo>
                  <a:cubicBezTo>
                    <a:pt x="171" y="538"/>
                    <a:pt x="222" y="552"/>
                    <a:pt x="272" y="552"/>
                  </a:cubicBezTo>
                  <a:cubicBezTo>
                    <a:pt x="455" y="552"/>
                    <a:pt x="625" y="358"/>
                    <a:pt x="528" y="163"/>
                  </a:cubicBezTo>
                  <a:cubicBezTo>
                    <a:pt x="502" y="60"/>
                    <a:pt x="434" y="0"/>
                    <a:pt x="3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 name="Google Shape;934;p61"/>
          <p:cNvGrpSpPr/>
          <p:nvPr/>
        </p:nvGrpSpPr>
        <p:grpSpPr>
          <a:xfrm>
            <a:off x="6434485" y="2332147"/>
            <a:ext cx="307094" cy="373707"/>
            <a:chOff x="6434485" y="2332147"/>
            <a:chExt cx="307094" cy="373707"/>
          </a:xfrm>
        </p:grpSpPr>
        <p:sp>
          <p:nvSpPr>
            <p:cNvPr id="935" name="Google Shape;935;p61"/>
            <p:cNvSpPr/>
            <p:nvPr/>
          </p:nvSpPr>
          <p:spPr>
            <a:xfrm>
              <a:off x="6434485" y="2332147"/>
              <a:ext cx="307094" cy="373707"/>
            </a:xfrm>
            <a:custGeom>
              <a:rect b="b" l="l" r="r" t="t"/>
              <a:pathLst>
                <a:path extrusionOk="0" h="13930" w="11447">
                  <a:moveTo>
                    <a:pt x="4281" y="532"/>
                  </a:moveTo>
                  <a:lnTo>
                    <a:pt x="4281" y="2393"/>
                  </a:lnTo>
                  <a:lnTo>
                    <a:pt x="2078" y="2393"/>
                  </a:lnTo>
                  <a:lnTo>
                    <a:pt x="2078" y="532"/>
                  </a:lnTo>
                  <a:close/>
                  <a:moveTo>
                    <a:pt x="7290" y="532"/>
                  </a:moveTo>
                  <a:lnTo>
                    <a:pt x="7290" y="2393"/>
                  </a:lnTo>
                  <a:lnTo>
                    <a:pt x="4808" y="2393"/>
                  </a:lnTo>
                  <a:lnTo>
                    <a:pt x="4808" y="532"/>
                  </a:lnTo>
                  <a:close/>
                  <a:moveTo>
                    <a:pt x="10019" y="532"/>
                  </a:moveTo>
                  <a:lnTo>
                    <a:pt x="10019" y="2393"/>
                  </a:lnTo>
                  <a:lnTo>
                    <a:pt x="7817" y="2393"/>
                  </a:lnTo>
                  <a:lnTo>
                    <a:pt x="7817" y="532"/>
                  </a:lnTo>
                  <a:close/>
                  <a:moveTo>
                    <a:pt x="10919" y="2921"/>
                  </a:moveTo>
                  <a:lnTo>
                    <a:pt x="10919" y="3727"/>
                  </a:lnTo>
                  <a:lnTo>
                    <a:pt x="1210" y="3727"/>
                  </a:lnTo>
                  <a:lnTo>
                    <a:pt x="1210" y="2921"/>
                  </a:lnTo>
                  <a:close/>
                  <a:moveTo>
                    <a:pt x="10368" y="0"/>
                  </a:moveTo>
                  <a:cubicBezTo>
                    <a:pt x="10355" y="0"/>
                    <a:pt x="10342" y="2"/>
                    <a:pt x="10329" y="5"/>
                  </a:cubicBezTo>
                  <a:lnTo>
                    <a:pt x="1799" y="5"/>
                  </a:lnTo>
                  <a:cubicBezTo>
                    <a:pt x="1644" y="5"/>
                    <a:pt x="1520" y="98"/>
                    <a:pt x="1520" y="253"/>
                  </a:cubicBezTo>
                  <a:lnTo>
                    <a:pt x="1520" y="2393"/>
                  </a:lnTo>
                  <a:lnTo>
                    <a:pt x="931" y="2393"/>
                  </a:lnTo>
                  <a:cubicBezTo>
                    <a:pt x="914" y="2390"/>
                    <a:pt x="899" y="2389"/>
                    <a:pt x="883" y="2389"/>
                  </a:cubicBezTo>
                  <a:cubicBezTo>
                    <a:pt x="751" y="2389"/>
                    <a:pt x="651" y="2503"/>
                    <a:pt x="651" y="2642"/>
                  </a:cubicBezTo>
                  <a:lnTo>
                    <a:pt x="651" y="4006"/>
                  </a:lnTo>
                  <a:cubicBezTo>
                    <a:pt x="651" y="4161"/>
                    <a:pt x="776" y="4286"/>
                    <a:pt x="931" y="4286"/>
                  </a:cubicBezTo>
                  <a:lnTo>
                    <a:pt x="3722" y="4286"/>
                  </a:lnTo>
                  <a:cubicBezTo>
                    <a:pt x="465" y="5992"/>
                    <a:pt x="0" y="10489"/>
                    <a:pt x="2885" y="12785"/>
                  </a:cubicBezTo>
                  <a:cubicBezTo>
                    <a:pt x="3845" y="13568"/>
                    <a:pt x="4971" y="13929"/>
                    <a:pt x="6080" y="13929"/>
                  </a:cubicBezTo>
                  <a:cubicBezTo>
                    <a:pt x="8265" y="13929"/>
                    <a:pt x="10384" y="12525"/>
                    <a:pt x="11043" y="10179"/>
                  </a:cubicBezTo>
                  <a:lnTo>
                    <a:pt x="11043" y="10148"/>
                  </a:lnTo>
                  <a:cubicBezTo>
                    <a:pt x="11098" y="9927"/>
                    <a:pt x="10934" y="9793"/>
                    <a:pt x="10772" y="9793"/>
                  </a:cubicBezTo>
                  <a:cubicBezTo>
                    <a:pt x="10662" y="9793"/>
                    <a:pt x="10553" y="9855"/>
                    <a:pt x="10516" y="9993"/>
                  </a:cubicBezTo>
                  <a:lnTo>
                    <a:pt x="10516" y="10024"/>
                  </a:lnTo>
                  <a:cubicBezTo>
                    <a:pt x="9979" y="12028"/>
                    <a:pt x="8159" y="13416"/>
                    <a:pt x="6106" y="13416"/>
                  </a:cubicBezTo>
                  <a:cubicBezTo>
                    <a:pt x="5903" y="13416"/>
                    <a:pt x="5697" y="13402"/>
                    <a:pt x="5490" y="13374"/>
                  </a:cubicBezTo>
                  <a:cubicBezTo>
                    <a:pt x="3226" y="13064"/>
                    <a:pt x="1551" y="11141"/>
                    <a:pt x="1551" y="8845"/>
                  </a:cubicBezTo>
                  <a:cubicBezTo>
                    <a:pt x="1551" y="6550"/>
                    <a:pt x="3226" y="4627"/>
                    <a:pt x="5490" y="4317"/>
                  </a:cubicBezTo>
                  <a:cubicBezTo>
                    <a:pt x="5683" y="4293"/>
                    <a:pt x="5874" y="4282"/>
                    <a:pt x="6063" y="4282"/>
                  </a:cubicBezTo>
                  <a:cubicBezTo>
                    <a:pt x="8133" y="4282"/>
                    <a:pt x="9976" y="5649"/>
                    <a:pt x="10516" y="7667"/>
                  </a:cubicBezTo>
                  <a:cubicBezTo>
                    <a:pt x="10543" y="7802"/>
                    <a:pt x="10664" y="7890"/>
                    <a:pt x="10776" y="7890"/>
                  </a:cubicBezTo>
                  <a:cubicBezTo>
                    <a:pt x="10793" y="7890"/>
                    <a:pt x="10810" y="7888"/>
                    <a:pt x="10826" y="7884"/>
                  </a:cubicBezTo>
                  <a:cubicBezTo>
                    <a:pt x="10981" y="7822"/>
                    <a:pt x="11074" y="7667"/>
                    <a:pt x="11043" y="7543"/>
                  </a:cubicBezTo>
                  <a:cubicBezTo>
                    <a:pt x="10640" y="6116"/>
                    <a:pt x="9678" y="4937"/>
                    <a:pt x="8375" y="4286"/>
                  </a:cubicBezTo>
                  <a:lnTo>
                    <a:pt x="11198" y="4286"/>
                  </a:lnTo>
                  <a:cubicBezTo>
                    <a:pt x="11322" y="4286"/>
                    <a:pt x="11446" y="4161"/>
                    <a:pt x="11446" y="4006"/>
                  </a:cubicBezTo>
                  <a:lnTo>
                    <a:pt x="11446" y="2642"/>
                  </a:lnTo>
                  <a:cubicBezTo>
                    <a:pt x="11446" y="2486"/>
                    <a:pt x="11322" y="2393"/>
                    <a:pt x="11198" y="2393"/>
                  </a:cubicBezTo>
                  <a:lnTo>
                    <a:pt x="10578" y="2393"/>
                  </a:lnTo>
                  <a:lnTo>
                    <a:pt x="10578" y="253"/>
                  </a:lnTo>
                  <a:cubicBezTo>
                    <a:pt x="10578" y="114"/>
                    <a:pt x="10478" y="0"/>
                    <a:pt x="103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61"/>
            <p:cNvSpPr/>
            <p:nvPr/>
          </p:nvSpPr>
          <p:spPr>
            <a:xfrm>
              <a:off x="6717811" y="2563802"/>
              <a:ext cx="18430" cy="12448"/>
            </a:xfrm>
            <a:custGeom>
              <a:rect b="b" l="l" r="r" t="t"/>
              <a:pathLst>
                <a:path extrusionOk="0" h="464" w="687">
                  <a:moveTo>
                    <a:pt x="468" y="0"/>
                  </a:moveTo>
                  <a:cubicBezTo>
                    <a:pt x="259" y="0"/>
                    <a:pt x="0" y="311"/>
                    <a:pt x="234" y="428"/>
                  </a:cubicBezTo>
                  <a:cubicBezTo>
                    <a:pt x="278" y="453"/>
                    <a:pt x="323" y="464"/>
                    <a:pt x="367" y="464"/>
                  </a:cubicBezTo>
                  <a:cubicBezTo>
                    <a:pt x="539" y="464"/>
                    <a:pt x="687" y="291"/>
                    <a:pt x="637" y="117"/>
                  </a:cubicBezTo>
                  <a:cubicBezTo>
                    <a:pt x="599" y="33"/>
                    <a:pt x="536" y="0"/>
                    <a:pt x="4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61"/>
            <p:cNvSpPr/>
            <p:nvPr/>
          </p:nvSpPr>
          <p:spPr>
            <a:xfrm>
              <a:off x="6474405" y="2477069"/>
              <a:ext cx="214727" cy="184144"/>
            </a:xfrm>
            <a:custGeom>
              <a:rect b="b" l="l" r="r" t="t"/>
              <a:pathLst>
                <a:path extrusionOk="0" h="6864" w="8004">
                  <a:moveTo>
                    <a:pt x="4547" y="554"/>
                  </a:moveTo>
                  <a:cubicBezTo>
                    <a:pt x="6024" y="554"/>
                    <a:pt x="7446" y="1700"/>
                    <a:pt x="7446" y="3443"/>
                  </a:cubicBezTo>
                  <a:cubicBezTo>
                    <a:pt x="7446" y="5025"/>
                    <a:pt x="6174" y="6297"/>
                    <a:pt x="4561" y="6297"/>
                  </a:cubicBezTo>
                  <a:cubicBezTo>
                    <a:pt x="2017" y="6297"/>
                    <a:pt x="745" y="3195"/>
                    <a:pt x="2545" y="1396"/>
                  </a:cubicBezTo>
                  <a:cubicBezTo>
                    <a:pt x="3126" y="815"/>
                    <a:pt x="3843" y="554"/>
                    <a:pt x="4547" y="554"/>
                  </a:cubicBezTo>
                  <a:close/>
                  <a:moveTo>
                    <a:pt x="4561" y="0"/>
                  </a:moveTo>
                  <a:cubicBezTo>
                    <a:pt x="1521" y="0"/>
                    <a:pt x="1" y="3692"/>
                    <a:pt x="2141" y="5863"/>
                  </a:cubicBezTo>
                  <a:cubicBezTo>
                    <a:pt x="2842" y="6554"/>
                    <a:pt x="3702" y="6863"/>
                    <a:pt x="4544" y="6863"/>
                  </a:cubicBezTo>
                  <a:cubicBezTo>
                    <a:pt x="6311" y="6863"/>
                    <a:pt x="8004" y="5502"/>
                    <a:pt x="8004" y="3443"/>
                  </a:cubicBezTo>
                  <a:cubicBezTo>
                    <a:pt x="8004" y="1551"/>
                    <a:pt x="6453" y="0"/>
                    <a:pt x="45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61"/>
            <p:cNvSpPr/>
            <p:nvPr/>
          </p:nvSpPr>
          <p:spPr>
            <a:xfrm>
              <a:off x="6561782" y="2509718"/>
              <a:ext cx="64118" cy="47270"/>
            </a:xfrm>
            <a:custGeom>
              <a:rect b="b" l="l" r="r" t="t"/>
              <a:pathLst>
                <a:path extrusionOk="0" h="1762" w="2390">
                  <a:moveTo>
                    <a:pt x="1319" y="1"/>
                  </a:moveTo>
                  <a:cubicBezTo>
                    <a:pt x="1110" y="1"/>
                    <a:pt x="901" y="102"/>
                    <a:pt x="776" y="303"/>
                  </a:cubicBezTo>
                  <a:lnTo>
                    <a:pt x="435" y="893"/>
                  </a:lnTo>
                  <a:cubicBezTo>
                    <a:pt x="399" y="856"/>
                    <a:pt x="363" y="841"/>
                    <a:pt x="326" y="841"/>
                  </a:cubicBezTo>
                  <a:cubicBezTo>
                    <a:pt x="301" y="841"/>
                    <a:pt x="275" y="849"/>
                    <a:pt x="249" y="862"/>
                  </a:cubicBezTo>
                  <a:cubicBezTo>
                    <a:pt x="94" y="893"/>
                    <a:pt x="1" y="1017"/>
                    <a:pt x="32" y="1172"/>
                  </a:cubicBezTo>
                  <a:lnTo>
                    <a:pt x="125" y="1575"/>
                  </a:lnTo>
                  <a:cubicBezTo>
                    <a:pt x="156" y="1699"/>
                    <a:pt x="249" y="1761"/>
                    <a:pt x="373" y="1761"/>
                  </a:cubicBezTo>
                  <a:lnTo>
                    <a:pt x="435" y="1761"/>
                  </a:lnTo>
                  <a:lnTo>
                    <a:pt x="839" y="1699"/>
                  </a:lnTo>
                  <a:cubicBezTo>
                    <a:pt x="994" y="1668"/>
                    <a:pt x="1087" y="1513"/>
                    <a:pt x="1025" y="1358"/>
                  </a:cubicBezTo>
                  <a:cubicBezTo>
                    <a:pt x="1025" y="1296"/>
                    <a:pt x="963" y="1234"/>
                    <a:pt x="901" y="1203"/>
                  </a:cubicBezTo>
                  <a:lnTo>
                    <a:pt x="1273" y="613"/>
                  </a:lnTo>
                  <a:cubicBezTo>
                    <a:pt x="1273" y="582"/>
                    <a:pt x="1304" y="582"/>
                    <a:pt x="1335" y="582"/>
                  </a:cubicBezTo>
                  <a:cubicBezTo>
                    <a:pt x="1366" y="582"/>
                    <a:pt x="1397" y="582"/>
                    <a:pt x="1428" y="613"/>
                  </a:cubicBezTo>
                  <a:lnTo>
                    <a:pt x="1862" y="1327"/>
                  </a:lnTo>
                  <a:cubicBezTo>
                    <a:pt x="1904" y="1410"/>
                    <a:pt x="2000" y="1465"/>
                    <a:pt x="2097" y="1465"/>
                  </a:cubicBezTo>
                  <a:cubicBezTo>
                    <a:pt x="2145" y="1465"/>
                    <a:pt x="2193" y="1451"/>
                    <a:pt x="2234" y="1420"/>
                  </a:cubicBezTo>
                  <a:lnTo>
                    <a:pt x="2203" y="1420"/>
                  </a:lnTo>
                  <a:cubicBezTo>
                    <a:pt x="2327" y="1327"/>
                    <a:pt x="2389" y="1141"/>
                    <a:pt x="2296" y="1017"/>
                  </a:cubicBezTo>
                  <a:lnTo>
                    <a:pt x="1862" y="303"/>
                  </a:lnTo>
                  <a:cubicBezTo>
                    <a:pt x="1738" y="102"/>
                    <a:pt x="1529" y="1"/>
                    <a:pt x="13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61"/>
            <p:cNvSpPr/>
            <p:nvPr/>
          </p:nvSpPr>
          <p:spPr>
            <a:xfrm>
              <a:off x="6606745" y="2556613"/>
              <a:ext cx="47458" cy="50302"/>
            </a:xfrm>
            <a:custGeom>
              <a:rect b="b" l="l" r="r" t="t"/>
              <a:pathLst>
                <a:path extrusionOk="0" h="1875" w="1769">
                  <a:moveTo>
                    <a:pt x="932" y="0"/>
                  </a:moveTo>
                  <a:cubicBezTo>
                    <a:pt x="879" y="0"/>
                    <a:pt x="819" y="22"/>
                    <a:pt x="776" y="44"/>
                  </a:cubicBezTo>
                  <a:cubicBezTo>
                    <a:pt x="713" y="75"/>
                    <a:pt x="682" y="137"/>
                    <a:pt x="651" y="199"/>
                  </a:cubicBezTo>
                  <a:lnTo>
                    <a:pt x="558" y="602"/>
                  </a:lnTo>
                  <a:cubicBezTo>
                    <a:pt x="496" y="727"/>
                    <a:pt x="589" y="882"/>
                    <a:pt x="745" y="944"/>
                  </a:cubicBezTo>
                  <a:lnTo>
                    <a:pt x="807" y="944"/>
                  </a:lnTo>
                  <a:cubicBezTo>
                    <a:pt x="869" y="944"/>
                    <a:pt x="900" y="913"/>
                    <a:pt x="962" y="882"/>
                  </a:cubicBezTo>
                  <a:lnTo>
                    <a:pt x="1148" y="1192"/>
                  </a:lnTo>
                  <a:cubicBezTo>
                    <a:pt x="1148" y="1223"/>
                    <a:pt x="1148" y="1254"/>
                    <a:pt x="1148" y="1285"/>
                  </a:cubicBezTo>
                  <a:cubicBezTo>
                    <a:pt x="1117" y="1316"/>
                    <a:pt x="1086" y="1316"/>
                    <a:pt x="1055" y="1316"/>
                  </a:cubicBezTo>
                  <a:lnTo>
                    <a:pt x="372" y="1316"/>
                  </a:lnTo>
                  <a:cubicBezTo>
                    <a:pt x="0" y="1316"/>
                    <a:pt x="0" y="1874"/>
                    <a:pt x="372" y="1874"/>
                  </a:cubicBezTo>
                  <a:lnTo>
                    <a:pt x="1086" y="1874"/>
                  </a:lnTo>
                  <a:cubicBezTo>
                    <a:pt x="1303" y="1874"/>
                    <a:pt x="1520" y="1750"/>
                    <a:pt x="1644" y="1533"/>
                  </a:cubicBezTo>
                  <a:cubicBezTo>
                    <a:pt x="1768" y="1347"/>
                    <a:pt x="1768" y="1099"/>
                    <a:pt x="1644" y="882"/>
                  </a:cubicBezTo>
                  <a:lnTo>
                    <a:pt x="1458" y="602"/>
                  </a:lnTo>
                  <a:cubicBezTo>
                    <a:pt x="1520" y="571"/>
                    <a:pt x="1551" y="509"/>
                    <a:pt x="1551" y="447"/>
                  </a:cubicBezTo>
                  <a:cubicBezTo>
                    <a:pt x="1613" y="292"/>
                    <a:pt x="1520" y="168"/>
                    <a:pt x="1365" y="106"/>
                  </a:cubicBezTo>
                  <a:lnTo>
                    <a:pt x="993" y="13"/>
                  </a:lnTo>
                  <a:cubicBezTo>
                    <a:pt x="974" y="4"/>
                    <a:pt x="954"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61"/>
            <p:cNvSpPr/>
            <p:nvPr/>
          </p:nvSpPr>
          <p:spPr>
            <a:xfrm>
              <a:off x="6536832" y="2565734"/>
              <a:ext cx="59101" cy="47833"/>
            </a:xfrm>
            <a:custGeom>
              <a:rect b="b" l="l" r="r" t="t"/>
              <a:pathLst>
                <a:path extrusionOk="0" h="1783" w="2203">
                  <a:moveTo>
                    <a:pt x="731" y="1"/>
                  </a:moveTo>
                  <a:cubicBezTo>
                    <a:pt x="635" y="1"/>
                    <a:pt x="538" y="56"/>
                    <a:pt x="497" y="138"/>
                  </a:cubicBezTo>
                  <a:lnTo>
                    <a:pt x="249" y="542"/>
                  </a:lnTo>
                  <a:cubicBezTo>
                    <a:pt x="0" y="945"/>
                    <a:pt x="280" y="1503"/>
                    <a:pt x="776" y="1503"/>
                  </a:cubicBezTo>
                  <a:lnTo>
                    <a:pt x="1396" y="1503"/>
                  </a:lnTo>
                  <a:cubicBezTo>
                    <a:pt x="1396" y="1565"/>
                    <a:pt x="1427" y="1627"/>
                    <a:pt x="1458" y="1689"/>
                  </a:cubicBezTo>
                  <a:cubicBezTo>
                    <a:pt x="1520" y="1751"/>
                    <a:pt x="1582" y="1782"/>
                    <a:pt x="1675" y="1782"/>
                  </a:cubicBezTo>
                  <a:cubicBezTo>
                    <a:pt x="1737" y="1782"/>
                    <a:pt x="1800" y="1751"/>
                    <a:pt x="1862" y="1689"/>
                  </a:cubicBezTo>
                  <a:lnTo>
                    <a:pt x="2141" y="1410"/>
                  </a:lnTo>
                  <a:cubicBezTo>
                    <a:pt x="2172" y="1379"/>
                    <a:pt x="2203" y="1286"/>
                    <a:pt x="2203" y="1224"/>
                  </a:cubicBezTo>
                  <a:cubicBezTo>
                    <a:pt x="2203" y="1162"/>
                    <a:pt x="2172" y="1100"/>
                    <a:pt x="2141" y="1038"/>
                  </a:cubicBezTo>
                  <a:lnTo>
                    <a:pt x="1862" y="790"/>
                  </a:lnTo>
                  <a:cubicBezTo>
                    <a:pt x="1815" y="728"/>
                    <a:pt x="1745" y="697"/>
                    <a:pt x="1675" y="697"/>
                  </a:cubicBezTo>
                  <a:cubicBezTo>
                    <a:pt x="1606" y="697"/>
                    <a:pt x="1536" y="728"/>
                    <a:pt x="1489" y="790"/>
                  </a:cubicBezTo>
                  <a:cubicBezTo>
                    <a:pt x="1427" y="821"/>
                    <a:pt x="1396" y="883"/>
                    <a:pt x="1396" y="976"/>
                  </a:cubicBezTo>
                  <a:lnTo>
                    <a:pt x="807" y="976"/>
                  </a:lnTo>
                  <a:cubicBezTo>
                    <a:pt x="776" y="976"/>
                    <a:pt x="745" y="945"/>
                    <a:pt x="714" y="914"/>
                  </a:cubicBezTo>
                  <a:cubicBezTo>
                    <a:pt x="714" y="883"/>
                    <a:pt x="714" y="852"/>
                    <a:pt x="714" y="821"/>
                  </a:cubicBezTo>
                  <a:lnTo>
                    <a:pt x="962" y="449"/>
                  </a:lnTo>
                  <a:cubicBezTo>
                    <a:pt x="1055" y="325"/>
                    <a:pt x="993" y="138"/>
                    <a:pt x="869" y="45"/>
                  </a:cubicBezTo>
                  <a:cubicBezTo>
                    <a:pt x="828" y="14"/>
                    <a:pt x="779" y="1"/>
                    <a:pt x="7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 name="Google Shape;941;p61"/>
          <p:cNvGrpSpPr/>
          <p:nvPr/>
        </p:nvGrpSpPr>
        <p:grpSpPr>
          <a:xfrm>
            <a:off x="7220880" y="2341429"/>
            <a:ext cx="371158" cy="337919"/>
            <a:chOff x="7220880" y="2341429"/>
            <a:chExt cx="371158" cy="337919"/>
          </a:xfrm>
        </p:grpSpPr>
        <p:sp>
          <p:nvSpPr>
            <p:cNvPr id="942" name="Google Shape;942;p61"/>
            <p:cNvSpPr/>
            <p:nvPr/>
          </p:nvSpPr>
          <p:spPr>
            <a:xfrm>
              <a:off x="7220880" y="2341429"/>
              <a:ext cx="371158" cy="337919"/>
            </a:xfrm>
            <a:custGeom>
              <a:rect b="b" l="l" r="r" t="t"/>
              <a:pathLst>
                <a:path extrusionOk="0" h="12596" w="13835">
                  <a:moveTo>
                    <a:pt x="8841" y="558"/>
                  </a:moveTo>
                  <a:cubicBezTo>
                    <a:pt x="8748" y="683"/>
                    <a:pt x="8717" y="838"/>
                    <a:pt x="8717" y="993"/>
                  </a:cubicBezTo>
                  <a:cubicBezTo>
                    <a:pt x="8717" y="1148"/>
                    <a:pt x="8748" y="1272"/>
                    <a:pt x="8841" y="1427"/>
                  </a:cubicBezTo>
                  <a:lnTo>
                    <a:pt x="993" y="1427"/>
                  </a:lnTo>
                  <a:cubicBezTo>
                    <a:pt x="404" y="1427"/>
                    <a:pt x="404" y="558"/>
                    <a:pt x="993" y="558"/>
                  </a:cubicBezTo>
                  <a:close/>
                  <a:moveTo>
                    <a:pt x="10516" y="5739"/>
                  </a:moveTo>
                  <a:cubicBezTo>
                    <a:pt x="10518" y="5739"/>
                    <a:pt x="10520" y="5739"/>
                    <a:pt x="10521" y="5739"/>
                  </a:cubicBezTo>
                  <a:lnTo>
                    <a:pt x="10521" y="5739"/>
                  </a:lnTo>
                  <a:cubicBezTo>
                    <a:pt x="10530" y="5739"/>
                    <a:pt x="10538" y="5739"/>
                    <a:pt x="10547" y="5739"/>
                  </a:cubicBezTo>
                  <a:close/>
                  <a:moveTo>
                    <a:pt x="528" y="1861"/>
                  </a:moveTo>
                  <a:cubicBezTo>
                    <a:pt x="683" y="1923"/>
                    <a:pt x="838" y="1954"/>
                    <a:pt x="993" y="1954"/>
                  </a:cubicBezTo>
                  <a:lnTo>
                    <a:pt x="2079" y="1954"/>
                  </a:lnTo>
                  <a:lnTo>
                    <a:pt x="2079" y="12036"/>
                  </a:lnTo>
                  <a:lnTo>
                    <a:pt x="1179" y="12036"/>
                  </a:lnTo>
                  <a:cubicBezTo>
                    <a:pt x="838" y="12036"/>
                    <a:pt x="528" y="11756"/>
                    <a:pt x="528" y="11384"/>
                  </a:cubicBezTo>
                  <a:lnTo>
                    <a:pt x="528" y="1861"/>
                  </a:lnTo>
                  <a:close/>
                  <a:moveTo>
                    <a:pt x="10506" y="6292"/>
                  </a:moveTo>
                  <a:cubicBezTo>
                    <a:pt x="11981" y="6292"/>
                    <a:pt x="13401" y="7430"/>
                    <a:pt x="13401" y="9151"/>
                  </a:cubicBezTo>
                  <a:cubicBezTo>
                    <a:pt x="13401" y="10764"/>
                    <a:pt x="12129" y="12036"/>
                    <a:pt x="10547" y="12036"/>
                  </a:cubicBezTo>
                  <a:cubicBezTo>
                    <a:pt x="7972" y="12036"/>
                    <a:pt x="6700" y="8934"/>
                    <a:pt x="8500" y="7135"/>
                  </a:cubicBezTo>
                  <a:cubicBezTo>
                    <a:pt x="9082" y="6552"/>
                    <a:pt x="9800" y="6292"/>
                    <a:pt x="10506" y="6292"/>
                  </a:cubicBezTo>
                  <a:close/>
                  <a:moveTo>
                    <a:pt x="993" y="0"/>
                  </a:moveTo>
                  <a:cubicBezTo>
                    <a:pt x="435" y="0"/>
                    <a:pt x="0" y="434"/>
                    <a:pt x="0" y="993"/>
                  </a:cubicBezTo>
                  <a:lnTo>
                    <a:pt x="0" y="11384"/>
                  </a:lnTo>
                  <a:cubicBezTo>
                    <a:pt x="0" y="12036"/>
                    <a:pt x="528" y="12563"/>
                    <a:pt x="1179" y="12594"/>
                  </a:cubicBezTo>
                  <a:lnTo>
                    <a:pt x="5150" y="12594"/>
                  </a:lnTo>
                  <a:cubicBezTo>
                    <a:pt x="5157" y="12595"/>
                    <a:pt x="5164" y="12595"/>
                    <a:pt x="5172" y="12595"/>
                  </a:cubicBezTo>
                  <a:cubicBezTo>
                    <a:pt x="5452" y="12595"/>
                    <a:pt x="5452" y="12034"/>
                    <a:pt x="5172" y="12034"/>
                  </a:cubicBezTo>
                  <a:cubicBezTo>
                    <a:pt x="5164" y="12034"/>
                    <a:pt x="5157" y="12035"/>
                    <a:pt x="5150" y="12036"/>
                  </a:cubicBezTo>
                  <a:lnTo>
                    <a:pt x="2637" y="12036"/>
                  </a:lnTo>
                  <a:lnTo>
                    <a:pt x="2637" y="1954"/>
                  </a:lnTo>
                  <a:lnTo>
                    <a:pt x="9461" y="1954"/>
                  </a:lnTo>
                  <a:lnTo>
                    <a:pt x="9461" y="5925"/>
                  </a:lnTo>
                  <a:cubicBezTo>
                    <a:pt x="6731" y="6824"/>
                    <a:pt x="6266" y="10485"/>
                    <a:pt x="8686" y="12036"/>
                  </a:cubicBezTo>
                  <a:lnTo>
                    <a:pt x="7600" y="12036"/>
                  </a:lnTo>
                  <a:cubicBezTo>
                    <a:pt x="7290" y="12067"/>
                    <a:pt x="7290" y="12532"/>
                    <a:pt x="7600" y="12594"/>
                  </a:cubicBezTo>
                  <a:lnTo>
                    <a:pt x="10516" y="12594"/>
                  </a:lnTo>
                  <a:cubicBezTo>
                    <a:pt x="12377" y="12532"/>
                    <a:pt x="13835" y="11012"/>
                    <a:pt x="13835" y="9151"/>
                  </a:cubicBezTo>
                  <a:cubicBezTo>
                    <a:pt x="13835" y="7322"/>
                    <a:pt x="12380" y="5804"/>
                    <a:pt x="10521" y="5739"/>
                  </a:cubicBezTo>
                  <a:lnTo>
                    <a:pt x="10521" y="5739"/>
                  </a:lnTo>
                  <a:cubicBezTo>
                    <a:pt x="10344" y="5741"/>
                    <a:pt x="10166" y="5770"/>
                    <a:pt x="9989" y="5770"/>
                  </a:cubicBezTo>
                  <a:lnTo>
                    <a:pt x="9989" y="1706"/>
                  </a:lnTo>
                  <a:cubicBezTo>
                    <a:pt x="9989" y="1551"/>
                    <a:pt x="9864" y="1427"/>
                    <a:pt x="9709" y="1427"/>
                  </a:cubicBezTo>
                  <a:cubicBezTo>
                    <a:pt x="9151" y="1427"/>
                    <a:pt x="9151" y="558"/>
                    <a:pt x="9709" y="558"/>
                  </a:cubicBezTo>
                  <a:cubicBezTo>
                    <a:pt x="10051" y="496"/>
                    <a:pt x="10051" y="31"/>
                    <a:pt x="97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61"/>
            <p:cNvSpPr/>
            <p:nvPr/>
          </p:nvSpPr>
          <p:spPr>
            <a:xfrm>
              <a:off x="7467559" y="2528041"/>
              <a:ext cx="64574" cy="47243"/>
            </a:xfrm>
            <a:custGeom>
              <a:rect b="b" l="l" r="r" t="t"/>
              <a:pathLst>
                <a:path extrusionOk="0" h="1761" w="2407">
                  <a:moveTo>
                    <a:pt x="1336" y="0"/>
                  </a:moveTo>
                  <a:cubicBezTo>
                    <a:pt x="1127" y="0"/>
                    <a:pt x="918" y="101"/>
                    <a:pt x="794" y="303"/>
                  </a:cubicBezTo>
                  <a:lnTo>
                    <a:pt x="452" y="892"/>
                  </a:lnTo>
                  <a:cubicBezTo>
                    <a:pt x="404" y="864"/>
                    <a:pt x="354" y="852"/>
                    <a:pt x="307" y="852"/>
                  </a:cubicBezTo>
                  <a:cubicBezTo>
                    <a:pt x="140" y="852"/>
                    <a:pt x="1" y="1002"/>
                    <a:pt x="49" y="1171"/>
                  </a:cubicBezTo>
                  <a:lnTo>
                    <a:pt x="142" y="1574"/>
                  </a:lnTo>
                  <a:cubicBezTo>
                    <a:pt x="173" y="1667"/>
                    <a:pt x="297" y="1761"/>
                    <a:pt x="421" y="1761"/>
                  </a:cubicBezTo>
                  <a:lnTo>
                    <a:pt x="483" y="1761"/>
                  </a:lnTo>
                  <a:lnTo>
                    <a:pt x="856" y="1667"/>
                  </a:lnTo>
                  <a:cubicBezTo>
                    <a:pt x="1011" y="1636"/>
                    <a:pt x="1104" y="1481"/>
                    <a:pt x="1073" y="1326"/>
                  </a:cubicBezTo>
                  <a:cubicBezTo>
                    <a:pt x="1042" y="1264"/>
                    <a:pt x="1011" y="1202"/>
                    <a:pt x="949" y="1171"/>
                  </a:cubicBezTo>
                  <a:lnTo>
                    <a:pt x="1290" y="582"/>
                  </a:lnTo>
                  <a:cubicBezTo>
                    <a:pt x="1321" y="551"/>
                    <a:pt x="1352" y="551"/>
                    <a:pt x="1383" y="551"/>
                  </a:cubicBezTo>
                  <a:cubicBezTo>
                    <a:pt x="1414" y="551"/>
                    <a:pt x="1414" y="551"/>
                    <a:pt x="1445" y="582"/>
                  </a:cubicBezTo>
                  <a:lnTo>
                    <a:pt x="1879" y="1295"/>
                  </a:lnTo>
                  <a:cubicBezTo>
                    <a:pt x="1918" y="1392"/>
                    <a:pt x="2005" y="1441"/>
                    <a:pt x="2095" y="1441"/>
                  </a:cubicBezTo>
                  <a:cubicBezTo>
                    <a:pt x="2150" y="1441"/>
                    <a:pt x="2205" y="1423"/>
                    <a:pt x="2251" y="1388"/>
                  </a:cubicBezTo>
                  <a:lnTo>
                    <a:pt x="2220" y="1388"/>
                  </a:lnTo>
                  <a:cubicBezTo>
                    <a:pt x="2344" y="1326"/>
                    <a:pt x="2407" y="1140"/>
                    <a:pt x="2313" y="1016"/>
                  </a:cubicBezTo>
                  <a:lnTo>
                    <a:pt x="1879" y="303"/>
                  </a:lnTo>
                  <a:cubicBezTo>
                    <a:pt x="1755" y="101"/>
                    <a:pt x="1546" y="0"/>
                    <a:pt x="13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61"/>
            <p:cNvSpPr/>
            <p:nvPr/>
          </p:nvSpPr>
          <p:spPr>
            <a:xfrm>
              <a:off x="7514829" y="2574909"/>
              <a:ext cx="44775" cy="49604"/>
            </a:xfrm>
            <a:custGeom>
              <a:rect b="b" l="l" r="r" t="t"/>
              <a:pathLst>
                <a:path extrusionOk="0" h="1849" w="1669">
                  <a:moveTo>
                    <a:pt x="863" y="1"/>
                  </a:moveTo>
                  <a:cubicBezTo>
                    <a:pt x="810" y="1"/>
                    <a:pt x="750" y="23"/>
                    <a:pt x="707" y="45"/>
                  </a:cubicBezTo>
                  <a:cubicBezTo>
                    <a:pt x="645" y="76"/>
                    <a:pt x="614" y="138"/>
                    <a:pt x="582" y="200"/>
                  </a:cubicBezTo>
                  <a:lnTo>
                    <a:pt x="489" y="603"/>
                  </a:lnTo>
                  <a:cubicBezTo>
                    <a:pt x="458" y="727"/>
                    <a:pt x="520" y="882"/>
                    <a:pt x="676" y="913"/>
                  </a:cubicBezTo>
                  <a:lnTo>
                    <a:pt x="738" y="913"/>
                  </a:lnTo>
                  <a:cubicBezTo>
                    <a:pt x="800" y="913"/>
                    <a:pt x="862" y="913"/>
                    <a:pt x="893" y="882"/>
                  </a:cubicBezTo>
                  <a:lnTo>
                    <a:pt x="1079" y="1161"/>
                  </a:lnTo>
                  <a:cubicBezTo>
                    <a:pt x="1079" y="1192"/>
                    <a:pt x="1079" y="1223"/>
                    <a:pt x="1079" y="1254"/>
                  </a:cubicBezTo>
                  <a:cubicBezTo>
                    <a:pt x="1048" y="1285"/>
                    <a:pt x="1017" y="1316"/>
                    <a:pt x="986" y="1316"/>
                  </a:cubicBezTo>
                  <a:lnTo>
                    <a:pt x="303" y="1316"/>
                  </a:lnTo>
                  <a:cubicBezTo>
                    <a:pt x="296" y="1316"/>
                    <a:pt x="288" y="1315"/>
                    <a:pt x="281" y="1315"/>
                  </a:cubicBezTo>
                  <a:cubicBezTo>
                    <a:pt x="7" y="1315"/>
                    <a:pt x="1" y="1848"/>
                    <a:pt x="261" y="1848"/>
                  </a:cubicBezTo>
                  <a:cubicBezTo>
                    <a:pt x="274" y="1848"/>
                    <a:pt x="289" y="1847"/>
                    <a:pt x="303" y="1844"/>
                  </a:cubicBezTo>
                  <a:lnTo>
                    <a:pt x="986" y="1844"/>
                  </a:lnTo>
                  <a:cubicBezTo>
                    <a:pt x="1234" y="1844"/>
                    <a:pt x="1420" y="1720"/>
                    <a:pt x="1544" y="1533"/>
                  </a:cubicBezTo>
                  <a:cubicBezTo>
                    <a:pt x="1668" y="1316"/>
                    <a:pt x="1668" y="1068"/>
                    <a:pt x="1544" y="882"/>
                  </a:cubicBezTo>
                  <a:lnTo>
                    <a:pt x="1389" y="603"/>
                  </a:lnTo>
                  <a:cubicBezTo>
                    <a:pt x="1451" y="572"/>
                    <a:pt x="1482" y="510"/>
                    <a:pt x="1482" y="448"/>
                  </a:cubicBezTo>
                  <a:cubicBezTo>
                    <a:pt x="1544" y="293"/>
                    <a:pt x="1451" y="138"/>
                    <a:pt x="1296" y="107"/>
                  </a:cubicBezTo>
                  <a:lnTo>
                    <a:pt x="924" y="14"/>
                  </a:lnTo>
                  <a:cubicBezTo>
                    <a:pt x="906" y="4"/>
                    <a:pt x="885" y="1"/>
                    <a:pt x="8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61"/>
            <p:cNvSpPr/>
            <p:nvPr/>
          </p:nvSpPr>
          <p:spPr>
            <a:xfrm>
              <a:off x="7446392" y="2583843"/>
              <a:ext cx="57438" cy="47190"/>
            </a:xfrm>
            <a:custGeom>
              <a:rect b="b" l="l" r="r" t="t"/>
              <a:pathLst>
                <a:path extrusionOk="0" h="1759" w="2141">
                  <a:moveTo>
                    <a:pt x="589" y="0"/>
                  </a:moveTo>
                  <a:cubicBezTo>
                    <a:pt x="499" y="0"/>
                    <a:pt x="412" y="49"/>
                    <a:pt x="373" y="146"/>
                  </a:cubicBezTo>
                  <a:lnTo>
                    <a:pt x="125" y="518"/>
                  </a:lnTo>
                  <a:cubicBezTo>
                    <a:pt x="1" y="735"/>
                    <a:pt x="1" y="983"/>
                    <a:pt x="125" y="1169"/>
                  </a:cubicBezTo>
                  <a:cubicBezTo>
                    <a:pt x="249" y="1387"/>
                    <a:pt x="466" y="1511"/>
                    <a:pt x="683" y="1511"/>
                  </a:cubicBezTo>
                  <a:lnTo>
                    <a:pt x="1303" y="1511"/>
                  </a:lnTo>
                  <a:cubicBezTo>
                    <a:pt x="1303" y="1573"/>
                    <a:pt x="1334" y="1635"/>
                    <a:pt x="1365" y="1697"/>
                  </a:cubicBezTo>
                  <a:cubicBezTo>
                    <a:pt x="1427" y="1728"/>
                    <a:pt x="1489" y="1759"/>
                    <a:pt x="1552" y="1759"/>
                  </a:cubicBezTo>
                  <a:cubicBezTo>
                    <a:pt x="1645" y="1759"/>
                    <a:pt x="1707" y="1728"/>
                    <a:pt x="1769" y="1697"/>
                  </a:cubicBezTo>
                  <a:lnTo>
                    <a:pt x="2017" y="1418"/>
                  </a:lnTo>
                  <a:cubicBezTo>
                    <a:pt x="2141" y="1325"/>
                    <a:pt x="2141" y="1138"/>
                    <a:pt x="2017" y="1045"/>
                  </a:cubicBezTo>
                  <a:lnTo>
                    <a:pt x="1769" y="766"/>
                  </a:lnTo>
                  <a:cubicBezTo>
                    <a:pt x="1707" y="720"/>
                    <a:pt x="1637" y="696"/>
                    <a:pt x="1567" y="696"/>
                  </a:cubicBezTo>
                  <a:cubicBezTo>
                    <a:pt x="1497" y="696"/>
                    <a:pt x="1427" y="720"/>
                    <a:pt x="1365" y="766"/>
                  </a:cubicBezTo>
                  <a:cubicBezTo>
                    <a:pt x="1303" y="828"/>
                    <a:pt x="1303" y="890"/>
                    <a:pt x="1303" y="983"/>
                  </a:cubicBezTo>
                  <a:lnTo>
                    <a:pt x="683" y="983"/>
                  </a:lnTo>
                  <a:cubicBezTo>
                    <a:pt x="652" y="983"/>
                    <a:pt x="621" y="952"/>
                    <a:pt x="621" y="921"/>
                  </a:cubicBezTo>
                  <a:cubicBezTo>
                    <a:pt x="590" y="890"/>
                    <a:pt x="590" y="859"/>
                    <a:pt x="621" y="828"/>
                  </a:cubicBezTo>
                  <a:lnTo>
                    <a:pt x="838" y="456"/>
                  </a:lnTo>
                  <a:cubicBezTo>
                    <a:pt x="931" y="301"/>
                    <a:pt x="900" y="146"/>
                    <a:pt x="745" y="53"/>
                  </a:cubicBezTo>
                  <a:cubicBezTo>
                    <a:pt x="698" y="18"/>
                    <a:pt x="643" y="0"/>
                    <a:pt x="5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61"/>
            <p:cNvSpPr/>
            <p:nvPr/>
          </p:nvSpPr>
          <p:spPr>
            <a:xfrm>
              <a:off x="7384823" y="2664084"/>
              <a:ext cx="15828" cy="14809"/>
            </a:xfrm>
            <a:custGeom>
              <a:rect b="b" l="l" r="r" t="t"/>
              <a:pathLst>
                <a:path extrusionOk="0" h="552" w="590">
                  <a:moveTo>
                    <a:pt x="312" y="1"/>
                  </a:moveTo>
                  <a:cubicBezTo>
                    <a:pt x="291" y="1"/>
                    <a:pt x="270" y="3"/>
                    <a:pt x="248" y="9"/>
                  </a:cubicBezTo>
                  <a:cubicBezTo>
                    <a:pt x="155" y="9"/>
                    <a:pt x="62" y="71"/>
                    <a:pt x="31" y="195"/>
                  </a:cubicBezTo>
                  <a:cubicBezTo>
                    <a:pt x="0" y="288"/>
                    <a:pt x="31" y="412"/>
                    <a:pt x="124" y="505"/>
                  </a:cubicBezTo>
                  <a:cubicBezTo>
                    <a:pt x="171" y="536"/>
                    <a:pt x="225" y="551"/>
                    <a:pt x="279" y="551"/>
                  </a:cubicBezTo>
                  <a:cubicBezTo>
                    <a:pt x="334" y="551"/>
                    <a:pt x="388" y="536"/>
                    <a:pt x="434" y="505"/>
                  </a:cubicBezTo>
                  <a:cubicBezTo>
                    <a:pt x="527" y="412"/>
                    <a:pt x="589" y="288"/>
                    <a:pt x="527" y="164"/>
                  </a:cubicBezTo>
                  <a:cubicBezTo>
                    <a:pt x="502" y="61"/>
                    <a:pt x="412" y="1"/>
                    <a:pt x="3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 name="Google Shape;947;p61"/>
          <p:cNvGrpSpPr/>
          <p:nvPr/>
        </p:nvGrpSpPr>
        <p:grpSpPr>
          <a:xfrm>
            <a:off x="5603128" y="2947436"/>
            <a:ext cx="400320" cy="325042"/>
            <a:chOff x="5603128" y="2947436"/>
            <a:chExt cx="400320" cy="325042"/>
          </a:xfrm>
        </p:grpSpPr>
        <p:sp>
          <p:nvSpPr>
            <p:cNvPr id="948" name="Google Shape;948;p61"/>
            <p:cNvSpPr/>
            <p:nvPr/>
          </p:nvSpPr>
          <p:spPr>
            <a:xfrm>
              <a:off x="5603128" y="2947436"/>
              <a:ext cx="400320" cy="325042"/>
            </a:xfrm>
            <a:custGeom>
              <a:rect b="b" l="l" r="r" t="t"/>
              <a:pathLst>
                <a:path extrusionOk="0" h="12116" w="14922">
                  <a:moveTo>
                    <a:pt x="2033" y="265"/>
                  </a:moveTo>
                  <a:cubicBezTo>
                    <a:pt x="2164" y="265"/>
                    <a:pt x="2296" y="319"/>
                    <a:pt x="2389" y="427"/>
                  </a:cubicBezTo>
                  <a:cubicBezTo>
                    <a:pt x="2482" y="520"/>
                    <a:pt x="2513" y="676"/>
                    <a:pt x="2482" y="800"/>
                  </a:cubicBezTo>
                  <a:lnTo>
                    <a:pt x="2389" y="1637"/>
                  </a:lnTo>
                  <a:lnTo>
                    <a:pt x="1707" y="1637"/>
                  </a:lnTo>
                  <a:lnTo>
                    <a:pt x="1583" y="800"/>
                  </a:lnTo>
                  <a:cubicBezTo>
                    <a:pt x="1552" y="676"/>
                    <a:pt x="1583" y="520"/>
                    <a:pt x="1676" y="427"/>
                  </a:cubicBezTo>
                  <a:cubicBezTo>
                    <a:pt x="1769" y="319"/>
                    <a:pt x="1901" y="265"/>
                    <a:pt x="2033" y="265"/>
                  </a:cubicBezTo>
                  <a:close/>
                  <a:moveTo>
                    <a:pt x="7694" y="5391"/>
                  </a:moveTo>
                  <a:lnTo>
                    <a:pt x="7694" y="6166"/>
                  </a:lnTo>
                  <a:lnTo>
                    <a:pt x="7321" y="5794"/>
                  </a:lnTo>
                  <a:lnTo>
                    <a:pt x="7694" y="5391"/>
                  </a:lnTo>
                  <a:close/>
                  <a:moveTo>
                    <a:pt x="3723" y="5173"/>
                  </a:moveTo>
                  <a:cubicBezTo>
                    <a:pt x="3909" y="5328"/>
                    <a:pt x="4002" y="5546"/>
                    <a:pt x="4002" y="5763"/>
                  </a:cubicBezTo>
                  <a:cubicBezTo>
                    <a:pt x="4002" y="6011"/>
                    <a:pt x="3909" y="6228"/>
                    <a:pt x="3723" y="6383"/>
                  </a:cubicBezTo>
                  <a:cubicBezTo>
                    <a:pt x="3475" y="6197"/>
                    <a:pt x="3227" y="6011"/>
                    <a:pt x="3041" y="5763"/>
                  </a:cubicBezTo>
                  <a:cubicBezTo>
                    <a:pt x="3227" y="5546"/>
                    <a:pt x="3475" y="5328"/>
                    <a:pt x="3723" y="5173"/>
                  </a:cubicBezTo>
                  <a:close/>
                  <a:moveTo>
                    <a:pt x="4778" y="4801"/>
                  </a:moveTo>
                  <a:cubicBezTo>
                    <a:pt x="5553" y="4801"/>
                    <a:pt x="6267" y="5453"/>
                    <a:pt x="6546" y="5763"/>
                  </a:cubicBezTo>
                  <a:cubicBezTo>
                    <a:pt x="6267" y="6073"/>
                    <a:pt x="5584" y="6724"/>
                    <a:pt x="4778" y="6724"/>
                  </a:cubicBezTo>
                  <a:cubicBezTo>
                    <a:pt x="4592" y="6724"/>
                    <a:pt x="4405" y="6693"/>
                    <a:pt x="4219" y="6631"/>
                  </a:cubicBezTo>
                  <a:cubicBezTo>
                    <a:pt x="4654" y="6135"/>
                    <a:pt x="4654" y="5422"/>
                    <a:pt x="4219" y="4894"/>
                  </a:cubicBezTo>
                  <a:cubicBezTo>
                    <a:pt x="4405" y="4832"/>
                    <a:pt x="4592" y="4801"/>
                    <a:pt x="4778" y="4801"/>
                  </a:cubicBezTo>
                  <a:close/>
                  <a:moveTo>
                    <a:pt x="9586" y="3405"/>
                  </a:moveTo>
                  <a:lnTo>
                    <a:pt x="9586" y="5422"/>
                  </a:lnTo>
                  <a:cubicBezTo>
                    <a:pt x="9089" y="5546"/>
                    <a:pt x="8624" y="5825"/>
                    <a:pt x="8252" y="6166"/>
                  </a:cubicBezTo>
                  <a:lnTo>
                    <a:pt x="8252" y="4739"/>
                  </a:lnTo>
                  <a:cubicBezTo>
                    <a:pt x="8252" y="4566"/>
                    <a:pt x="8116" y="4454"/>
                    <a:pt x="7971" y="4454"/>
                  </a:cubicBezTo>
                  <a:cubicBezTo>
                    <a:pt x="7908" y="4454"/>
                    <a:pt x="7843" y="4475"/>
                    <a:pt x="7787" y="4522"/>
                  </a:cubicBezTo>
                  <a:lnTo>
                    <a:pt x="6949" y="5391"/>
                  </a:lnTo>
                  <a:cubicBezTo>
                    <a:pt x="6577" y="4987"/>
                    <a:pt x="5770" y="4274"/>
                    <a:pt x="4809" y="4274"/>
                  </a:cubicBezTo>
                  <a:cubicBezTo>
                    <a:pt x="4374" y="4274"/>
                    <a:pt x="3971" y="4398"/>
                    <a:pt x="3599" y="4615"/>
                  </a:cubicBezTo>
                  <a:cubicBezTo>
                    <a:pt x="3165" y="4894"/>
                    <a:pt x="2792" y="5204"/>
                    <a:pt x="2451" y="5608"/>
                  </a:cubicBezTo>
                  <a:cubicBezTo>
                    <a:pt x="2389" y="5701"/>
                    <a:pt x="2389" y="5856"/>
                    <a:pt x="2451" y="5949"/>
                  </a:cubicBezTo>
                  <a:cubicBezTo>
                    <a:pt x="2792" y="6352"/>
                    <a:pt x="3165" y="6662"/>
                    <a:pt x="3599" y="6941"/>
                  </a:cubicBezTo>
                  <a:cubicBezTo>
                    <a:pt x="3971" y="7159"/>
                    <a:pt x="4374" y="7283"/>
                    <a:pt x="4809" y="7283"/>
                  </a:cubicBezTo>
                  <a:cubicBezTo>
                    <a:pt x="5770" y="7283"/>
                    <a:pt x="6577" y="6569"/>
                    <a:pt x="6949" y="6166"/>
                  </a:cubicBezTo>
                  <a:lnTo>
                    <a:pt x="7631" y="6879"/>
                  </a:lnTo>
                  <a:cubicBezTo>
                    <a:pt x="7414" y="7252"/>
                    <a:pt x="7259" y="7655"/>
                    <a:pt x="7166" y="8089"/>
                  </a:cubicBezTo>
                  <a:lnTo>
                    <a:pt x="1086" y="8089"/>
                  </a:lnTo>
                  <a:lnTo>
                    <a:pt x="1055" y="3405"/>
                  </a:lnTo>
                  <a:close/>
                  <a:moveTo>
                    <a:pt x="7135" y="8617"/>
                  </a:moveTo>
                  <a:cubicBezTo>
                    <a:pt x="7135" y="8648"/>
                    <a:pt x="7135" y="8679"/>
                    <a:pt x="7135" y="8679"/>
                  </a:cubicBezTo>
                  <a:cubicBezTo>
                    <a:pt x="7135" y="8896"/>
                    <a:pt x="7135" y="9082"/>
                    <a:pt x="7197" y="9299"/>
                  </a:cubicBezTo>
                  <a:lnTo>
                    <a:pt x="528" y="9299"/>
                  </a:lnTo>
                  <a:lnTo>
                    <a:pt x="528" y="8617"/>
                  </a:lnTo>
                  <a:close/>
                  <a:moveTo>
                    <a:pt x="10507" y="5819"/>
                  </a:moveTo>
                  <a:cubicBezTo>
                    <a:pt x="11982" y="5819"/>
                    <a:pt x="13401" y="6958"/>
                    <a:pt x="13401" y="8679"/>
                  </a:cubicBezTo>
                  <a:cubicBezTo>
                    <a:pt x="13401" y="10292"/>
                    <a:pt x="12129" y="11563"/>
                    <a:pt x="10547" y="11563"/>
                  </a:cubicBezTo>
                  <a:cubicBezTo>
                    <a:pt x="7973" y="11563"/>
                    <a:pt x="6701" y="8461"/>
                    <a:pt x="8500" y="6662"/>
                  </a:cubicBezTo>
                  <a:cubicBezTo>
                    <a:pt x="9082" y="6080"/>
                    <a:pt x="9801" y="5819"/>
                    <a:pt x="10507" y="5819"/>
                  </a:cubicBezTo>
                  <a:close/>
                  <a:moveTo>
                    <a:pt x="2048" y="1"/>
                  </a:moveTo>
                  <a:cubicBezTo>
                    <a:pt x="1505" y="1"/>
                    <a:pt x="962" y="288"/>
                    <a:pt x="1055" y="862"/>
                  </a:cubicBezTo>
                  <a:lnTo>
                    <a:pt x="1148" y="1637"/>
                  </a:lnTo>
                  <a:lnTo>
                    <a:pt x="280" y="1637"/>
                  </a:lnTo>
                  <a:cubicBezTo>
                    <a:pt x="125" y="1637"/>
                    <a:pt x="1" y="1761"/>
                    <a:pt x="1" y="1916"/>
                  </a:cubicBezTo>
                  <a:lnTo>
                    <a:pt x="1" y="3126"/>
                  </a:lnTo>
                  <a:cubicBezTo>
                    <a:pt x="1" y="3281"/>
                    <a:pt x="125" y="3405"/>
                    <a:pt x="280" y="3405"/>
                  </a:cubicBezTo>
                  <a:lnTo>
                    <a:pt x="528" y="3405"/>
                  </a:lnTo>
                  <a:lnTo>
                    <a:pt x="528" y="8089"/>
                  </a:lnTo>
                  <a:lnTo>
                    <a:pt x="280" y="8089"/>
                  </a:lnTo>
                  <a:cubicBezTo>
                    <a:pt x="125" y="8089"/>
                    <a:pt x="1" y="8213"/>
                    <a:pt x="1" y="8337"/>
                  </a:cubicBezTo>
                  <a:lnTo>
                    <a:pt x="1" y="9547"/>
                  </a:lnTo>
                  <a:cubicBezTo>
                    <a:pt x="1" y="9702"/>
                    <a:pt x="125" y="9826"/>
                    <a:pt x="280" y="9826"/>
                  </a:cubicBezTo>
                  <a:lnTo>
                    <a:pt x="7321" y="9826"/>
                  </a:lnTo>
                  <a:cubicBezTo>
                    <a:pt x="7848" y="11318"/>
                    <a:pt x="9189" y="12115"/>
                    <a:pt x="10547" y="12115"/>
                  </a:cubicBezTo>
                  <a:cubicBezTo>
                    <a:pt x="11588" y="12115"/>
                    <a:pt x="12639" y="11647"/>
                    <a:pt x="13339" y="10664"/>
                  </a:cubicBezTo>
                  <a:cubicBezTo>
                    <a:pt x="14921" y="8399"/>
                    <a:pt x="13308" y="5266"/>
                    <a:pt x="10547" y="5266"/>
                  </a:cubicBezTo>
                  <a:cubicBezTo>
                    <a:pt x="10392" y="5266"/>
                    <a:pt x="10268" y="5297"/>
                    <a:pt x="10113" y="5297"/>
                  </a:cubicBezTo>
                  <a:lnTo>
                    <a:pt x="10113" y="3405"/>
                  </a:lnTo>
                  <a:lnTo>
                    <a:pt x="10361" y="3405"/>
                  </a:lnTo>
                  <a:cubicBezTo>
                    <a:pt x="10516" y="3405"/>
                    <a:pt x="10640" y="3281"/>
                    <a:pt x="10640" y="3126"/>
                  </a:cubicBezTo>
                  <a:lnTo>
                    <a:pt x="10640" y="1916"/>
                  </a:lnTo>
                  <a:cubicBezTo>
                    <a:pt x="10640" y="1761"/>
                    <a:pt x="10516" y="1637"/>
                    <a:pt x="10361" y="1637"/>
                  </a:cubicBezTo>
                  <a:lnTo>
                    <a:pt x="7321" y="1637"/>
                  </a:lnTo>
                  <a:cubicBezTo>
                    <a:pt x="6949" y="1637"/>
                    <a:pt x="6949" y="2196"/>
                    <a:pt x="7321" y="2196"/>
                  </a:cubicBezTo>
                  <a:lnTo>
                    <a:pt x="10113" y="2196"/>
                  </a:lnTo>
                  <a:lnTo>
                    <a:pt x="10113" y="2847"/>
                  </a:lnTo>
                  <a:lnTo>
                    <a:pt x="528" y="2847"/>
                  </a:lnTo>
                  <a:lnTo>
                    <a:pt x="528" y="2196"/>
                  </a:lnTo>
                  <a:lnTo>
                    <a:pt x="4840" y="2196"/>
                  </a:lnTo>
                  <a:cubicBezTo>
                    <a:pt x="5212" y="2196"/>
                    <a:pt x="5212" y="1637"/>
                    <a:pt x="4840" y="1637"/>
                  </a:cubicBezTo>
                  <a:lnTo>
                    <a:pt x="2948" y="1637"/>
                  </a:lnTo>
                  <a:lnTo>
                    <a:pt x="3041" y="862"/>
                  </a:lnTo>
                  <a:cubicBezTo>
                    <a:pt x="3134" y="288"/>
                    <a:pt x="2591" y="1"/>
                    <a:pt x="20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61"/>
            <p:cNvSpPr/>
            <p:nvPr/>
          </p:nvSpPr>
          <p:spPr>
            <a:xfrm>
              <a:off x="5850290" y="3121171"/>
              <a:ext cx="64091" cy="47458"/>
            </a:xfrm>
            <a:custGeom>
              <a:rect b="b" l="l" r="r" t="t"/>
              <a:pathLst>
                <a:path extrusionOk="0" h="1769" w="2389">
                  <a:moveTo>
                    <a:pt x="1334" y="0"/>
                  </a:moveTo>
                  <a:cubicBezTo>
                    <a:pt x="1117" y="0"/>
                    <a:pt x="900" y="124"/>
                    <a:pt x="776" y="310"/>
                  </a:cubicBezTo>
                  <a:lnTo>
                    <a:pt x="435" y="869"/>
                  </a:lnTo>
                  <a:cubicBezTo>
                    <a:pt x="373" y="838"/>
                    <a:pt x="311" y="838"/>
                    <a:pt x="218" y="838"/>
                  </a:cubicBezTo>
                  <a:cubicBezTo>
                    <a:pt x="94" y="869"/>
                    <a:pt x="0" y="1024"/>
                    <a:pt x="31" y="1179"/>
                  </a:cubicBezTo>
                  <a:lnTo>
                    <a:pt x="125" y="1551"/>
                  </a:lnTo>
                  <a:cubicBezTo>
                    <a:pt x="125" y="1675"/>
                    <a:pt x="249" y="1768"/>
                    <a:pt x="373" y="1768"/>
                  </a:cubicBezTo>
                  <a:lnTo>
                    <a:pt x="435" y="1768"/>
                  </a:lnTo>
                  <a:lnTo>
                    <a:pt x="838" y="1675"/>
                  </a:lnTo>
                  <a:cubicBezTo>
                    <a:pt x="1055" y="1644"/>
                    <a:pt x="1117" y="1303"/>
                    <a:pt x="900" y="1179"/>
                  </a:cubicBezTo>
                  <a:lnTo>
                    <a:pt x="1272" y="621"/>
                  </a:lnTo>
                  <a:cubicBezTo>
                    <a:pt x="1272" y="590"/>
                    <a:pt x="1303" y="559"/>
                    <a:pt x="1334" y="559"/>
                  </a:cubicBezTo>
                  <a:cubicBezTo>
                    <a:pt x="1365" y="559"/>
                    <a:pt x="1396" y="590"/>
                    <a:pt x="1427" y="621"/>
                  </a:cubicBezTo>
                  <a:lnTo>
                    <a:pt x="1862" y="1334"/>
                  </a:lnTo>
                  <a:cubicBezTo>
                    <a:pt x="1903" y="1417"/>
                    <a:pt x="1999" y="1458"/>
                    <a:pt x="2096" y="1458"/>
                  </a:cubicBezTo>
                  <a:cubicBezTo>
                    <a:pt x="2144" y="1458"/>
                    <a:pt x="2193" y="1448"/>
                    <a:pt x="2234" y="1427"/>
                  </a:cubicBezTo>
                  <a:lnTo>
                    <a:pt x="2203" y="1396"/>
                  </a:lnTo>
                  <a:cubicBezTo>
                    <a:pt x="2358" y="1334"/>
                    <a:pt x="2389" y="1148"/>
                    <a:pt x="2296" y="1024"/>
                  </a:cubicBezTo>
                  <a:lnTo>
                    <a:pt x="1862" y="310"/>
                  </a:lnTo>
                  <a:cubicBezTo>
                    <a:pt x="1738" y="124"/>
                    <a:pt x="1551" y="0"/>
                    <a:pt x="13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61"/>
            <p:cNvSpPr/>
            <p:nvPr/>
          </p:nvSpPr>
          <p:spPr>
            <a:xfrm>
              <a:off x="5896889" y="3168253"/>
              <a:ext cx="44963" cy="50302"/>
            </a:xfrm>
            <a:custGeom>
              <a:rect b="b" l="l" r="r" t="t"/>
              <a:pathLst>
                <a:path extrusionOk="0" h="1875" w="1676">
                  <a:moveTo>
                    <a:pt x="888" y="0"/>
                  </a:moveTo>
                  <a:cubicBezTo>
                    <a:pt x="833" y="0"/>
                    <a:pt x="789" y="22"/>
                    <a:pt x="745" y="44"/>
                  </a:cubicBezTo>
                  <a:cubicBezTo>
                    <a:pt x="683" y="75"/>
                    <a:pt x="652" y="137"/>
                    <a:pt x="621" y="199"/>
                  </a:cubicBezTo>
                  <a:lnTo>
                    <a:pt x="528" y="603"/>
                  </a:lnTo>
                  <a:cubicBezTo>
                    <a:pt x="466" y="727"/>
                    <a:pt x="559" y="882"/>
                    <a:pt x="714" y="944"/>
                  </a:cubicBezTo>
                  <a:lnTo>
                    <a:pt x="776" y="944"/>
                  </a:lnTo>
                  <a:cubicBezTo>
                    <a:pt x="838" y="944"/>
                    <a:pt x="869" y="913"/>
                    <a:pt x="931" y="882"/>
                  </a:cubicBezTo>
                  <a:lnTo>
                    <a:pt x="1117" y="1161"/>
                  </a:lnTo>
                  <a:cubicBezTo>
                    <a:pt x="1117" y="1192"/>
                    <a:pt x="1117" y="1254"/>
                    <a:pt x="1117" y="1285"/>
                  </a:cubicBezTo>
                  <a:cubicBezTo>
                    <a:pt x="1086" y="1285"/>
                    <a:pt x="1055" y="1316"/>
                    <a:pt x="1024" y="1316"/>
                  </a:cubicBezTo>
                  <a:lnTo>
                    <a:pt x="342" y="1316"/>
                  </a:lnTo>
                  <a:cubicBezTo>
                    <a:pt x="1" y="1347"/>
                    <a:pt x="1" y="1812"/>
                    <a:pt x="342" y="1874"/>
                  </a:cubicBezTo>
                  <a:lnTo>
                    <a:pt x="1024" y="1874"/>
                  </a:lnTo>
                  <a:cubicBezTo>
                    <a:pt x="1241" y="1843"/>
                    <a:pt x="1458" y="1719"/>
                    <a:pt x="1583" y="1533"/>
                  </a:cubicBezTo>
                  <a:cubicBezTo>
                    <a:pt x="1676" y="1347"/>
                    <a:pt x="1676" y="1099"/>
                    <a:pt x="1583" y="882"/>
                  </a:cubicBezTo>
                  <a:lnTo>
                    <a:pt x="1396" y="603"/>
                  </a:lnTo>
                  <a:cubicBezTo>
                    <a:pt x="1458" y="572"/>
                    <a:pt x="1489" y="510"/>
                    <a:pt x="1521" y="448"/>
                  </a:cubicBezTo>
                  <a:cubicBezTo>
                    <a:pt x="1552" y="292"/>
                    <a:pt x="1458" y="168"/>
                    <a:pt x="1334" y="106"/>
                  </a:cubicBezTo>
                  <a:lnTo>
                    <a:pt x="962" y="13"/>
                  </a:lnTo>
                  <a:cubicBezTo>
                    <a:pt x="935" y="4"/>
                    <a:pt x="910" y="0"/>
                    <a:pt x="8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61"/>
            <p:cNvSpPr/>
            <p:nvPr/>
          </p:nvSpPr>
          <p:spPr>
            <a:xfrm>
              <a:off x="5829472" y="3177642"/>
              <a:ext cx="56633" cy="47565"/>
            </a:xfrm>
            <a:custGeom>
              <a:rect b="b" l="l" r="r" t="t"/>
              <a:pathLst>
                <a:path extrusionOk="0" h="1773" w="2111">
                  <a:moveTo>
                    <a:pt x="573" y="0"/>
                  </a:moveTo>
                  <a:cubicBezTo>
                    <a:pt x="491" y="0"/>
                    <a:pt x="406" y="38"/>
                    <a:pt x="342" y="129"/>
                  </a:cubicBezTo>
                  <a:lnTo>
                    <a:pt x="125" y="532"/>
                  </a:lnTo>
                  <a:cubicBezTo>
                    <a:pt x="1" y="718"/>
                    <a:pt x="1" y="966"/>
                    <a:pt x="125" y="1183"/>
                  </a:cubicBezTo>
                  <a:cubicBezTo>
                    <a:pt x="218" y="1369"/>
                    <a:pt x="435" y="1493"/>
                    <a:pt x="683" y="1493"/>
                  </a:cubicBezTo>
                  <a:lnTo>
                    <a:pt x="1273" y="1493"/>
                  </a:lnTo>
                  <a:cubicBezTo>
                    <a:pt x="1273" y="1586"/>
                    <a:pt x="1304" y="1649"/>
                    <a:pt x="1366" y="1680"/>
                  </a:cubicBezTo>
                  <a:cubicBezTo>
                    <a:pt x="1412" y="1742"/>
                    <a:pt x="1482" y="1773"/>
                    <a:pt x="1552" y="1773"/>
                  </a:cubicBezTo>
                  <a:cubicBezTo>
                    <a:pt x="1622" y="1773"/>
                    <a:pt x="1692" y="1742"/>
                    <a:pt x="1738" y="1680"/>
                  </a:cubicBezTo>
                  <a:lnTo>
                    <a:pt x="2017" y="1431"/>
                  </a:lnTo>
                  <a:cubicBezTo>
                    <a:pt x="2110" y="1307"/>
                    <a:pt x="2110" y="1152"/>
                    <a:pt x="2017" y="1028"/>
                  </a:cubicBezTo>
                  <a:lnTo>
                    <a:pt x="1738" y="749"/>
                  </a:lnTo>
                  <a:cubicBezTo>
                    <a:pt x="1682" y="702"/>
                    <a:pt x="1617" y="681"/>
                    <a:pt x="1553" y="681"/>
                  </a:cubicBezTo>
                  <a:cubicBezTo>
                    <a:pt x="1408" y="681"/>
                    <a:pt x="1273" y="793"/>
                    <a:pt x="1273" y="966"/>
                  </a:cubicBezTo>
                  <a:lnTo>
                    <a:pt x="652" y="966"/>
                  </a:lnTo>
                  <a:cubicBezTo>
                    <a:pt x="621" y="966"/>
                    <a:pt x="590" y="935"/>
                    <a:pt x="590" y="904"/>
                  </a:cubicBezTo>
                  <a:cubicBezTo>
                    <a:pt x="559" y="873"/>
                    <a:pt x="559" y="842"/>
                    <a:pt x="590" y="811"/>
                  </a:cubicBezTo>
                  <a:lnTo>
                    <a:pt x="807" y="439"/>
                  </a:lnTo>
                  <a:cubicBezTo>
                    <a:pt x="961" y="219"/>
                    <a:pt x="773" y="0"/>
                    <a:pt x="5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61"/>
            <p:cNvSpPr/>
            <p:nvPr/>
          </p:nvSpPr>
          <p:spPr>
            <a:xfrm>
              <a:off x="5756259" y="2991352"/>
              <a:ext cx="19986" cy="14594"/>
            </a:xfrm>
            <a:custGeom>
              <a:rect b="b" l="l" r="r" t="t"/>
              <a:pathLst>
                <a:path extrusionOk="0" h="544" w="745">
                  <a:moveTo>
                    <a:pt x="373" y="0"/>
                  </a:moveTo>
                  <a:cubicBezTo>
                    <a:pt x="124" y="0"/>
                    <a:pt x="0" y="341"/>
                    <a:pt x="217" y="496"/>
                  </a:cubicBezTo>
                  <a:cubicBezTo>
                    <a:pt x="264" y="528"/>
                    <a:pt x="318" y="543"/>
                    <a:pt x="373" y="543"/>
                  </a:cubicBezTo>
                  <a:cubicBezTo>
                    <a:pt x="427" y="543"/>
                    <a:pt x="481" y="528"/>
                    <a:pt x="528" y="496"/>
                  </a:cubicBezTo>
                  <a:cubicBezTo>
                    <a:pt x="745" y="341"/>
                    <a:pt x="652" y="0"/>
                    <a:pt x="3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 name="Google Shape;953;p61"/>
          <p:cNvGrpSpPr/>
          <p:nvPr/>
        </p:nvGrpSpPr>
        <p:grpSpPr>
          <a:xfrm>
            <a:off x="5603128" y="2349746"/>
            <a:ext cx="374512" cy="347041"/>
            <a:chOff x="5603128" y="2349746"/>
            <a:chExt cx="374512" cy="347041"/>
          </a:xfrm>
        </p:grpSpPr>
        <p:sp>
          <p:nvSpPr>
            <p:cNvPr id="954" name="Google Shape;954;p61"/>
            <p:cNvSpPr/>
            <p:nvPr/>
          </p:nvSpPr>
          <p:spPr>
            <a:xfrm>
              <a:off x="5712155" y="2483508"/>
              <a:ext cx="64091" cy="78256"/>
            </a:xfrm>
            <a:custGeom>
              <a:rect b="b" l="l" r="r" t="t"/>
              <a:pathLst>
                <a:path extrusionOk="0" h="2917" w="2389">
                  <a:moveTo>
                    <a:pt x="1179" y="660"/>
                  </a:moveTo>
                  <a:cubicBezTo>
                    <a:pt x="1551" y="939"/>
                    <a:pt x="1768" y="1342"/>
                    <a:pt x="1861" y="1777"/>
                  </a:cubicBezTo>
                  <a:cubicBezTo>
                    <a:pt x="1861" y="2149"/>
                    <a:pt x="1551" y="2428"/>
                    <a:pt x="1210" y="2428"/>
                  </a:cubicBezTo>
                  <a:lnTo>
                    <a:pt x="1179" y="2428"/>
                  </a:lnTo>
                  <a:cubicBezTo>
                    <a:pt x="838" y="2428"/>
                    <a:pt x="528" y="2149"/>
                    <a:pt x="528" y="1777"/>
                  </a:cubicBezTo>
                  <a:cubicBezTo>
                    <a:pt x="621" y="1342"/>
                    <a:pt x="838" y="939"/>
                    <a:pt x="1179" y="660"/>
                  </a:cubicBezTo>
                  <a:close/>
                  <a:moveTo>
                    <a:pt x="1195" y="1"/>
                  </a:moveTo>
                  <a:cubicBezTo>
                    <a:pt x="1132" y="1"/>
                    <a:pt x="1070" y="24"/>
                    <a:pt x="1024" y="70"/>
                  </a:cubicBezTo>
                  <a:cubicBezTo>
                    <a:pt x="931" y="164"/>
                    <a:pt x="0" y="939"/>
                    <a:pt x="0" y="1777"/>
                  </a:cubicBezTo>
                  <a:cubicBezTo>
                    <a:pt x="47" y="2536"/>
                    <a:pt x="621" y="2916"/>
                    <a:pt x="1195" y="2916"/>
                  </a:cubicBezTo>
                  <a:cubicBezTo>
                    <a:pt x="1768" y="2916"/>
                    <a:pt x="2342" y="2536"/>
                    <a:pt x="2389" y="1777"/>
                  </a:cubicBezTo>
                  <a:cubicBezTo>
                    <a:pt x="2389" y="939"/>
                    <a:pt x="1458" y="164"/>
                    <a:pt x="1365" y="70"/>
                  </a:cubicBezTo>
                  <a:cubicBezTo>
                    <a:pt x="1319" y="24"/>
                    <a:pt x="1257" y="1"/>
                    <a:pt x="11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61"/>
            <p:cNvSpPr/>
            <p:nvPr/>
          </p:nvSpPr>
          <p:spPr>
            <a:xfrm>
              <a:off x="5603128" y="2349746"/>
              <a:ext cx="374512" cy="347041"/>
            </a:xfrm>
            <a:custGeom>
              <a:rect b="b" l="l" r="r" t="t"/>
              <a:pathLst>
                <a:path extrusionOk="0" h="12936" w="13960">
                  <a:moveTo>
                    <a:pt x="9307" y="1830"/>
                  </a:moveTo>
                  <a:lnTo>
                    <a:pt x="9307" y="3474"/>
                  </a:lnTo>
                  <a:cubicBezTo>
                    <a:pt x="9307" y="3738"/>
                    <a:pt x="9105" y="3870"/>
                    <a:pt x="8903" y="3870"/>
                  </a:cubicBezTo>
                  <a:cubicBezTo>
                    <a:pt x="8702" y="3870"/>
                    <a:pt x="8500" y="3738"/>
                    <a:pt x="8500" y="3474"/>
                  </a:cubicBezTo>
                  <a:lnTo>
                    <a:pt x="8500" y="2420"/>
                  </a:lnTo>
                  <a:cubicBezTo>
                    <a:pt x="8531" y="2265"/>
                    <a:pt x="8391" y="2187"/>
                    <a:pt x="8248" y="2187"/>
                  </a:cubicBezTo>
                  <a:cubicBezTo>
                    <a:pt x="8105" y="2187"/>
                    <a:pt x="7957" y="2265"/>
                    <a:pt x="7973" y="2420"/>
                  </a:cubicBezTo>
                  <a:cubicBezTo>
                    <a:pt x="7973" y="2683"/>
                    <a:pt x="7771" y="2815"/>
                    <a:pt x="7569" y="2815"/>
                  </a:cubicBezTo>
                  <a:cubicBezTo>
                    <a:pt x="7368" y="2815"/>
                    <a:pt x="7166" y="2683"/>
                    <a:pt x="7166" y="2420"/>
                  </a:cubicBezTo>
                  <a:lnTo>
                    <a:pt x="7166" y="1830"/>
                  </a:lnTo>
                  <a:close/>
                  <a:moveTo>
                    <a:pt x="9989" y="559"/>
                  </a:moveTo>
                  <a:lnTo>
                    <a:pt x="9989" y="1303"/>
                  </a:lnTo>
                  <a:lnTo>
                    <a:pt x="6267" y="1303"/>
                  </a:lnTo>
                  <a:cubicBezTo>
                    <a:pt x="6112" y="1303"/>
                    <a:pt x="5987" y="1427"/>
                    <a:pt x="6018" y="1551"/>
                  </a:cubicBezTo>
                  <a:cubicBezTo>
                    <a:pt x="5987" y="1706"/>
                    <a:pt x="6112" y="1830"/>
                    <a:pt x="6267" y="1830"/>
                  </a:cubicBezTo>
                  <a:lnTo>
                    <a:pt x="6608" y="1830"/>
                  </a:lnTo>
                  <a:lnTo>
                    <a:pt x="6608" y="2420"/>
                  </a:lnTo>
                  <a:cubicBezTo>
                    <a:pt x="6639" y="2947"/>
                    <a:pt x="7042" y="3381"/>
                    <a:pt x="7569" y="3381"/>
                  </a:cubicBezTo>
                  <a:cubicBezTo>
                    <a:pt x="7694" y="3381"/>
                    <a:pt x="7849" y="3350"/>
                    <a:pt x="7942" y="3288"/>
                  </a:cubicBezTo>
                  <a:lnTo>
                    <a:pt x="7942" y="3474"/>
                  </a:lnTo>
                  <a:cubicBezTo>
                    <a:pt x="7973" y="3599"/>
                    <a:pt x="8004" y="3754"/>
                    <a:pt x="8035" y="3878"/>
                  </a:cubicBezTo>
                  <a:lnTo>
                    <a:pt x="1210" y="3878"/>
                  </a:lnTo>
                  <a:lnTo>
                    <a:pt x="1210" y="1830"/>
                  </a:lnTo>
                  <a:lnTo>
                    <a:pt x="3816" y="1830"/>
                  </a:lnTo>
                  <a:cubicBezTo>
                    <a:pt x="3971" y="1830"/>
                    <a:pt x="4095" y="1706"/>
                    <a:pt x="4095" y="1551"/>
                  </a:cubicBezTo>
                  <a:cubicBezTo>
                    <a:pt x="4095" y="1427"/>
                    <a:pt x="3971" y="1303"/>
                    <a:pt x="3816" y="1303"/>
                  </a:cubicBezTo>
                  <a:lnTo>
                    <a:pt x="528" y="1303"/>
                  </a:lnTo>
                  <a:lnTo>
                    <a:pt x="528" y="559"/>
                  </a:lnTo>
                  <a:close/>
                  <a:moveTo>
                    <a:pt x="9307" y="4405"/>
                  </a:moveTo>
                  <a:lnTo>
                    <a:pt x="9307" y="6359"/>
                  </a:lnTo>
                  <a:cubicBezTo>
                    <a:pt x="8314" y="6731"/>
                    <a:pt x="7569" y="7538"/>
                    <a:pt x="7259" y="8562"/>
                  </a:cubicBezTo>
                  <a:lnTo>
                    <a:pt x="7259" y="8531"/>
                  </a:lnTo>
                  <a:lnTo>
                    <a:pt x="1210" y="8531"/>
                  </a:lnTo>
                  <a:lnTo>
                    <a:pt x="1210" y="4405"/>
                  </a:lnTo>
                  <a:close/>
                  <a:moveTo>
                    <a:pt x="7135" y="9089"/>
                  </a:moveTo>
                  <a:cubicBezTo>
                    <a:pt x="7135" y="9244"/>
                    <a:pt x="7104" y="9368"/>
                    <a:pt x="7104" y="9523"/>
                  </a:cubicBezTo>
                  <a:cubicBezTo>
                    <a:pt x="7104" y="10082"/>
                    <a:pt x="7259" y="10640"/>
                    <a:pt x="7507" y="11105"/>
                  </a:cubicBezTo>
                  <a:lnTo>
                    <a:pt x="1210" y="11105"/>
                  </a:lnTo>
                  <a:lnTo>
                    <a:pt x="1210" y="9089"/>
                  </a:lnTo>
                  <a:close/>
                  <a:moveTo>
                    <a:pt x="7880" y="11664"/>
                  </a:moveTo>
                  <a:cubicBezTo>
                    <a:pt x="8097" y="11943"/>
                    <a:pt x="8376" y="12191"/>
                    <a:pt x="8686" y="12408"/>
                  </a:cubicBezTo>
                  <a:lnTo>
                    <a:pt x="528" y="12408"/>
                  </a:lnTo>
                  <a:lnTo>
                    <a:pt x="528" y="11664"/>
                  </a:lnTo>
                  <a:close/>
                  <a:moveTo>
                    <a:pt x="10507" y="6650"/>
                  </a:moveTo>
                  <a:cubicBezTo>
                    <a:pt x="11982" y="6650"/>
                    <a:pt x="13401" y="7803"/>
                    <a:pt x="13401" y="9523"/>
                  </a:cubicBezTo>
                  <a:cubicBezTo>
                    <a:pt x="13401" y="11105"/>
                    <a:pt x="12129" y="12408"/>
                    <a:pt x="10547" y="12408"/>
                  </a:cubicBezTo>
                  <a:cubicBezTo>
                    <a:pt x="7973" y="12408"/>
                    <a:pt x="6701" y="9306"/>
                    <a:pt x="8500" y="7507"/>
                  </a:cubicBezTo>
                  <a:cubicBezTo>
                    <a:pt x="9082" y="6915"/>
                    <a:pt x="9801" y="6650"/>
                    <a:pt x="10507" y="6650"/>
                  </a:cubicBezTo>
                  <a:close/>
                  <a:moveTo>
                    <a:pt x="280" y="0"/>
                  </a:moveTo>
                  <a:cubicBezTo>
                    <a:pt x="125" y="0"/>
                    <a:pt x="1" y="124"/>
                    <a:pt x="1" y="279"/>
                  </a:cubicBezTo>
                  <a:lnTo>
                    <a:pt x="1" y="1551"/>
                  </a:lnTo>
                  <a:cubicBezTo>
                    <a:pt x="1" y="1706"/>
                    <a:pt x="125" y="1830"/>
                    <a:pt x="280" y="1830"/>
                  </a:cubicBezTo>
                  <a:lnTo>
                    <a:pt x="652" y="1830"/>
                  </a:lnTo>
                  <a:lnTo>
                    <a:pt x="652" y="11105"/>
                  </a:lnTo>
                  <a:lnTo>
                    <a:pt x="280" y="11105"/>
                  </a:lnTo>
                  <a:cubicBezTo>
                    <a:pt x="125" y="11105"/>
                    <a:pt x="1" y="11229"/>
                    <a:pt x="1" y="11384"/>
                  </a:cubicBezTo>
                  <a:lnTo>
                    <a:pt x="1" y="12656"/>
                  </a:lnTo>
                  <a:cubicBezTo>
                    <a:pt x="1" y="12811"/>
                    <a:pt x="125" y="12935"/>
                    <a:pt x="280" y="12935"/>
                  </a:cubicBezTo>
                  <a:lnTo>
                    <a:pt x="10547" y="12935"/>
                  </a:lnTo>
                  <a:cubicBezTo>
                    <a:pt x="12439" y="12935"/>
                    <a:pt x="13959" y="11415"/>
                    <a:pt x="13959" y="9523"/>
                  </a:cubicBezTo>
                  <a:cubicBezTo>
                    <a:pt x="13959" y="7631"/>
                    <a:pt x="12439" y="6111"/>
                    <a:pt x="10547" y="6111"/>
                  </a:cubicBezTo>
                  <a:cubicBezTo>
                    <a:pt x="10299" y="6111"/>
                    <a:pt x="10082" y="6142"/>
                    <a:pt x="9865" y="6173"/>
                  </a:cubicBezTo>
                  <a:lnTo>
                    <a:pt x="9865" y="1830"/>
                  </a:lnTo>
                  <a:lnTo>
                    <a:pt x="10237" y="1830"/>
                  </a:lnTo>
                  <a:cubicBezTo>
                    <a:pt x="10392" y="1830"/>
                    <a:pt x="10516" y="1706"/>
                    <a:pt x="10516" y="1551"/>
                  </a:cubicBezTo>
                  <a:lnTo>
                    <a:pt x="10516" y="279"/>
                  </a:lnTo>
                  <a:cubicBezTo>
                    <a:pt x="10516" y="124"/>
                    <a:pt x="10392" y="0"/>
                    <a:pt x="1023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61"/>
            <p:cNvSpPr/>
            <p:nvPr/>
          </p:nvSpPr>
          <p:spPr>
            <a:xfrm>
              <a:off x="5850290" y="2546338"/>
              <a:ext cx="64091" cy="47243"/>
            </a:xfrm>
            <a:custGeom>
              <a:rect b="b" l="l" r="r" t="t"/>
              <a:pathLst>
                <a:path extrusionOk="0" h="1761" w="2389">
                  <a:moveTo>
                    <a:pt x="1319" y="1"/>
                  </a:moveTo>
                  <a:cubicBezTo>
                    <a:pt x="1109" y="1"/>
                    <a:pt x="900" y="101"/>
                    <a:pt x="776" y="303"/>
                  </a:cubicBezTo>
                  <a:lnTo>
                    <a:pt x="435" y="861"/>
                  </a:lnTo>
                  <a:cubicBezTo>
                    <a:pt x="391" y="839"/>
                    <a:pt x="347" y="818"/>
                    <a:pt x="292" y="818"/>
                  </a:cubicBezTo>
                  <a:cubicBezTo>
                    <a:pt x="269" y="818"/>
                    <a:pt x="245" y="821"/>
                    <a:pt x="218" y="830"/>
                  </a:cubicBezTo>
                  <a:cubicBezTo>
                    <a:pt x="94" y="861"/>
                    <a:pt x="0" y="1016"/>
                    <a:pt x="31" y="1141"/>
                  </a:cubicBezTo>
                  <a:lnTo>
                    <a:pt x="125" y="1544"/>
                  </a:lnTo>
                  <a:cubicBezTo>
                    <a:pt x="125" y="1668"/>
                    <a:pt x="249" y="1761"/>
                    <a:pt x="373" y="1761"/>
                  </a:cubicBezTo>
                  <a:lnTo>
                    <a:pt x="435" y="1761"/>
                  </a:lnTo>
                  <a:lnTo>
                    <a:pt x="838" y="1668"/>
                  </a:lnTo>
                  <a:cubicBezTo>
                    <a:pt x="1055" y="1606"/>
                    <a:pt x="1117" y="1296"/>
                    <a:pt x="900" y="1172"/>
                  </a:cubicBezTo>
                  <a:lnTo>
                    <a:pt x="1272" y="613"/>
                  </a:lnTo>
                  <a:cubicBezTo>
                    <a:pt x="1272" y="582"/>
                    <a:pt x="1303" y="551"/>
                    <a:pt x="1334" y="551"/>
                  </a:cubicBezTo>
                  <a:cubicBezTo>
                    <a:pt x="1365" y="551"/>
                    <a:pt x="1396" y="582"/>
                    <a:pt x="1427" y="582"/>
                  </a:cubicBezTo>
                  <a:lnTo>
                    <a:pt x="1862" y="1296"/>
                  </a:lnTo>
                  <a:cubicBezTo>
                    <a:pt x="1900" y="1393"/>
                    <a:pt x="1988" y="1441"/>
                    <a:pt x="2078" y="1441"/>
                  </a:cubicBezTo>
                  <a:cubicBezTo>
                    <a:pt x="2132" y="1441"/>
                    <a:pt x="2187" y="1424"/>
                    <a:pt x="2234" y="1389"/>
                  </a:cubicBezTo>
                  <a:lnTo>
                    <a:pt x="2203" y="1389"/>
                  </a:lnTo>
                  <a:cubicBezTo>
                    <a:pt x="2358" y="1327"/>
                    <a:pt x="2389" y="1141"/>
                    <a:pt x="2296" y="1016"/>
                  </a:cubicBezTo>
                  <a:lnTo>
                    <a:pt x="1862" y="303"/>
                  </a:lnTo>
                  <a:cubicBezTo>
                    <a:pt x="1738" y="101"/>
                    <a:pt x="1528" y="1"/>
                    <a:pt x="13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61"/>
            <p:cNvSpPr/>
            <p:nvPr/>
          </p:nvSpPr>
          <p:spPr>
            <a:xfrm>
              <a:off x="5898552" y="2592937"/>
              <a:ext cx="44131" cy="49765"/>
            </a:xfrm>
            <a:custGeom>
              <a:rect b="b" l="l" r="r" t="t"/>
              <a:pathLst>
                <a:path extrusionOk="0" h="1855" w="1645">
                  <a:moveTo>
                    <a:pt x="780" y="1"/>
                  </a:moveTo>
                  <a:cubicBezTo>
                    <a:pt x="745" y="1"/>
                    <a:pt x="714" y="8"/>
                    <a:pt x="683" y="24"/>
                  </a:cubicBezTo>
                  <a:cubicBezTo>
                    <a:pt x="621" y="86"/>
                    <a:pt x="590" y="148"/>
                    <a:pt x="559" y="210"/>
                  </a:cubicBezTo>
                  <a:lnTo>
                    <a:pt x="466" y="582"/>
                  </a:lnTo>
                  <a:cubicBezTo>
                    <a:pt x="404" y="737"/>
                    <a:pt x="497" y="893"/>
                    <a:pt x="652" y="924"/>
                  </a:cubicBezTo>
                  <a:lnTo>
                    <a:pt x="714" y="924"/>
                  </a:lnTo>
                  <a:cubicBezTo>
                    <a:pt x="776" y="924"/>
                    <a:pt x="807" y="924"/>
                    <a:pt x="869" y="893"/>
                  </a:cubicBezTo>
                  <a:lnTo>
                    <a:pt x="1055" y="1172"/>
                  </a:lnTo>
                  <a:cubicBezTo>
                    <a:pt x="1055" y="1203"/>
                    <a:pt x="1055" y="1234"/>
                    <a:pt x="1055" y="1265"/>
                  </a:cubicBezTo>
                  <a:cubicBezTo>
                    <a:pt x="1024" y="1296"/>
                    <a:pt x="993" y="1327"/>
                    <a:pt x="962" y="1327"/>
                  </a:cubicBezTo>
                  <a:lnTo>
                    <a:pt x="280" y="1327"/>
                  </a:lnTo>
                  <a:cubicBezTo>
                    <a:pt x="125" y="1327"/>
                    <a:pt x="1" y="1451"/>
                    <a:pt x="1" y="1575"/>
                  </a:cubicBezTo>
                  <a:cubicBezTo>
                    <a:pt x="1" y="1730"/>
                    <a:pt x="125" y="1854"/>
                    <a:pt x="280" y="1854"/>
                  </a:cubicBezTo>
                  <a:lnTo>
                    <a:pt x="962" y="1854"/>
                  </a:lnTo>
                  <a:cubicBezTo>
                    <a:pt x="1210" y="1854"/>
                    <a:pt x="1396" y="1730"/>
                    <a:pt x="1521" y="1544"/>
                  </a:cubicBezTo>
                  <a:cubicBezTo>
                    <a:pt x="1645" y="1327"/>
                    <a:pt x="1645" y="1079"/>
                    <a:pt x="1521" y="893"/>
                  </a:cubicBezTo>
                  <a:lnTo>
                    <a:pt x="1334" y="613"/>
                  </a:lnTo>
                  <a:cubicBezTo>
                    <a:pt x="1396" y="582"/>
                    <a:pt x="1427" y="520"/>
                    <a:pt x="1459" y="458"/>
                  </a:cubicBezTo>
                  <a:cubicBezTo>
                    <a:pt x="1490" y="303"/>
                    <a:pt x="1396" y="148"/>
                    <a:pt x="1272" y="117"/>
                  </a:cubicBezTo>
                  <a:lnTo>
                    <a:pt x="900" y="24"/>
                  </a:lnTo>
                  <a:cubicBezTo>
                    <a:pt x="854" y="8"/>
                    <a:pt x="815" y="1"/>
                    <a:pt x="7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61"/>
            <p:cNvSpPr/>
            <p:nvPr/>
          </p:nvSpPr>
          <p:spPr>
            <a:xfrm>
              <a:off x="5829472" y="2602595"/>
              <a:ext cx="57465" cy="47592"/>
            </a:xfrm>
            <a:custGeom>
              <a:rect b="b" l="l" r="r" t="t"/>
              <a:pathLst>
                <a:path extrusionOk="0" h="1774" w="2142">
                  <a:moveTo>
                    <a:pt x="585" y="1"/>
                  </a:moveTo>
                  <a:cubicBezTo>
                    <a:pt x="506" y="1"/>
                    <a:pt x="428" y="38"/>
                    <a:pt x="373" y="129"/>
                  </a:cubicBezTo>
                  <a:lnTo>
                    <a:pt x="125" y="533"/>
                  </a:lnTo>
                  <a:cubicBezTo>
                    <a:pt x="1" y="719"/>
                    <a:pt x="1" y="967"/>
                    <a:pt x="125" y="1184"/>
                  </a:cubicBezTo>
                  <a:cubicBezTo>
                    <a:pt x="249" y="1370"/>
                    <a:pt x="466" y="1494"/>
                    <a:pt x="683" y="1494"/>
                  </a:cubicBezTo>
                  <a:lnTo>
                    <a:pt x="1304" y="1494"/>
                  </a:lnTo>
                  <a:cubicBezTo>
                    <a:pt x="1304" y="1556"/>
                    <a:pt x="1304" y="1649"/>
                    <a:pt x="1366" y="1680"/>
                  </a:cubicBezTo>
                  <a:cubicBezTo>
                    <a:pt x="1412" y="1742"/>
                    <a:pt x="1482" y="1773"/>
                    <a:pt x="1556" y="1773"/>
                  </a:cubicBezTo>
                  <a:cubicBezTo>
                    <a:pt x="1630" y="1773"/>
                    <a:pt x="1707" y="1742"/>
                    <a:pt x="1769" y="1680"/>
                  </a:cubicBezTo>
                  <a:lnTo>
                    <a:pt x="2017" y="1432"/>
                  </a:lnTo>
                  <a:cubicBezTo>
                    <a:pt x="2141" y="1308"/>
                    <a:pt x="2141" y="1122"/>
                    <a:pt x="2017" y="1029"/>
                  </a:cubicBezTo>
                  <a:lnTo>
                    <a:pt x="1738" y="750"/>
                  </a:lnTo>
                  <a:cubicBezTo>
                    <a:pt x="1680" y="702"/>
                    <a:pt x="1614" y="680"/>
                    <a:pt x="1549" y="680"/>
                  </a:cubicBezTo>
                  <a:cubicBezTo>
                    <a:pt x="1406" y="680"/>
                    <a:pt x="1273" y="786"/>
                    <a:pt x="1273" y="936"/>
                  </a:cubicBezTo>
                  <a:lnTo>
                    <a:pt x="652" y="936"/>
                  </a:lnTo>
                  <a:cubicBezTo>
                    <a:pt x="621" y="936"/>
                    <a:pt x="590" y="936"/>
                    <a:pt x="590" y="905"/>
                  </a:cubicBezTo>
                  <a:cubicBezTo>
                    <a:pt x="559" y="874"/>
                    <a:pt x="559" y="843"/>
                    <a:pt x="590" y="812"/>
                  </a:cubicBezTo>
                  <a:lnTo>
                    <a:pt x="839" y="439"/>
                  </a:lnTo>
                  <a:cubicBezTo>
                    <a:pt x="970" y="220"/>
                    <a:pt x="776" y="1"/>
                    <a:pt x="5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61"/>
            <p:cNvSpPr/>
            <p:nvPr/>
          </p:nvSpPr>
          <p:spPr>
            <a:xfrm>
              <a:off x="5727956" y="2384702"/>
              <a:ext cx="18350" cy="14567"/>
            </a:xfrm>
            <a:custGeom>
              <a:rect b="b" l="l" r="r" t="t"/>
              <a:pathLst>
                <a:path extrusionOk="0" h="543" w="684">
                  <a:moveTo>
                    <a:pt x="404" y="0"/>
                  </a:moveTo>
                  <a:cubicBezTo>
                    <a:pt x="125" y="0"/>
                    <a:pt x="1" y="372"/>
                    <a:pt x="249" y="527"/>
                  </a:cubicBezTo>
                  <a:lnTo>
                    <a:pt x="249" y="496"/>
                  </a:lnTo>
                  <a:cubicBezTo>
                    <a:pt x="295" y="527"/>
                    <a:pt x="350" y="543"/>
                    <a:pt x="404" y="543"/>
                  </a:cubicBezTo>
                  <a:cubicBezTo>
                    <a:pt x="458" y="543"/>
                    <a:pt x="512" y="527"/>
                    <a:pt x="559" y="496"/>
                  </a:cubicBezTo>
                  <a:cubicBezTo>
                    <a:pt x="652" y="434"/>
                    <a:pt x="683" y="310"/>
                    <a:pt x="652" y="217"/>
                  </a:cubicBezTo>
                  <a:cubicBezTo>
                    <a:pt x="621" y="93"/>
                    <a:pt x="528" y="0"/>
                    <a:pt x="4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 name="Google Shape;960;p61"/>
          <p:cNvGrpSpPr/>
          <p:nvPr/>
        </p:nvGrpSpPr>
        <p:grpSpPr>
          <a:xfrm>
            <a:off x="4795084" y="2972198"/>
            <a:ext cx="373680" cy="276323"/>
            <a:chOff x="4795084" y="2972198"/>
            <a:chExt cx="373680" cy="276323"/>
          </a:xfrm>
        </p:grpSpPr>
        <p:sp>
          <p:nvSpPr>
            <p:cNvPr id="961" name="Google Shape;961;p61"/>
            <p:cNvSpPr/>
            <p:nvPr/>
          </p:nvSpPr>
          <p:spPr>
            <a:xfrm>
              <a:off x="4795084" y="2972198"/>
              <a:ext cx="373680" cy="276323"/>
            </a:xfrm>
            <a:custGeom>
              <a:rect b="b" l="l" r="r" t="t"/>
              <a:pathLst>
                <a:path extrusionOk="0" h="10300" w="13929">
                  <a:moveTo>
                    <a:pt x="10020" y="2855"/>
                  </a:moveTo>
                  <a:lnTo>
                    <a:pt x="10020" y="3506"/>
                  </a:lnTo>
                  <a:cubicBezTo>
                    <a:pt x="9741" y="3537"/>
                    <a:pt x="9493" y="3599"/>
                    <a:pt x="9245" y="3692"/>
                  </a:cubicBezTo>
                  <a:lnTo>
                    <a:pt x="9245" y="2855"/>
                  </a:lnTo>
                  <a:close/>
                  <a:moveTo>
                    <a:pt x="1335" y="2855"/>
                  </a:moveTo>
                  <a:lnTo>
                    <a:pt x="1335" y="4157"/>
                  </a:lnTo>
                  <a:lnTo>
                    <a:pt x="559" y="4157"/>
                  </a:lnTo>
                  <a:lnTo>
                    <a:pt x="559" y="2855"/>
                  </a:lnTo>
                  <a:close/>
                  <a:moveTo>
                    <a:pt x="8128" y="528"/>
                  </a:moveTo>
                  <a:cubicBezTo>
                    <a:pt x="8469" y="528"/>
                    <a:pt x="8717" y="807"/>
                    <a:pt x="8717" y="1117"/>
                  </a:cubicBezTo>
                  <a:lnTo>
                    <a:pt x="8717" y="3971"/>
                  </a:lnTo>
                  <a:cubicBezTo>
                    <a:pt x="8624" y="4033"/>
                    <a:pt x="8562" y="4095"/>
                    <a:pt x="8469" y="4157"/>
                  </a:cubicBezTo>
                  <a:lnTo>
                    <a:pt x="1893" y="4157"/>
                  </a:lnTo>
                  <a:lnTo>
                    <a:pt x="1862" y="1117"/>
                  </a:lnTo>
                  <a:cubicBezTo>
                    <a:pt x="1862" y="807"/>
                    <a:pt x="2141" y="528"/>
                    <a:pt x="2452" y="528"/>
                  </a:cubicBezTo>
                  <a:close/>
                  <a:moveTo>
                    <a:pt x="7911" y="4685"/>
                  </a:moveTo>
                  <a:cubicBezTo>
                    <a:pt x="7632" y="5026"/>
                    <a:pt x="7446" y="5429"/>
                    <a:pt x="7291" y="5832"/>
                  </a:cubicBezTo>
                  <a:lnTo>
                    <a:pt x="2979" y="5832"/>
                  </a:lnTo>
                  <a:cubicBezTo>
                    <a:pt x="2855" y="5832"/>
                    <a:pt x="2731" y="5956"/>
                    <a:pt x="2731" y="6112"/>
                  </a:cubicBezTo>
                  <a:lnTo>
                    <a:pt x="2731" y="7011"/>
                  </a:lnTo>
                  <a:lnTo>
                    <a:pt x="1056" y="7011"/>
                  </a:lnTo>
                  <a:lnTo>
                    <a:pt x="1056" y="5181"/>
                  </a:lnTo>
                  <a:cubicBezTo>
                    <a:pt x="1056" y="4902"/>
                    <a:pt x="1273" y="4685"/>
                    <a:pt x="1521" y="4685"/>
                  </a:cubicBezTo>
                  <a:close/>
                  <a:moveTo>
                    <a:pt x="7166" y="6391"/>
                  </a:moveTo>
                  <a:cubicBezTo>
                    <a:pt x="7135" y="6546"/>
                    <a:pt x="7135" y="6701"/>
                    <a:pt x="7135" y="6856"/>
                  </a:cubicBezTo>
                  <a:lnTo>
                    <a:pt x="7135" y="7011"/>
                  </a:lnTo>
                  <a:lnTo>
                    <a:pt x="3289" y="7011"/>
                  </a:lnTo>
                  <a:lnTo>
                    <a:pt x="3289" y="6391"/>
                  </a:lnTo>
                  <a:close/>
                  <a:moveTo>
                    <a:pt x="7197" y="7538"/>
                  </a:moveTo>
                  <a:cubicBezTo>
                    <a:pt x="7259" y="7787"/>
                    <a:pt x="7322" y="8035"/>
                    <a:pt x="7446" y="8283"/>
                  </a:cubicBezTo>
                  <a:lnTo>
                    <a:pt x="559" y="8283"/>
                  </a:lnTo>
                  <a:lnTo>
                    <a:pt x="559" y="7538"/>
                  </a:lnTo>
                  <a:close/>
                  <a:moveTo>
                    <a:pt x="3227" y="8841"/>
                  </a:moveTo>
                  <a:lnTo>
                    <a:pt x="3227" y="9710"/>
                  </a:lnTo>
                  <a:cubicBezTo>
                    <a:pt x="3227" y="9710"/>
                    <a:pt x="3196" y="9741"/>
                    <a:pt x="3196" y="9741"/>
                  </a:cubicBezTo>
                  <a:lnTo>
                    <a:pt x="1645" y="9741"/>
                  </a:lnTo>
                  <a:cubicBezTo>
                    <a:pt x="1614" y="9741"/>
                    <a:pt x="1614" y="9710"/>
                    <a:pt x="1614" y="9710"/>
                  </a:cubicBezTo>
                  <a:lnTo>
                    <a:pt x="1614" y="8841"/>
                  </a:lnTo>
                  <a:close/>
                  <a:moveTo>
                    <a:pt x="7756" y="8841"/>
                  </a:moveTo>
                  <a:cubicBezTo>
                    <a:pt x="8004" y="9213"/>
                    <a:pt x="8345" y="9493"/>
                    <a:pt x="8717" y="9741"/>
                  </a:cubicBezTo>
                  <a:lnTo>
                    <a:pt x="7384" y="9741"/>
                  </a:lnTo>
                  <a:cubicBezTo>
                    <a:pt x="7353" y="9741"/>
                    <a:pt x="7353" y="9710"/>
                    <a:pt x="7353" y="9710"/>
                  </a:cubicBezTo>
                  <a:lnTo>
                    <a:pt x="7353" y="8841"/>
                  </a:lnTo>
                  <a:close/>
                  <a:moveTo>
                    <a:pt x="10474" y="3977"/>
                  </a:moveTo>
                  <a:cubicBezTo>
                    <a:pt x="10706" y="3977"/>
                    <a:pt x="10948" y="4005"/>
                    <a:pt x="11199" y="4064"/>
                  </a:cubicBezTo>
                  <a:cubicBezTo>
                    <a:pt x="12626" y="4405"/>
                    <a:pt x="13587" y="5739"/>
                    <a:pt x="13401" y="7197"/>
                  </a:cubicBezTo>
                  <a:cubicBezTo>
                    <a:pt x="13246" y="8624"/>
                    <a:pt x="12005" y="9741"/>
                    <a:pt x="10548" y="9741"/>
                  </a:cubicBezTo>
                  <a:cubicBezTo>
                    <a:pt x="10144" y="9741"/>
                    <a:pt x="9772" y="9648"/>
                    <a:pt x="9400" y="9493"/>
                  </a:cubicBezTo>
                  <a:cubicBezTo>
                    <a:pt x="9369" y="9462"/>
                    <a:pt x="9338" y="9431"/>
                    <a:pt x="9276" y="9431"/>
                  </a:cubicBezTo>
                  <a:cubicBezTo>
                    <a:pt x="6440" y="8027"/>
                    <a:pt x="7678" y="3977"/>
                    <a:pt x="10474" y="3977"/>
                  </a:cubicBezTo>
                  <a:close/>
                  <a:moveTo>
                    <a:pt x="2452" y="1"/>
                  </a:moveTo>
                  <a:cubicBezTo>
                    <a:pt x="1800" y="1"/>
                    <a:pt x="1304" y="497"/>
                    <a:pt x="1304" y="1148"/>
                  </a:cubicBezTo>
                  <a:lnTo>
                    <a:pt x="1304" y="2296"/>
                  </a:lnTo>
                  <a:lnTo>
                    <a:pt x="280" y="2296"/>
                  </a:lnTo>
                  <a:cubicBezTo>
                    <a:pt x="125" y="2296"/>
                    <a:pt x="1" y="2420"/>
                    <a:pt x="1" y="2575"/>
                  </a:cubicBezTo>
                  <a:lnTo>
                    <a:pt x="1" y="4436"/>
                  </a:lnTo>
                  <a:cubicBezTo>
                    <a:pt x="1" y="4592"/>
                    <a:pt x="125" y="4716"/>
                    <a:pt x="280" y="4716"/>
                  </a:cubicBezTo>
                  <a:lnTo>
                    <a:pt x="621" y="4716"/>
                  </a:lnTo>
                  <a:cubicBezTo>
                    <a:pt x="528" y="4840"/>
                    <a:pt x="497" y="5026"/>
                    <a:pt x="497" y="5181"/>
                  </a:cubicBezTo>
                  <a:lnTo>
                    <a:pt x="497" y="7011"/>
                  </a:lnTo>
                  <a:lnTo>
                    <a:pt x="280" y="7011"/>
                  </a:lnTo>
                  <a:cubicBezTo>
                    <a:pt x="125" y="7011"/>
                    <a:pt x="1" y="7135"/>
                    <a:pt x="32" y="7290"/>
                  </a:cubicBezTo>
                  <a:lnTo>
                    <a:pt x="32" y="8562"/>
                  </a:lnTo>
                  <a:cubicBezTo>
                    <a:pt x="1" y="8717"/>
                    <a:pt x="125" y="8841"/>
                    <a:pt x="280" y="8841"/>
                  </a:cubicBezTo>
                  <a:lnTo>
                    <a:pt x="1056" y="8841"/>
                  </a:lnTo>
                  <a:lnTo>
                    <a:pt x="1056" y="9710"/>
                  </a:lnTo>
                  <a:cubicBezTo>
                    <a:pt x="1056" y="10020"/>
                    <a:pt x="1335" y="10299"/>
                    <a:pt x="1645" y="10299"/>
                  </a:cubicBezTo>
                  <a:lnTo>
                    <a:pt x="3196" y="10299"/>
                  </a:lnTo>
                  <a:cubicBezTo>
                    <a:pt x="3506" y="10268"/>
                    <a:pt x="3754" y="10020"/>
                    <a:pt x="3754" y="9710"/>
                  </a:cubicBezTo>
                  <a:lnTo>
                    <a:pt x="3754" y="8841"/>
                  </a:lnTo>
                  <a:lnTo>
                    <a:pt x="6794" y="8841"/>
                  </a:lnTo>
                  <a:lnTo>
                    <a:pt x="6794" y="9710"/>
                  </a:lnTo>
                  <a:cubicBezTo>
                    <a:pt x="6794" y="10020"/>
                    <a:pt x="7042" y="10299"/>
                    <a:pt x="7384" y="10299"/>
                  </a:cubicBezTo>
                  <a:lnTo>
                    <a:pt x="8935" y="10299"/>
                  </a:lnTo>
                  <a:cubicBezTo>
                    <a:pt x="9090" y="10299"/>
                    <a:pt x="9245" y="10206"/>
                    <a:pt x="9369" y="10082"/>
                  </a:cubicBezTo>
                  <a:cubicBezTo>
                    <a:pt x="9741" y="10206"/>
                    <a:pt x="10113" y="10299"/>
                    <a:pt x="10517" y="10299"/>
                  </a:cubicBezTo>
                  <a:cubicBezTo>
                    <a:pt x="12409" y="10299"/>
                    <a:pt x="13929" y="8748"/>
                    <a:pt x="13929" y="6856"/>
                  </a:cubicBezTo>
                  <a:cubicBezTo>
                    <a:pt x="13929" y="4995"/>
                    <a:pt x="12409" y="3444"/>
                    <a:pt x="10517" y="3444"/>
                  </a:cubicBezTo>
                  <a:lnTo>
                    <a:pt x="10548" y="3444"/>
                  </a:lnTo>
                  <a:lnTo>
                    <a:pt x="10548" y="2575"/>
                  </a:lnTo>
                  <a:cubicBezTo>
                    <a:pt x="10548" y="2420"/>
                    <a:pt x="10423" y="2296"/>
                    <a:pt x="10268" y="2296"/>
                  </a:cubicBezTo>
                  <a:lnTo>
                    <a:pt x="9245" y="2296"/>
                  </a:lnTo>
                  <a:lnTo>
                    <a:pt x="9245" y="1148"/>
                  </a:lnTo>
                  <a:cubicBezTo>
                    <a:pt x="9245" y="497"/>
                    <a:pt x="8748" y="1"/>
                    <a:pt x="81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61"/>
            <p:cNvSpPr/>
            <p:nvPr/>
          </p:nvSpPr>
          <p:spPr>
            <a:xfrm>
              <a:off x="5042245" y="3097026"/>
              <a:ext cx="64118" cy="47458"/>
            </a:xfrm>
            <a:custGeom>
              <a:rect b="b" l="l" r="r" t="t"/>
              <a:pathLst>
                <a:path extrusionOk="0" h="1769" w="2390">
                  <a:moveTo>
                    <a:pt x="1335" y="1"/>
                  </a:moveTo>
                  <a:cubicBezTo>
                    <a:pt x="1117" y="1"/>
                    <a:pt x="900" y="125"/>
                    <a:pt x="807" y="311"/>
                  </a:cubicBezTo>
                  <a:lnTo>
                    <a:pt x="435" y="869"/>
                  </a:lnTo>
                  <a:cubicBezTo>
                    <a:pt x="373" y="838"/>
                    <a:pt x="311" y="838"/>
                    <a:pt x="249" y="838"/>
                  </a:cubicBezTo>
                  <a:cubicBezTo>
                    <a:pt x="94" y="869"/>
                    <a:pt x="1" y="1024"/>
                    <a:pt x="32" y="1179"/>
                  </a:cubicBezTo>
                  <a:lnTo>
                    <a:pt x="125" y="1552"/>
                  </a:lnTo>
                  <a:cubicBezTo>
                    <a:pt x="156" y="1676"/>
                    <a:pt x="280" y="1769"/>
                    <a:pt x="404" y="1769"/>
                  </a:cubicBezTo>
                  <a:lnTo>
                    <a:pt x="466" y="1769"/>
                  </a:lnTo>
                  <a:lnTo>
                    <a:pt x="838" y="1676"/>
                  </a:lnTo>
                  <a:cubicBezTo>
                    <a:pt x="1086" y="1645"/>
                    <a:pt x="1117" y="1334"/>
                    <a:pt x="931" y="1179"/>
                  </a:cubicBezTo>
                  <a:lnTo>
                    <a:pt x="1273" y="621"/>
                  </a:lnTo>
                  <a:cubicBezTo>
                    <a:pt x="1288" y="590"/>
                    <a:pt x="1319" y="574"/>
                    <a:pt x="1350" y="574"/>
                  </a:cubicBezTo>
                  <a:cubicBezTo>
                    <a:pt x="1381" y="574"/>
                    <a:pt x="1412" y="590"/>
                    <a:pt x="1428" y="621"/>
                  </a:cubicBezTo>
                  <a:lnTo>
                    <a:pt x="1862" y="1334"/>
                  </a:lnTo>
                  <a:cubicBezTo>
                    <a:pt x="1924" y="1417"/>
                    <a:pt x="2014" y="1472"/>
                    <a:pt x="2112" y="1472"/>
                  </a:cubicBezTo>
                  <a:cubicBezTo>
                    <a:pt x="2162" y="1472"/>
                    <a:pt x="2213" y="1459"/>
                    <a:pt x="2265" y="1428"/>
                  </a:cubicBezTo>
                  <a:lnTo>
                    <a:pt x="2234" y="1396"/>
                  </a:lnTo>
                  <a:cubicBezTo>
                    <a:pt x="2358" y="1334"/>
                    <a:pt x="2389" y="1148"/>
                    <a:pt x="2327" y="1024"/>
                  </a:cubicBezTo>
                  <a:lnTo>
                    <a:pt x="1893" y="311"/>
                  </a:lnTo>
                  <a:cubicBezTo>
                    <a:pt x="1769" y="125"/>
                    <a:pt x="1552" y="1"/>
                    <a:pt x="13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61"/>
            <p:cNvSpPr/>
            <p:nvPr/>
          </p:nvSpPr>
          <p:spPr>
            <a:xfrm>
              <a:off x="5088845" y="3144296"/>
              <a:ext cx="46626" cy="50114"/>
            </a:xfrm>
            <a:custGeom>
              <a:rect b="b" l="l" r="r" t="t"/>
              <a:pathLst>
                <a:path extrusionOk="0" h="1868" w="1738">
                  <a:moveTo>
                    <a:pt x="901" y="1"/>
                  </a:moveTo>
                  <a:cubicBezTo>
                    <a:pt x="769" y="1"/>
                    <a:pt x="648" y="85"/>
                    <a:pt x="621" y="193"/>
                  </a:cubicBezTo>
                  <a:lnTo>
                    <a:pt x="497" y="596"/>
                  </a:lnTo>
                  <a:cubicBezTo>
                    <a:pt x="466" y="720"/>
                    <a:pt x="559" y="875"/>
                    <a:pt x="714" y="937"/>
                  </a:cubicBezTo>
                  <a:lnTo>
                    <a:pt x="776" y="937"/>
                  </a:lnTo>
                  <a:cubicBezTo>
                    <a:pt x="838" y="937"/>
                    <a:pt x="869" y="906"/>
                    <a:pt x="931" y="875"/>
                  </a:cubicBezTo>
                  <a:lnTo>
                    <a:pt x="1086" y="1154"/>
                  </a:lnTo>
                  <a:cubicBezTo>
                    <a:pt x="1117" y="1185"/>
                    <a:pt x="1117" y="1216"/>
                    <a:pt x="1086" y="1247"/>
                  </a:cubicBezTo>
                  <a:cubicBezTo>
                    <a:pt x="1086" y="1279"/>
                    <a:pt x="1055" y="1310"/>
                    <a:pt x="1024" y="1310"/>
                  </a:cubicBezTo>
                  <a:lnTo>
                    <a:pt x="311" y="1310"/>
                  </a:lnTo>
                  <a:cubicBezTo>
                    <a:pt x="1" y="1341"/>
                    <a:pt x="1" y="1806"/>
                    <a:pt x="311" y="1868"/>
                  </a:cubicBezTo>
                  <a:lnTo>
                    <a:pt x="1055" y="1868"/>
                  </a:lnTo>
                  <a:cubicBezTo>
                    <a:pt x="1273" y="1837"/>
                    <a:pt x="1490" y="1713"/>
                    <a:pt x="1614" y="1527"/>
                  </a:cubicBezTo>
                  <a:cubicBezTo>
                    <a:pt x="1738" y="1310"/>
                    <a:pt x="1738" y="1092"/>
                    <a:pt x="1614" y="875"/>
                  </a:cubicBezTo>
                  <a:lnTo>
                    <a:pt x="1583" y="875"/>
                  </a:lnTo>
                  <a:lnTo>
                    <a:pt x="1428" y="596"/>
                  </a:lnTo>
                  <a:cubicBezTo>
                    <a:pt x="1459" y="565"/>
                    <a:pt x="1521" y="503"/>
                    <a:pt x="1521" y="441"/>
                  </a:cubicBezTo>
                  <a:cubicBezTo>
                    <a:pt x="1552" y="317"/>
                    <a:pt x="1490" y="162"/>
                    <a:pt x="1335" y="100"/>
                  </a:cubicBezTo>
                  <a:lnTo>
                    <a:pt x="962" y="7"/>
                  </a:lnTo>
                  <a:cubicBezTo>
                    <a:pt x="942" y="3"/>
                    <a:pt x="922" y="1"/>
                    <a:pt x="9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61"/>
            <p:cNvSpPr/>
            <p:nvPr/>
          </p:nvSpPr>
          <p:spPr>
            <a:xfrm>
              <a:off x="5022286" y="3153310"/>
              <a:ext cx="56606" cy="47780"/>
            </a:xfrm>
            <a:custGeom>
              <a:rect b="b" l="l" r="r" t="t"/>
              <a:pathLst>
                <a:path extrusionOk="0" h="1781" w="2110">
                  <a:moveTo>
                    <a:pt x="566" y="1"/>
                  </a:moveTo>
                  <a:cubicBezTo>
                    <a:pt x="483" y="1"/>
                    <a:pt x="399" y="40"/>
                    <a:pt x="341" y="136"/>
                  </a:cubicBezTo>
                  <a:lnTo>
                    <a:pt x="93" y="539"/>
                  </a:lnTo>
                  <a:cubicBezTo>
                    <a:pt x="0" y="725"/>
                    <a:pt x="0" y="974"/>
                    <a:pt x="93" y="1160"/>
                  </a:cubicBezTo>
                  <a:cubicBezTo>
                    <a:pt x="217" y="1377"/>
                    <a:pt x="435" y="1501"/>
                    <a:pt x="652" y="1501"/>
                  </a:cubicBezTo>
                  <a:lnTo>
                    <a:pt x="1272" y="1501"/>
                  </a:lnTo>
                  <a:cubicBezTo>
                    <a:pt x="1272" y="1563"/>
                    <a:pt x="1303" y="1625"/>
                    <a:pt x="1334" y="1687"/>
                  </a:cubicBezTo>
                  <a:cubicBezTo>
                    <a:pt x="1396" y="1749"/>
                    <a:pt x="1466" y="1780"/>
                    <a:pt x="1536" y="1780"/>
                  </a:cubicBezTo>
                  <a:cubicBezTo>
                    <a:pt x="1605" y="1780"/>
                    <a:pt x="1675" y="1749"/>
                    <a:pt x="1737" y="1687"/>
                  </a:cubicBezTo>
                  <a:lnTo>
                    <a:pt x="1985" y="1408"/>
                  </a:lnTo>
                  <a:cubicBezTo>
                    <a:pt x="2110" y="1315"/>
                    <a:pt x="2110" y="1129"/>
                    <a:pt x="1985" y="1036"/>
                  </a:cubicBezTo>
                  <a:lnTo>
                    <a:pt x="1706" y="756"/>
                  </a:lnTo>
                  <a:cubicBezTo>
                    <a:pt x="1658" y="708"/>
                    <a:pt x="1595" y="687"/>
                    <a:pt x="1531" y="687"/>
                  </a:cubicBezTo>
                  <a:cubicBezTo>
                    <a:pt x="1389" y="687"/>
                    <a:pt x="1241" y="793"/>
                    <a:pt x="1241" y="943"/>
                  </a:cubicBezTo>
                  <a:lnTo>
                    <a:pt x="652" y="943"/>
                  </a:lnTo>
                  <a:cubicBezTo>
                    <a:pt x="621" y="943"/>
                    <a:pt x="590" y="943"/>
                    <a:pt x="559" y="911"/>
                  </a:cubicBezTo>
                  <a:cubicBezTo>
                    <a:pt x="559" y="880"/>
                    <a:pt x="559" y="849"/>
                    <a:pt x="559" y="818"/>
                  </a:cubicBezTo>
                  <a:lnTo>
                    <a:pt x="807" y="415"/>
                  </a:lnTo>
                  <a:cubicBezTo>
                    <a:pt x="936" y="201"/>
                    <a:pt x="752" y="1"/>
                    <a:pt x="5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61"/>
            <p:cNvSpPr/>
            <p:nvPr/>
          </p:nvSpPr>
          <p:spPr>
            <a:xfrm>
              <a:off x="4961522" y="3001332"/>
              <a:ext cx="46626" cy="14997"/>
            </a:xfrm>
            <a:custGeom>
              <a:rect b="b" l="l" r="r" t="t"/>
              <a:pathLst>
                <a:path extrusionOk="0" h="559" w="1738">
                  <a:moveTo>
                    <a:pt x="311" y="0"/>
                  </a:moveTo>
                  <a:cubicBezTo>
                    <a:pt x="1" y="31"/>
                    <a:pt x="1" y="528"/>
                    <a:pt x="311" y="559"/>
                  </a:cubicBezTo>
                  <a:lnTo>
                    <a:pt x="1428" y="559"/>
                  </a:lnTo>
                  <a:cubicBezTo>
                    <a:pt x="1738" y="528"/>
                    <a:pt x="1738" y="31"/>
                    <a:pt x="14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61"/>
            <p:cNvSpPr/>
            <p:nvPr/>
          </p:nvSpPr>
          <p:spPr>
            <a:xfrm>
              <a:off x="4864996" y="3001332"/>
              <a:ext cx="47458" cy="14997"/>
            </a:xfrm>
            <a:custGeom>
              <a:rect b="b" l="l" r="r" t="t"/>
              <a:pathLst>
                <a:path extrusionOk="0" h="559" w="1769">
                  <a:moveTo>
                    <a:pt x="342" y="0"/>
                  </a:moveTo>
                  <a:cubicBezTo>
                    <a:pt x="1" y="31"/>
                    <a:pt x="1" y="528"/>
                    <a:pt x="342" y="559"/>
                  </a:cubicBezTo>
                  <a:lnTo>
                    <a:pt x="1459" y="559"/>
                  </a:lnTo>
                  <a:cubicBezTo>
                    <a:pt x="1769" y="528"/>
                    <a:pt x="1769" y="31"/>
                    <a:pt x="14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61"/>
            <p:cNvSpPr/>
            <p:nvPr/>
          </p:nvSpPr>
          <p:spPr>
            <a:xfrm>
              <a:off x="4928255" y="3005276"/>
              <a:ext cx="17062" cy="11268"/>
            </a:xfrm>
            <a:custGeom>
              <a:rect b="b" l="l" r="r" t="t"/>
              <a:pathLst>
                <a:path extrusionOk="0" h="420" w="636">
                  <a:moveTo>
                    <a:pt x="314" y="1"/>
                  </a:moveTo>
                  <a:cubicBezTo>
                    <a:pt x="155" y="1"/>
                    <a:pt x="0" y="86"/>
                    <a:pt x="62" y="257"/>
                  </a:cubicBezTo>
                  <a:cubicBezTo>
                    <a:pt x="109" y="365"/>
                    <a:pt x="217" y="420"/>
                    <a:pt x="326" y="420"/>
                  </a:cubicBezTo>
                  <a:cubicBezTo>
                    <a:pt x="434" y="420"/>
                    <a:pt x="543" y="365"/>
                    <a:pt x="589" y="257"/>
                  </a:cubicBezTo>
                  <a:cubicBezTo>
                    <a:pt x="636" y="86"/>
                    <a:pt x="473" y="1"/>
                    <a:pt x="3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 name="Google Shape;968;p61"/>
          <p:cNvGrpSpPr/>
          <p:nvPr/>
        </p:nvGrpSpPr>
        <p:grpSpPr>
          <a:xfrm>
            <a:off x="4865828" y="2330591"/>
            <a:ext cx="282976" cy="375397"/>
            <a:chOff x="4865828" y="2330591"/>
            <a:chExt cx="282976" cy="375397"/>
          </a:xfrm>
        </p:grpSpPr>
        <p:sp>
          <p:nvSpPr>
            <p:cNvPr id="969" name="Google Shape;969;p61"/>
            <p:cNvSpPr/>
            <p:nvPr/>
          </p:nvSpPr>
          <p:spPr>
            <a:xfrm>
              <a:off x="4865828" y="2330591"/>
              <a:ext cx="282976" cy="375397"/>
            </a:xfrm>
            <a:custGeom>
              <a:rect b="b" l="l" r="r" t="t"/>
              <a:pathLst>
                <a:path extrusionOk="0" h="13993" w="10548">
                  <a:moveTo>
                    <a:pt x="3630" y="590"/>
                  </a:moveTo>
                  <a:lnTo>
                    <a:pt x="3630" y="1180"/>
                  </a:lnTo>
                  <a:lnTo>
                    <a:pt x="1955" y="1180"/>
                  </a:lnTo>
                  <a:lnTo>
                    <a:pt x="1955" y="590"/>
                  </a:lnTo>
                  <a:close/>
                  <a:moveTo>
                    <a:pt x="3475" y="1738"/>
                  </a:moveTo>
                  <a:lnTo>
                    <a:pt x="3475" y="3630"/>
                  </a:lnTo>
                  <a:cubicBezTo>
                    <a:pt x="3475" y="4002"/>
                    <a:pt x="3785" y="4313"/>
                    <a:pt x="4157" y="4313"/>
                  </a:cubicBezTo>
                  <a:cubicBezTo>
                    <a:pt x="4654" y="4344"/>
                    <a:pt x="4995" y="4778"/>
                    <a:pt x="4933" y="5243"/>
                  </a:cubicBezTo>
                  <a:lnTo>
                    <a:pt x="4933" y="7849"/>
                  </a:lnTo>
                  <a:cubicBezTo>
                    <a:pt x="4622" y="8097"/>
                    <a:pt x="4374" y="8376"/>
                    <a:pt x="4157" y="8717"/>
                  </a:cubicBezTo>
                  <a:lnTo>
                    <a:pt x="4157" y="5895"/>
                  </a:lnTo>
                  <a:cubicBezTo>
                    <a:pt x="4157" y="5739"/>
                    <a:pt x="4033" y="5615"/>
                    <a:pt x="3878" y="5615"/>
                  </a:cubicBezTo>
                  <a:lnTo>
                    <a:pt x="1707" y="5615"/>
                  </a:lnTo>
                  <a:cubicBezTo>
                    <a:pt x="1552" y="5615"/>
                    <a:pt x="1428" y="5739"/>
                    <a:pt x="1428" y="5895"/>
                  </a:cubicBezTo>
                  <a:lnTo>
                    <a:pt x="1428" y="7756"/>
                  </a:lnTo>
                  <a:cubicBezTo>
                    <a:pt x="1428" y="7911"/>
                    <a:pt x="1552" y="8035"/>
                    <a:pt x="1707" y="8035"/>
                  </a:cubicBezTo>
                  <a:cubicBezTo>
                    <a:pt x="1862" y="8035"/>
                    <a:pt x="1955" y="7911"/>
                    <a:pt x="1955" y="7756"/>
                  </a:cubicBezTo>
                  <a:lnTo>
                    <a:pt x="1955" y="6174"/>
                  </a:lnTo>
                  <a:lnTo>
                    <a:pt x="3630" y="6174"/>
                  </a:lnTo>
                  <a:lnTo>
                    <a:pt x="3630" y="11509"/>
                  </a:lnTo>
                  <a:lnTo>
                    <a:pt x="1955" y="11509"/>
                  </a:lnTo>
                  <a:lnTo>
                    <a:pt x="1955" y="10237"/>
                  </a:lnTo>
                  <a:cubicBezTo>
                    <a:pt x="1986" y="10082"/>
                    <a:pt x="1862" y="9958"/>
                    <a:pt x="1707" y="9958"/>
                  </a:cubicBezTo>
                  <a:cubicBezTo>
                    <a:pt x="1552" y="9958"/>
                    <a:pt x="1428" y="10082"/>
                    <a:pt x="1428" y="10237"/>
                  </a:cubicBezTo>
                  <a:lnTo>
                    <a:pt x="1428" y="11788"/>
                  </a:lnTo>
                  <a:cubicBezTo>
                    <a:pt x="1428" y="11912"/>
                    <a:pt x="1552" y="12036"/>
                    <a:pt x="1707" y="12036"/>
                  </a:cubicBezTo>
                  <a:lnTo>
                    <a:pt x="3940" y="12036"/>
                  </a:lnTo>
                  <a:cubicBezTo>
                    <a:pt x="4188" y="12533"/>
                    <a:pt x="4529" y="12967"/>
                    <a:pt x="4964" y="13308"/>
                  </a:cubicBezTo>
                  <a:lnTo>
                    <a:pt x="4964" y="13432"/>
                  </a:lnTo>
                  <a:lnTo>
                    <a:pt x="621" y="13432"/>
                  </a:lnTo>
                  <a:lnTo>
                    <a:pt x="621" y="5243"/>
                  </a:lnTo>
                  <a:cubicBezTo>
                    <a:pt x="559" y="4747"/>
                    <a:pt x="900" y="4344"/>
                    <a:pt x="1396" y="4313"/>
                  </a:cubicBezTo>
                  <a:lnTo>
                    <a:pt x="2668" y="4313"/>
                  </a:lnTo>
                  <a:cubicBezTo>
                    <a:pt x="2675" y="4313"/>
                    <a:pt x="2682" y="4314"/>
                    <a:pt x="2688" y="4314"/>
                  </a:cubicBezTo>
                  <a:cubicBezTo>
                    <a:pt x="2941" y="4314"/>
                    <a:pt x="2941" y="3753"/>
                    <a:pt x="2688" y="3753"/>
                  </a:cubicBezTo>
                  <a:cubicBezTo>
                    <a:pt x="2682" y="3753"/>
                    <a:pt x="2675" y="3753"/>
                    <a:pt x="2668" y="3754"/>
                  </a:cubicBezTo>
                  <a:lnTo>
                    <a:pt x="2079" y="3754"/>
                  </a:lnTo>
                  <a:cubicBezTo>
                    <a:pt x="2079" y="3723"/>
                    <a:pt x="2079" y="3661"/>
                    <a:pt x="2079" y="3630"/>
                  </a:cubicBezTo>
                  <a:lnTo>
                    <a:pt x="2079" y="1738"/>
                  </a:lnTo>
                  <a:close/>
                  <a:moveTo>
                    <a:pt x="7011" y="7689"/>
                  </a:moveTo>
                  <a:cubicBezTo>
                    <a:pt x="8488" y="7689"/>
                    <a:pt x="9896" y="8835"/>
                    <a:pt x="9896" y="10578"/>
                  </a:cubicBezTo>
                  <a:cubicBezTo>
                    <a:pt x="9896" y="12160"/>
                    <a:pt x="8624" y="13432"/>
                    <a:pt x="7042" y="13432"/>
                  </a:cubicBezTo>
                  <a:cubicBezTo>
                    <a:pt x="4467" y="13432"/>
                    <a:pt x="3196" y="10361"/>
                    <a:pt x="4995" y="8531"/>
                  </a:cubicBezTo>
                  <a:cubicBezTo>
                    <a:pt x="5586" y="7950"/>
                    <a:pt x="6306" y="7689"/>
                    <a:pt x="7011" y="7689"/>
                  </a:cubicBezTo>
                  <a:close/>
                  <a:moveTo>
                    <a:pt x="1676" y="1"/>
                  </a:moveTo>
                  <a:cubicBezTo>
                    <a:pt x="1521" y="1"/>
                    <a:pt x="1396" y="125"/>
                    <a:pt x="1396" y="280"/>
                  </a:cubicBezTo>
                  <a:lnTo>
                    <a:pt x="1396" y="1459"/>
                  </a:lnTo>
                  <a:cubicBezTo>
                    <a:pt x="1396" y="1552"/>
                    <a:pt x="1459" y="1645"/>
                    <a:pt x="1552" y="1676"/>
                  </a:cubicBezTo>
                  <a:lnTo>
                    <a:pt x="1552" y="3630"/>
                  </a:lnTo>
                  <a:cubicBezTo>
                    <a:pt x="1552" y="3692"/>
                    <a:pt x="1490" y="3754"/>
                    <a:pt x="1396" y="3754"/>
                  </a:cubicBezTo>
                  <a:cubicBezTo>
                    <a:pt x="621" y="3754"/>
                    <a:pt x="1" y="4437"/>
                    <a:pt x="63" y="5243"/>
                  </a:cubicBezTo>
                  <a:lnTo>
                    <a:pt x="63" y="13711"/>
                  </a:lnTo>
                  <a:cubicBezTo>
                    <a:pt x="63" y="13866"/>
                    <a:pt x="187" y="13991"/>
                    <a:pt x="342" y="13991"/>
                  </a:cubicBezTo>
                  <a:lnTo>
                    <a:pt x="5243" y="13991"/>
                  </a:lnTo>
                  <a:cubicBezTo>
                    <a:pt x="5398" y="13960"/>
                    <a:pt x="5522" y="13866"/>
                    <a:pt x="5522" y="13711"/>
                  </a:cubicBezTo>
                  <a:lnTo>
                    <a:pt x="5522" y="13618"/>
                  </a:lnTo>
                  <a:cubicBezTo>
                    <a:pt x="5987" y="13866"/>
                    <a:pt x="6484" y="13991"/>
                    <a:pt x="7042" y="13991"/>
                  </a:cubicBezTo>
                  <a:cubicBezTo>
                    <a:pt x="7079" y="13992"/>
                    <a:pt x="7116" y="13992"/>
                    <a:pt x="7153" y="13992"/>
                  </a:cubicBezTo>
                  <a:cubicBezTo>
                    <a:pt x="9026" y="13992"/>
                    <a:pt x="10547" y="12464"/>
                    <a:pt x="10547" y="10547"/>
                  </a:cubicBezTo>
                  <a:cubicBezTo>
                    <a:pt x="10547" y="8661"/>
                    <a:pt x="9026" y="7134"/>
                    <a:pt x="7153" y="7134"/>
                  </a:cubicBezTo>
                  <a:cubicBezTo>
                    <a:pt x="7116" y="7134"/>
                    <a:pt x="7079" y="7134"/>
                    <a:pt x="7042" y="7135"/>
                  </a:cubicBezTo>
                  <a:cubicBezTo>
                    <a:pt x="6515" y="7135"/>
                    <a:pt x="5987" y="7259"/>
                    <a:pt x="5522" y="7508"/>
                  </a:cubicBezTo>
                  <a:lnTo>
                    <a:pt x="5522" y="5243"/>
                  </a:lnTo>
                  <a:cubicBezTo>
                    <a:pt x="5584" y="4437"/>
                    <a:pt x="4964" y="3785"/>
                    <a:pt x="4188" y="3754"/>
                  </a:cubicBezTo>
                  <a:cubicBezTo>
                    <a:pt x="4126" y="3754"/>
                    <a:pt x="4064" y="3692"/>
                    <a:pt x="4064" y="3630"/>
                  </a:cubicBezTo>
                  <a:lnTo>
                    <a:pt x="4064" y="1676"/>
                  </a:lnTo>
                  <a:cubicBezTo>
                    <a:pt x="4126" y="1645"/>
                    <a:pt x="4188" y="1552"/>
                    <a:pt x="4188" y="1459"/>
                  </a:cubicBezTo>
                  <a:lnTo>
                    <a:pt x="4188" y="280"/>
                  </a:lnTo>
                  <a:cubicBezTo>
                    <a:pt x="4188" y="125"/>
                    <a:pt x="4064" y="1"/>
                    <a:pt x="39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61"/>
            <p:cNvSpPr/>
            <p:nvPr/>
          </p:nvSpPr>
          <p:spPr>
            <a:xfrm>
              <a:off x="5018959" y="2554466"/>
              <a:ext cx="64091" cy="47458"/>
            </a:xfrm>
            <a:custGeom>
              <a:rect b="b" l="l" r="r" t="t"/>
              <a:pathLst>
                <a:path extrusionOk="0" h="1769" w="2389">
                  <a:moveTo>
                    <a:pt x="1334" y="0"/>
                  </a:moveTo>
                  <a:cubicBezTo>
                    <a:pt x="1117" y="0"/>
                    <a:pt x="900" y="124"/>
                    <a:pt x="776" y="310"/>
                  </a:cubicBezTo>
                  <a:lnTo>
                    <a:pt x="434" y="869"/>
                  </a:lnTo>
                  <a:cubicBezTo>
                    <a:pt x="372" y="838"/>
                    <a:pt x="310" y="838"/>
                    <a:pt x="248" y="838"/>
                  </a:cubicBezTo>
                  <a:cubicBezTo>
                    <a:pt x="93" y="869"/>
                    <a:pt x="0" y="1024"/>
                    <a:pt x="31" y="1179"/>
                  </a:cubicBezTo>
                  <a:lnTo>
                    <a:pt x="124" y="1551"/>
                  </a:lnTo>
                  <a:cubicBezTo>
                    <a:pt x="155" y="1675"/>
                    <a:pt x="248" y="1768"/>
                    <a:pt x="372" y="1768"/>
                  </a:cubicBezTo>
                  <a:lnTo>
                    <a:pt x="434" y="1768"/>
                  </a:lnTo>
                  <a:lnTo>
                    <a:pt x="838" y="1675"/>
                  </a:lnTo>
                  <a:cubicBezTo>
                    <a:pt x="962" y="1644"/>
                    <a:pt x="1055" y="1489"/>
                    <a:pt x="1024" y="1365"/>
                  </a:cubicBezTo>
                  <a:cubicBezTo>
                    <a:pt x="1024" y="1272"/>
                    <a:pt x="962" y="1210"/>
                    <a:pt x="900" y="1179"/>
                  </a:cubicBezTo>
                  <a:lnTo>
                    <a:pt x="1272" y="620"/>
                  </a:lnTo>
                  <a:cubicBezTo>
                    <a:pt x="1272" y="599"/>
                    <a:pt x="1287" y="577"/>
                    <a:pt x="1308" y="577"/>
                  </a:cubicBezTo>
                  <a:cubicBezTo>
                    <a:pt x="1316" y="577"/>
                    <a:pt x="1325" y="580"/>
                    <a:pt x="1334" y="589"/>
                  </a:cubicBezTo>
                  <a:cubicBezTo>
                    <a:pt x="1343" y="580"/>
                    <a:pt x="1352" y="577"/>
                    <a:pt x="1361" y="577"/>
                  </a:cubicBezTo>
                  <a:cubicBezTo>
                    <a:pt x="1383" y="577"/>
                    <a:pt x="1405" y="599"/>
                    <a:pt x="1427" y="620"/>
                  </a:cubicBezTo>
                  <a:lnTo>
                    <a:pt x="1861" y="1334"/>
                  </a:lnTo>
                  <a:cubicBezTo>
                    <a:pt x="1903" y="1417"/>
                    <a:pt x="1999" y="1458"/>
                    <a:pt x="2096" y="1458"/>
                  </a:cubicBezTo>
                  <a:cubicBezTo>
                    <a:pt x="2144" y="1458"/>
                    <a:pt x="2192" y="1448"/>
                    <a:pt x="2234" y="1427"/>
                  </a:cubicBezTo>
                  <a:lnTo>
                    <a:pt x="2203" y="1396"/>
                  </a:lnTo>
                  <a:cubicBezTo>
                    <a:pt x="2358" y="1334"/>
                    <a:pt x="2389" y="1148"/>
                    <a:pt x="2296" y="1024"/>
                  </a:cubicBezTo>
                  <a:lnTo>
                    <a:pt x="1861" y="310"/>
                  </a:lnTo>
                  <a:cubicBezTo>
                    <a:pt x="1737" y="124"/>
                    <a:pt x="1551" y="0"/>
                    <a:pt x="13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61"/>
            <p:cNvSpPr/>
            <p:nvPr/>
          </p:nvSpPr>
          <p:spPr>
            <a:xfrm>
              <a:off x="5064727" y="2601683"/>
              <a:ext cx="49953" cy="49336"/>
            </a:xfrm>
            <a:custGeom>
              <a:rect b="b" l="l" r="r" t="t"/>
              <a:pathLst>
                <a:path extrusionOk="0" h="1839" w="1862">
                  <a:moveTo>
                    <a:pt x="916" y="0"/>
                  </a:moveTo>
                  <a:cubicBezTo>
                    <a:pt x="790" y="0"/>
                    <a:pt x="677" y="65"/>
                    <a:pt x="652" y="194"/>
                  </a:cubicBezTo>
                  <a:lnTo>
                    <a:pt x="559" y="567"/>
                  </a:lnTo>
                  <a:cubicBezTo>
                    <a:pt x="497" y="722"/>
                    <a:pt x="590" y="877"/>
                    <a:pt x="745" y="908"/>
                  </a:cubicBezTo>
                  <a:lnTo>
                    <a:pt x="807" y="908"/>
                  </a:lnTo>
                  <a:cubicBezTo>
                    <a:pt x="869" y="908"/>
                    <a:pt x="900" y="908"/>
                    <a:pt x="962" y="877"/>
                  </a:cubicBezTo>
                  <a:lnTo>
                    <a:pt x="1148" y="1156"/>
                  </a:lnTo>
                  <a:cubicBezTo>
                    <a:pt x="1148" y="1187"/>
                    <a:pt x="1148" y="1218"/>
                    <a:pt x="1148" y="1249"/>
                  </a:cubicBezTo>
                  <a:cubicBezTo>
                    <a:pt x="1117" y="1280"/>
                    <a:pt x="1086" y="1311"/>
                    <a:pt x="1055" y="1311"/>
                  </a:cubicBezTo>
                  <a:lnTo>
                    <a:pt x="372" y="1311"/>
                  </a:lnTo>
                  <a:cubicBezTo>
                    <a:pt x="0" y="1311"/>
                    <a:pt x="0" y="1838"/>
                    <a:pt x="372" y="1838"/>
                  </a:cubicBezTo>
                  <a:lnTo>
                    <a:pt x="1055" y="1838"/>
                  </a:lnTo>
                  <a:cubicBezTo>
                    <a:pt x="1551" y="1838"/>
                    <a:pt x="1861" y="1311"/>
                    <a:pt x="1613" y="877"/>
                  </a:cubicBezTo>
                  <a:lnTo>
                    <a:pt x="1427" y="598"/>
                  </a:lnTo>
                  <a:cubicBezTo>
                    <a:pt x="1613" y="473"/>
                    <a:pt x="1582" y="163"/>
                    <a:pt x="1365" y="101"/>
                  </a:cubicBezTo>
                  <a:lnTo>
                    <a:pt x="993" y="8"/>
                  </a:lnTo>
                  <a:cubicBezTo>
                    <a:pt x="967" y="3"/>
                    <a:pt x="941" y="0"/>
                    <a:pt x="9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61"/>
            <p:cNvSpPr/>
            <p:nvPr/>
          </p:nvSpPr>
          <p:spPr>
            <a:xfrm>
              <a:off x="4998141" y="2611287"/>
              <a:ext cx="55774" cy="47216"/>
            </a:xfrm>
            <a:custGeom>
              <a:rect b="b" l="l" r="r" t="t"/>
              <a:pathLst>
                <a:path extrusionOk="0" h="1760" w="2079">
                  <a:moveTo>
                    <a:pt x="559" y="1"/>
                  </a:moveTo>
                  <a:cubicBezTo>
                    <a:pt x="483" y="1"/>
                    <a:pt x="405" y="35"/>
                    <a:pt x="342" y="115"/>
                  </a:cubicBezTo>
                  <a:lnTo>
                    <a:pt x="125" y="519"/>
                  </a:lnTo>
                  <a:cubicBezTo>
                    <a:pt x="1" y="705"/>
                    <a:pt x="1" y="953"/>
                    <a:pt x="125" y="1139"/>
                  </a:cubicBezTo>
                  <a:cubicBezTo>
                    <a:pt x="218" y="1356"/>
                    <a:pt x="435" y="1480"/>
                    <a:pt x="683" y="1480"/>
                  </a:cubicBezTo>
                  <a:lnTo>
                    <a:pt x="1272" y="1480"/>
                  </a:lnTo>
                  <a:cubicBezTo>
                    <a:pt x="1272" y="1542"/>
                    <a:pt x="1303" y="1604"/>
                    <a:pt x="1366" y="1666"/>
                  </a:cubicBezTo>
                  <a:cubicBezTo>
                    <a:pt x="1412" y="1728"/>
                    <a:pt x="1482" y="1759"/>
                    <a:pt x="1552" y="1759"/>
                  </a:cubicBezTo>
                  <a:cubicBezTo>
                    <a:pt x="1621" y="1759"/>
                    <a:pt x="1691" y="1728"/>
                    <a:pt x="1738" y="1666"/>
                  </a:cubicBezTo>
                  <a:lnTo>
                    <a:pt x="2017" y="1387"/>
                  </a:lnTo>
                  <a:cubicBezTo>
                    <a:pt x="2048" y="1356"/>
                    <a:pt x="2079" y="1263"/>
                    <a:pt x="2079" y="1201"/>
                  </a:cubicBezTo>
                  <a:cubicBezTo>
                    <a:pt x="2079" y="1139"/>
                    <a:pt x="2048" y="1046"/>
                    <a:pt x="2017" y="1015"/>
                  </a:cubicBezTo>
                  <a:lnTo>
                    <a:pt x="1738" y="736"/>
                  </a:lnTo>
                  <a:cubicBezTo>
                    <a:pt x="1676" y="689"/>
                    <a:pt x="1598" y="666"/>
                    <a:pt x="1525" y="666"/>
                  </a:cubicBezTo>
                  <a:cubicBezTo>
                    <a:pt x="1451" y="666"/>
                    <a:pt x="1381" y="689"/>
                    <a:pt x="1335" y="736"/>
                  </a:cubicBezTo>
                  <a:cubicBezTo>
                    <a:pt x="1272" y="798"/>
                    <a:pt x="1272" y="860"/>
                    <a:pt x="1272" y="953"/>
                  </a:cubicBezTo>
                  <a:lnTo>
                    <a:pt x="652" y="953"/>
                  </a:lnTo>
                  <a:cubicBezTo>
                    <a:pt x="621" y="953"/>
                    <a:pt x="590" y="922"/>
                    <a:pt x="590" y="891"/>
                  </a:cubicBezTo>
                  <a:cubicBezTo>
                    <a:pt x="559" y="860"/>
                    <a:pt x="559" y="829"/>
                    <a:pt x="590" y="798"/>
                  </a:cubicBezTo>
                  <a:lnTo>
                    <a:pt x="807" y="426"/>
                  </a:lnTo>
                  <a:cubicBezTo>
                    <a:pt x="917" y="205"/>
                    <a:pt x="746" y="1"/>
                    <a:pt x="5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61"/>
            <p:cNvSpPr/>
            <p:nvPr/>
          </p:nvSpPr>
          <p:spPr>
            <a:xfrm>
              <a:off x="4903279" y="2564849"/>
              <a:ext cx="18323" cy="14594"/>
            </a:xfrm>
            <a:custGeom>
              <a:rect b="b" l="l" r="r" t="t"/>
              <a:pathLst>
                <a:path extrusionOk="0" h="544" w="683">
                  <a:moveTo>
                    <a:pt x="311" y="1"/>
                  </a:moveTo>
                  <a:cubicBezTo>
                    <a:pt x="256" y="1"/>
                    <a:pt x="202" y="16"/>
                    <a:pt x="156" y="47"/>
                  </a:cubicBezTo>
                  <a:cubicBezTo>
                    <a:pt x="32" y="140"/>
                    <a:pt x="0" y="264"/>
                    <a:pt x="63" y="389"/>
                  </a:cubicBezTo>
                  <a:cubicBezTo>
                    <a:pt x="94" y="482"/>
                    <a:pt x="187" y="544"/>
                    <a:pt x="311" y="544"/>
                  </a:cubicBezTo>
                  <a:cubicBezTo>
                    <a:pt x="559" y="544"/>
                    <a:pt x="683" y="202"/>
                    <a:pt x="466" y="47"/>
                  </a:cubicBezTo>
                  <a:cubicBezTo>
                    <a:pt x="419" y="16"/>
                    <a:pt x="365" y="1"/>
                    <a:pt x="3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 name="Google Shape;974;p61"/>
          <p:cNvGrpSpPr/>
          <p:nvPr/>
        </p:nvGrpSpPr>
        <p:grpSpPr>
          <a:xfrm>
            <a:off x="6448624" y="3527258"/>
            <a:ext cx="329576" cy="374512"/>
            <a:chOff x="6448624" y="3527258"/>
            <a:chExt cx="329576" cy="374512"/>
          </a:xfrm>
        </p:grpSpPr>
        <p:sp>
          <p:nvSpPr>
            <p:cNvPr id="975" name="Google Shape;975;p61"/>
            <p:cNvSpPr/>
            <p:nvPr/>
          </p:nvSpPr>
          <p:spPr>
            <a:xfrm>
              <a:off x="6511856" y="3668720"/>
              <a:ext cx="19182" cy="198094"/>
            </a:xfrm>
            <a:custGeom>
              <a:rect b="b" l="l" r="r" t="t"/>
              <a:pathLst>
                <a:path extrusionOk="0" h="7384" w="715">
                  <a:moveTo>
                    <a:pt x="280" y="1"/>
                  </a:moveTo>
                  <a:cubicBezTo>
                    <a:pt x="125" y="1"/>
                    <a:pt x="1" y="125"/>
                    <a:pt x="1" y="280"/>
                  </a:cubicBezTo>
                  <a:lnTo>
                    <a:pt x="187" y="7135"/>
                  </a:lnTo>
                  <a:cubicBezTo>
                    <a:pt x="187" y="7290"/>
                    <a:pt x="311" y="7383"/>
                    <a:pt x="466" y="7383"/>
                  </a:cubicBezTo>
                  <a:cubicBezTo>
                    <a:pt x="590" y="7383"/>
                    <a:pt x="714" y="7259"/>
                    <a:pt x="714" y="7104"/>
                  </a:cubicBezTo>
                  <a:lnTo>
                    <a:pt x="559" y="249"/>
                  </a:lnTo>
                  <a:cubicBezTo>
                    <a:pt x="559" y="94"/>
                    <a:pt x="435" y="1"/>
                    <a:pt x="2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61"/>
            <p:cNvSpPr/>
            <p:nvPr/>
          </p:nvSpPr>
          <p:spPr>
            <a:xfrm>
              <a:off x="6448624" y="3527258"/>
              <a:ext cx="329576" cy="374512"/>
            </a:xfrm>
            <a:custGeom>
              <a:rect b="b" l="l" r="r" t="t"/>
              <a:pathLst>
                <a:path extrusionOk="0" h="13960" w="12285">
                  <a:moveTo>
                    <a:pt x="6111" y="559"/>
                  </a:moveTo>
                  <a:cubicBezTo>
                    <a:pt x="6328" y="559"/>
                    <a:pt x="6514" y="714"/>
                    <a:pt x="6514" y="931"/>
                  </a:cubicBezTo>
                  <a:lnTo>
                    <a:pt x="6514" y="1490"/>
                  </a:lnTo>
                  <a:lnTo>
                    <a:pt x="2978" y="1490"/>
                  </a:lnTo>
                  <a:lnTo>
                    <a:pt x="2947" y="931"/>
                  </a:lnTo>
                  <a:cubicBezTo>
                    <a:pt x="2947" y="714"/>
                    <a:pt x="3102" y="559"/>
                    <a:pt x="3319" y="559"/>
                  </a:cubicBezTo>
                  <a:close/>
                  <a:moveTo>
                    <a:pt x="8578" y="2044"/>
                  </a:moveTo>
                  <a:cubicBezTo>
                    <a:pt x="8742" y="2044"/>
                    <a:pt x="8872" y="2188"/>
                    <a:pt x="8872" y="2358"/>
                  </a:cubicBezTo>
                  <a:lnTo>
                    <a:pt x="8872" y="3289"/>
                  </a:lnTo>
                  <a:lnTo>
                    <a:pt x="559" y="3289"/>
                  </a:lnTo>
                  <a:lnTo>
                    <a:pt x="559" y="2358"/>
                  </a:lnTo>
                  <a:cubicBezTo>
                    <a:pt x="559" y="2172"/>
                    <a:pt x="714" y="2048"/>
                    <a:pt x="900" y="2048"/>
                  </a:cubicBezTo>
                  <a:lnTo>
                    <a:pt x="8531" y="2048"/>
                  </a:lnTo>
                  <a:cubicBezTo>
                    <a:pt x="8547" y="2045"/>
                    <a:pt x="8563" y="2044"/>
                    <a:pt x="8578" y="2044"/>
                  </a:cubicBezTo>
                  <a:close/>
                  <a:moveTo>
                    <a:pt x="8314" y="3847"/>
                  </a:moveTo>
                  <a:lnTo>
                    <a:pt x="8220" y="7197"/>
                  </a:lnTo>
                  <a:cubicBezTo>
                    <a:pt x="7786" y="7259"/>
                    <a:pt x="7352" y="7445"/>
                    <a:pt x="7011" y="7693"/>
                  </a:cubicBezTo>
                  <a:lnTo>
                    <a:pt x="7042" y="5553"/>
                  </a:lnTo>
                  <a:cubicBezTo>
                    <a:pt x="7042" y="5398"/>
                    <a:pt x="6949" y="5274"/>
                    <a:pt x="6794" y="5274"/>
                  </a:cubicBezTo>
                  <a:cubicBezTo>
                    <a:pt x="6639" y="5274"/>
                    <a:pt x="6514" y="5398"/>
                    <a:pt x="6514" y="5522"/>
                  </a:cubicBezTo>
                  <a:lnTo>
                    <a:pt x="6452" y="8128"/>
                  </a:lnTo>
                  <a:cubicBezTo>
                    <a:pt x="4901" y="9679"/>
                    <a:pt x="5181" y="12253"/>
                    <a:pt x="7011" y="13432"/>
                  </a:cubicBezTo>
                  <a:lnTo>
                    <a:pt x="1365" y="13432"/>
                  </a:lnTo>
                  <a:lnTo>
                    <a:pt x="1117" y="3847"/>
                  </a:lnTo>
                  <a:close/>
                  <a:moveTo>
                    <a:pt x="8827" y="7658"/>
                  </a:moveTo>
                  <a:cubicBezTo>
                    <a:pt x="10304" y="7658"/>
                    <a:pt x="11726" y="8804"/>
                    <a:pt x="11726" y="10547"/>
                  </a:cubicBezTo>
                  <a:cubicBezTo>
                    <a:pt x="11726" y="12129"/>
                    <a:pt x="10454" y="13401"/>
                    <a:pt x="8872" y="13432"/>
                  </a:cubicBezTo>
                  <a:cubicBezTo>
                    <a:pt x="6297" y="13432"/>
                    <a:pt x="5025" y="10330"/>
                    <a:pt x="6825" y="8500"/>
                  </a:cubicBezTo>
                  <a:cubicBezTo>
                    <a:pt x="7406" y="7919"/>
                    <a:pt x="8123" y="7658"/>
                    <a:pt x="8827" y="7658"/>
                  </a:cubicBezTo>
                  <a:close/>
                  <a:moveTo>
                    <a:pt x="3319" y="1"/>
                  </a:moveTo>
                  <a:cubicBezTo>
                    <a:pt x="2792" y="1"/>
                    <a:pt x="2389" y="404"/>
                    <a:pt x="2389" y="931"/>
                  </a:cubicBezTo>
                  <a:lnTo>
                    <a:pt x="2389" y="1490"/>
                  </a:lnTo>
                  <a:lnTo>
                    <a:pt x="900" y="1490"/>
                  </a:lnTo>
                  <a:cubicBezTo>
                    <a:pt x="404" y="1490"/>
                    <a:pt x="0" y="1893"/>
                    <a:pt x="0" y="2358"/>
                  </a:cubicBezTo>
                  <a:lnTo>
                    <a:pt x="0" y="3568"/>
                  </a:lnTo>
                  <a:cubicBezTo>
                    <a:pt x="0" y="3723"/>
                    <a:pt x="124" y="3847"/>
                    <a:pt x="280" y="3847"/>
                  </a:cubicBezTo>
                  <a:lnTo>
                    <a:pt x="559" y="3847"/>
                  </a:lnTo>
                  <a:lnTo>
                    <a:pt x="838" y="13711"/>
                  </a:lnTo>
                  <a:cubicBezTo>
                    <a:pt x="838" y="13835"/>
                    <a:pt x="962" y="13959"/>
                    <a:pt x="1117" y="13959"/>
                  </a:cubicBezTo>
                  <a:lnTo>
                    <a:pt x="8934" y="13959"/>
                  </a:lnTo>
                  <a:cubicBezTo>
                    <a:pt x="10795" y="13928"/>
                    <a:pt x="12284" y="12408"/>
                    <a:pt x="12284" y="10547"/>
                  </a:cubicBezTo>
                  <a:cubicBezTo>
                    <a:pt x="12284" y="8655"/>
                    <a:pt x="10764" y="7135"/>
                    <a:pt x="8872" y="7135"/>
                  </a:cubicBezTo>
                  <a:lnTo>
                    <a:pt x="8748" y="7135"/>
                  </a:lnTo>
                  <a:lnTo>
                    <a:pt x="8841" y="3847"/>
                  </a:lnTo>
                  <a:lnTo>
                    <a:pt x="9120" y="3847"/>
                  </a:lnTo>
                  <a:cubicBezTo>
                    <a:pt x="9275" y="3847"/>
                    <a:pt x="9399" y="3723"/>
                    <a:pt x="9399" y="3568"/>
                  </a:cubicBezTo>
                  <a:lnTo>
                    <a:pt x="9399" y="2358"/>
                  </a:lnTo>
                  <a:cubicBezTo>
                    <a:pt x="9399" y="1893"/>
                    <a:pt x="9027" y="1490"/>
                    <a:pt x="8531" y="1490"/>
                  </a:cubicBezTo>
                  <a:lnTo>
                    <a:pt x="7011" y="1490"/>
                  </a:lnTo>
                  <a:lnTo>
                    <a:pt x="7011" y="931"/>
                  </a:lnTo>
                  <a:cubicBezTo>
                    <a:pt x="7011" y="404"/>
                    <a:pt x="6607" y="1"/>
                    <a:pt x="61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61"/>
            <p:cNvSpPr/>
            <p:nvPr/>
          </p:nvSpPr>
          <p:spPr>
            <a:xfrm>
              <a:off x="6650849" y="3751107"/>
              <a:ext cx="64091" cy="47458"/>
            </a:xfrm>
            <a:custGeom>
              <a:rect b="b" l="l" r="r" t="t"/>
              <a:pathLst>
                <a:path extrusionOk="0" h="1769" w="2389">
                  <a:moveTo>
                    <a:pt x="1334" y="1"/>
                  </a:moveTo>
                  <a:cubicBezTo>
                    <a:pt x="1117" y="1"/>
                    <a:pt x="900" y="94"/>
                    <a:pt x="776" y="280"/>
                  </a:cubicBezTo>
                  <a:lnTo>
                    <a:pt x="434" y="869"/>
                  </a:lnTo>
                  <a:cubicBezTo>
                    <a:pt x="390" y="847"/>
                    <a:pt x="347" y="825"/>
                    <a:pt x="292" y="825"/>
                  </a:cubicBezTo>
                  <a:cubicBezTo>
                    <a:pt x="269" y="825"/>
                    <a:pt x="244" y="829"/>
                    <a:pt x="217" y="838"/>
                  </a:cubicBezTo>
                  <a:cubicBezTo>
                    <a:pt x="93" y="869"/>
                    <a:pt x="0" y="1024"/>
                    <a:pt x="31" y="1148"/>
                  </a:cubicBezTo>
                  <a:lnTo>
                    <a:pt x="124" y="1552"/>
                  </a:lnTo>
                  <a:cubicBezTo>
                    <a:pt x="124" y="1676"/>
                    <a:pt x="248" y="1769"/>
                    <a:pt x="372" y="1769"/>
                  </a:cubicBezTo>
                  <a:lnTo>
                    <a:pt x="434" y="1769"/>
                  </a:lnTo>
                  <a:lnTo>
                    <a:pt x="838" y="1676"/>
                  </a:lnTo>
                  <a:cubicBezTo>
                    <a:pt x="962" y="1645"/>
                    <a:pt x="1055" y="1490"/>
                    <a:pt x="1024" y="1335"/>
                  </a:cubicBezTo>
                  <a:cubicBezTo>
                    <a:pt x="1024" y="1273"/>
                    <a:pt x="962" y="1211"/>
                    <a:pt x="900" y="1180"/>
                  </a:cubicBezTo>
                  <a:lnTo>
                    <a:pt x="1272" y="590"/>
                  </a:lnTo>
                  <a:cubicBezTo>
                    <a:pt x="1287" y="575"/>
                    <a:pt x="1311" y="567"/>
                    <a:pt x="1338" y="567"/>
                  </a:cubicBezTo>
                  <a:cubicBezTo>
                    <a:pt x="1365" y="567"/>
                    <a:pt x="1396" y="575"/>
                    <a:pt x="1427" y="590"/>
                  </a:cubicBezTo>
                  <a:lnTo>
                    <a:pt x="1830" y="1304"/>
                  </a:lnTo>
                  <a:cubicBezTo>
                    <a:pt x="1888" y="1401"/>
                    <a:pt x="1983" y="1449"/>
                    <a:pt x="2076" y="1449"/>
                  </a:cubicBezTo>
                  <a:cubicBezTo>
                    <a:pt x="2132" y="1449"/>
                    <a:pt x="2187" y="1432"/>
                    <a:pt x="2233" y="1397"/>
                  </a:cubicBezTo>
                  <a:lnTo>
                    <a:pt x="2202" y="1397"/>
                  </a:lnTo>
                  <a:cubicBezTo>
                    <a:pt x="2358" y="1304"/>
                    <a:pt x="2389" y="1148"/>
                    <a:pt x="2295" y="993"/>
                  </a:cubicBezTo>
                  <a:lnTo>
                    <a:pt x="1861" y="280"/>
                  </a:lnTo>
                  <a:cubicBezTo>
                    <a:pt x="1737" y="94"/>
                    <a:pt x="1551" y="1"/>
                    <a:pt x="13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61"/>
            <p:cNvSpPr/>
            <p:nvPr/>
          </p:nvSpPr>
          <p:spPr>
            <a:xfrm>
              <a:off x="6696617" y="3797546"/>
              <a:ext cx="49953" cy="49282"/>
            </a:xfrm>
            <a:custGeom>
              <a:rect b="b" l="l" r="r" t="t"/>
              <a:pathLst>
                <a:path extrusionOk="0" h="1837" w="1862">
                  <a:moveTo>
                    <a:pt x="912" y="1"/>
                  </a:moveTo>
                  <a:cubicBezTo>
                    <a:pt x="800" y="1"/>
                    <a:pt x="679" y="89"/>
                    <a:pt x="652" y="224"/>
                  </a:cubicBezTo>
                  <a:lnTo>
                    <a:pt x="527" y="565"/>
                  </a:lnTo>
                  <a:cubicBezTo>
                    <a:pt x="496" y="720"/>
                    <a:pt x="589" y="875"/>
                    <a:pt x="745" y="906"/>
                  </a:cubicBezTo>
                  <a:lnTo>
                    <a:pt x="807" y="906"/>
                  </a:lnTo>
                  <a:cubicBezTo>
                    <a:pt x="869" y="906"/>
                    <a:pt x="900" y="906"/>
                    <a:pt x="962" y="875"/>
                  </a:cubicBezTo>
                  <a:lnTo>
                    <a:pt x="1117" y="1155"/>
                  </a:lnTo>
                  <a:cubicBezTo>
                    <a:pt x="1179" y="1217"/>
                    <a:pt x="1117" y="1310"/>
                    <a:pt x="1055" y="1310"/>
                  </a:cubicBezTo>
                  <a:lnTo>
                    <a:pt x="341" y="1310"/>
                  </a:lnTo>
                  <a:cubicBezTo>
                    <a:pt x="0" y="1310"/>
                    <a:pt x="0" y="1837"/>
                    <a:pt x="341" y="1837"/>
                  </a:cubicBezTo>
                  <a:lnTo>
                    <a:pt x="1055" y="1837"/>
                  </a:lnTo>
                  <a:cubicBezTo>
                    <a:pt x="1551" y="1837"/>
                    <a:pt x="1861" y="1310"/>
                    <a:pt x="1582" y="875"/>
                  </a:cubicBezTo>
                  <a:lnTo>
                    <a:pt x="1613" y="875"/>
                  </a:lnTo>
                  <a:lnTo>
                    <a:pt x="1427" y="596"/>
                  </a:lnTo>
                  <a:cubicBezTo>
                    <a:pt x="1489" y="565"/>
                    <a:pt x="1551" y="503"/>
                    <a:pt x="1551" y="441"/>
                  </a:cubicBezTo>
                  <a:cubicBezTo>
                    <a:pt x="1582" y="317"/>
                    <a:pt x="1520" y="162"/>
                    <a:pt x="1365" y="131"/>
                  </a:cubicBezTo>
                  <a:lnTo>
                    <a:pt x="962" y="7"/>
                  </a:lnTo>
                  <a:cubicBezTo>
                    <a:pt x="946" y="3"/>
                    <a:pt x="929" y="1"/>
                    <a:pt x="9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61"/>
            <p:cNvSpPr/>
            <p:nvPr/>
          </p:nvSpPr>
          <p:spPr>
            <a:xfrm>
              <a:off x="6625873" y="3806882"/>
              <a:ext cx="59101" cy="47458"/>
            </a:xfrm>
            <a:custGeom>
              <a:rect b="b" l="l" r="r" t="t"/>
              <a:pathLst>
                <a:path extrusionOk="0" h="1769" w="2203">
                  <a:moveTo>
                    <a:pt x="731" y="0"/>
                  </a:moveTo>
                  <a:cubicBezTo>
                    <a:pt x="635" y="0"/>
                    <a:pt x="538" y="41"/>
                    <a:pt x="497" y="124"/>
                  </a:cubicBezTo>
                  <a:lnTo>
                    <a:pt x="249" y="527"/>
                  </a:lnTo>
                  <a:cubicBezTo>
                    <a:pt x="0" y="931"/>
                    <a:pt x="311" y="1489"/>
                    <a:pt x="807" y="1489"/>
                  </a:cubicBezTo>
                  <a:lnTo>
                    <a:pt x="1396" y="1489"/>
                  </a:lnTo>
                  <a:cubicBezTo>
                    <a:pt x="1396" y="1551"/>
                    <a:pt x="1427" y="1613"/>
                    <a:pt x="1489" y="1675"/>
                  </a:cubicBezTo>
                  <a:cubicBezTo>
                    <a:pt x="1536" y="1737"/>
                    <a:pt x="1606" y="1768"/>
                    <a:pt x="1676" y="1768"/>
                  </a:cubicBezTo>
                  <a:cubicBezTo>
                    <a:pt x="1745" y="1768"/>
                    <a:pt x="1815" y="1737"/>
                    <a:pt x="1862" y="1675"/>
                  </a:cubicBezTo>
                  <a:lnTo>
                    <a:pt x="2141" y="1427"/>
                  </a:lnTo>
                  <a:cubicBezTo>
                    <a:pt x="2172" y="1365"/>
                    <a:pt x="2203" y="1303"/>
                    <a:pt x="2203" y="1210"/>
                  </a:cubicBezTo>
                  <a:cubicBezTo>
                    <a:pt x="2203" y="1148"/>
                    <a:pt x="2203" y="1086"/>
                    <a:pt x="2141" y="1024"/>
                  </a:cubicBezTo>
                  <a:lnTo>
                    <a:pt x="1893" y="776"/>
                  </a:lnTo>
                  <a:cubicBezTo>
                    <a:pt x="1831" y="714"/>
                    <a:pt x="1761" y="683"/>
                    <a:pt x="1691" y="683"/>
                  </a:cubicBezTo>
                  <a:cubicBezTo>
                    <a:pt x="1621" y="683"/>
                    <a:pt x="1551" y="714"/>
                    <a:pt x="1489" y="776"/>
                  </a:cubicBezTo>
                  <a:cubicBezTo>
                    <a:pt x="1458" y="807"/>
                    <a:pt x="1427" y="900"/>
                    <a:pt x="1427" y="962"/>
                  </a:cubicBezTo>
                  <a:lnTo>
                    <a:pt x="807" y="962"/>
                  </a:lnTo>
                  <a:cubicBezTo>
                    <a:pt x="776" y="962"/>
                    <a:pt x="745" y="931"/>
                    <a:pt x="745" y="931"/>
                  </a:cubicBezTo>
                  <a:cubicBezTo>
                    <a:pt x="714" y="900"/>
                    <a:pt x="714" y="838"/>
                    <a:pt x="745" y="807"/>
                  </a:cubicBezTo>
                  <a:lnTo>
                    <a:pt x="962" y="434"/>
                  </a:lnTo>
                  <a:cubicBezTo>
                    <a:pt x="1055" y="310"/>
                    <a:pt x="1024" y="124"/>
                    <a:pt x="869" y="31"/>
                  </a:cubicBezTo>
                  <a:cubicBezTo>
                    <a:pt x="828" y="10"/>
                    <a:pt x="779" y="0"/>
                    <a:pt x="7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61"/>
            <p:cNvSpPr/>
            <p:nvPr/>
          </p:nvSpPr>
          <p:spPr>
            <a:xfrm>
              <a:off x="6567630" y="3793548"/>
              <a:ext cx="14165" cy="72837"/>
            </a:xfrm>
            <a:custGeom>
              <a:rect b="b" l="l" r="r" t="t"/>
              <a:pathLst>
                <a:path extrusionOk="0" h="2715" w="528">
                  <a:moveTo>
                    <a:pt x="279" y="1"/>
                  </a:moveTo>
                  <a:cubicBezTo>
                    <a:pt x="124" y="1"/>
                    <a:pt x="0" y="125"/>
                    <a:pt x="0" y="280"/>
                  </a:cubicBezTo>
                  <a:lnTo>
                    <a:pt x="0" y="2482"/>
                  </a:lnTo>
                  <a:cubicBezTo>
                    <a:pt x="16" y="2637"/>
                    <a:pt x="140" y="2715"/>
                    <a:pt x="264" y="2715"/>
                  </a:cubicBezTo>
                  <a:cubicBezTo>
                    <a:pt x="388" y="2715"/>
                    <a:pt x="512" y="2637"/>
                    <a:pt x="527" y="2482"/>
                  </a:cubicBezTo>
                  <a:lnTo>
                    <a:pt x="527" y="280"/>
                  </a:lnTo>
                  <a:cubicBezTo>
                    <a:pt x="527" y="125"/>
                    <a:pt x="434" y="1"/>
                    <a:pt x="2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61"/>
            <p:cNvSpPr/>
            <p:nvPr/>
          </p:nvSpPr>
          <p:spPr>
            <a:xfrm>
              <a:off x="6567630" y="3669364"/>
              <a:ext cx="14997" cy="72622"/>
            </a:xfrm>
            <a:custGeom>
              <a:rect b="b" l="l" r="r" t="t"/>
              <a:pathLst>
                <a:path extrusionOk="0" h="2707" w="559">
                  <a:moveTo>
                    <a:pt x="268" y="0"/>
                  </a:moveTo>
                  <a:cubicBezTo>
                    <a:pt x="140" y="0"/>
                    <a:pt x="16" y="85"/>
                    <a:pt x="0" y="256"/>
                  </a:cubicBezTo>
                  <a:lnTo>
                    <a:pt x="0" y="2427"/>
                  </a:lnTo>
                  <a:cubicBezTo>
                    <a:pt x="0" y="2582"/>
                    <a:pt x="124" y="2707"/>
                    <a:pt x="279" y="2707"/>
                  </a:cubicBezTo>
                  <a:cubicBezTo>
                    <a:pt x="434" y="2707"/>
                    <a:pt x="558" y="2582"/>
                    <a:pt x="558" y="2427"/>
                  </a:cubicBezTo>
                  <a:lnTo>
                    <a:pt x="558" y="256"/>
                  </a:lnTo>
                  <a:cubicBezTo>
                    <a:pt x="527" y="85"/>
                    <a:pt x="396" y="0"/>
                    <a:pt x="2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61"/>
            <p:cNvSpPr/>
            <p:nvPr/>
          </p:nvSpPr>
          <p:spPr>
            <a:xfrm>
              <a:off x="6565135" y="3760899"/>
              <a:ext cx="17492" cy="13950"/>
            </a:xfrm>
            <a:custGeom>
              <a:rect b="b" l="l" r="r" t="t"/>
              <a:pathLst>
                <a:path extrusionOk="0" h="520" w="652">
                  <a:moveTo>
                    <a:pt x="402" y="0"/>
                  </a:moveTo>
                  <a:cubicBezTo>
                    <a:pt x="383" y="0"/>
                    <a:pt x="363" y="3"/>
                    <a:pt x="341" y="8"/>
                  </a:cubicBezTo>
                  <a:cubicBezTo>
                    <a:pt x="93" y="8"/>
                    <a:pt x="0" y="349"/>
                    <a:pt x="217" y="473"/>
                  </a:cubicBezTo>
                  <a:cubicBezTo>
                    <a:pt x="264" y="504"/>
                    <a:pt x="318" y="520"/>
                    <a:pt x="372" y="520"/>
                  </a:cubicBezTo>
                  <a:cubicBezTo>
                    <a:pt x="427" y="520"/>
                    <a:pt x="481" y="504"/>
                    <a:pt x="527" y="473"/>
                  </a:cubicBezTo>
                  <a:cubicBezTo>
                    <a:pt x="620" y="411"/>
                    <a:pt x="651" y="287"/>
                    <a:pt x="620" y="163"/>
                  </a:cubicBezTo>
                  <a:cubicBezTo>
                    <a:pt x="569" y="60"/>
                    <a:pt x="496" y="0"/>
                    <a:pt x="4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 name="Google Shape;983;p61"/>
          <p:cNvGrpSpPr/>
          <p:nvPr/>
        </p:nvGrpSpPr>
        <p:grpSpPr>
          <a:xfrm>
            <a:off x="7290766" y="3526427"/>
            <a:ext cx="273828" cy="376175"/>
            <a:chOff x="7290766" y="3526427"/>
            <a:chExt cx="273828" cy="376175"/>
          </a:xfrm>
        </p:grpSpPr>
        <p:sp>
          <p:nvSpPr>
            <p:cNvPr id="984" name="Google Shape;984;p61"/>
            <p:cNvSpPr/>
            <p:nvPr/>
          </p:nvSpPr>
          <p:spPr>
            <a:xfrm>
              <a:off x="7290766" y="3526427"/>
              <a:ext cx="273828" cy="376175"/>
            </a:xfrm>
            <a:custGeom>
              <a:rect b="b" l="l" r="r" t="t"/>
              <a:pathLst>
                <a:path extrusionOk="0" h="14022" w="10207">
                  <a:moveTo>
                    <a:pt x="5460" y="590"/>
                  </a:moveTo>
                  <a:cubicBezTo>
                    <a:pt x="5708" y="590"/>
                    <a:pt x="5957" y="807"/>
                    <a:pt x="5957" y="1086"/>
                  </a:cubicBezTo>
                  <a:lnTo>
                    <a:pt x="5957" y="2513"/>
                  </a:lnTo>
                  <a:lnTo>
                    <a:pt x="528" y="2513"/>
                  </a:lnTo>
                  <a:lnTo>
                    <a:pt x="528" y="1086"/>
                  </a:lnTo>
                  <a:cubicBezTo>
                    <a:pt x="528" y="807"/>
                    <a:pt x="776" y="590"/>
                    <a:pt x="1025" y="590"/>
                  </a:cubicBezTo>
                  <a:lnTo>
                    <a:pt x="2358" y="590"/>
                  </a:lnTo>
                  <a:lnTo>
                    <a:pt x="2358" y="1490"/>
                  </a:lnTo>
                  <a:cubicBezTo>
                    <a:pt x="2358" y="1645"/>
                    <a:pt x="2451" y="1769"/>
                    <a:pt x="2607" y="1769"/>
                  </a:cubicBezTo>
                  <a:lnTo>
                    <a:pt x="3878" y="1769"/>
                  </a:lnTo>
                  <a:cubicBezTo>
                    <a:pt x="4033" y="1769"/>
                    <a:pt x="4158" y="1645"/>
                    <a:pt x="4158" y="1490"/>
                  </a:cubicBezTo>
                  <a:lnTo>
                    <a:pt x="4158" y="590"/>
                  </a:lnTo>
                  <a:close/>
                  <a:moveTo>
                    <a:pt x="4499" y="3040"/>
                  </a:moveTo>
                  <a:lnTo>
                    <a:pt x="4499" y="3630"/>
                  </a:lnTo>
                  <a:lnTo>
                    <a:pt x="4064" y="3940"/>
                  </a:lnTo>
                  <a:cubicBezTo>
                    <a:pt x="3940" y="4002"/>
                    <a:pt x="3909" y="4188"/>
                    <a:pt x="4002" y="4312"/>
                  </a:cubicBezTo>
                  <a:cubicBezTo>
                    <a:pt x="4064" y="4374"/>
                    <a:pt x="4158" y="4436"/>
                    <a:pt x="4251" y="4436"/>
                  </a:cubicBezTo>
                  <a:cubicBezTo>
                    <a:pt x="4282" y="4436"/>
                    <a:pt x="4344" y="4405"/>
                    <a:pt x="4406" y="4374"/>
                  </a:cubicBezTo>
                  <a:lnTo>
                    <a:pt x="4499" y="4312"/>
                  </a:lnTo>
                  <a:lnTo>
                    <a:pt x="4499" y="5026"/>
                  </a:lnTo>
                  <a:lnTo>
                    <a:pt x="1986" y="6794"/>
                  </a:lnTo>
                  <a:lnTo>
                    <a:pt x="1986" y="6111"/>
                  </a:lnTo>
                  <a:lnTo>
                    <a:pt x="2389" y="5832"/>
                  </a:lnTo>
                  <a:cubicBezTo>
                    <a:pt x="2513" y="5739"/>
                    <a:pt x="2545" y="5553"/>
                    <a:pt x="2451" y="5429"/>
                  </a:cubicBezTo>
                  <a:cubicBezTo>
                    <a:pt x="2395" y="5354"/>
                    <a:pt x="2316" y="5313"/>
                    <a:pt x="2235" y="5313"/>
                  </a:cubicBezTo>
                  <a:cubicBezTo>
                    <a:pt x="2182" y="5313"/>
                    <a:pt x="2128" y="5330"/>
                    <a:pt x="2079" y="5367"/>
                  </a:cubicBezTo>
                  <a:lnTo>
                    <a:pt x="1986" y="5429"/>
                  </a:lnTo>
                  <a:lnTo>
                    <a:pt x="1986" y="3040"/>
                  </a:lnTo>
                  <a:close/>
                  <a:moveTo>
                    <a:pt x="4499" y="5708"/>
                  </a:moveTo>
                  <a:lnTo>
                    <a:pt x="4499" y="6391"/>
                  </a:lnTo>
                  <a:lnTo>
                    <a:pt x="1986" y="8159"/>
                  </a:lnTo>
                  <a:lnTo>
                    <a:pt x="1986" y="7476"/>
                  </a:lnTo>
                  <a:lnTo>
                    <a:pt x="4499" y="5708"/>
                  </a:lnTo>
                  <a:close/>
                  <a:moveTo>
                    <a:pt x="4499" y="7042"/>
                  </a:moveTo>
                  <a:lnTo>
                    <a:pt x="4499" y="7631"/>
                  </a:lnTo>
                  <a:cubicBezTo>
                    <a:pt x="4158" y="7817"/>
                    <a:pt x="3847" y="8066"/>
                    <a:pt x="3599" y="8376"/>
                  </a:cubicBezTo>
                  <a:lnTo>
                    <a:pt x="1986" y="9492"/>
                  </a:lnTo>
                  <a:lnTo>
                    <a:pt x="1986" y="8810"/>
                  </a:lnTo>
                  <a:lnTo>
                    <a:pt x="4499" y="7042"/>
                  </a:lnTo>
                  <a:close/>
                  <a:moveTo>
                    <a:pt x="2948" y="9492"/>
                  </a:moveTo>
                  <a:cubicBezTo>
                    <a:pt x="2855" y="9741"/>
                    <a:pt x="2824" y="10020"/>
                    <a:pt x="2793" y="10299"/>
                  </a:cubicBezTo>
                  <a:lnTo>
                    <a:pt x="1986" y="10857"/>
                  </a:lnTo>
                  <a:lnTo>
                    <a:pt x="1986" y="10175"/>
                  </a:lnTo>
                  <a:lnTo>
                    <a:pt x="2948" y="9492"/>
                  </a:lnTo>
                  <a:close/>
                  <a:moveTo>
                    <a:pt x="2793" y="10950"/>
                  </a:moveTo>
                  <a:cubicBezTo>
                    <a:pt x="2886" y="11633"/>
                    <a:pt x="3165" y="12315"/>
                    <a:pt x="3630" y="12843"/>
                  </a:cubicBezTo>
                  <a:lnTo>
                    <a:pt x="3227" y="13308"/>
                  </a:lnTo>
                  <a:lnTo>
                    <a:pt x="1986" y="11757"/>
                  </a:lnTo>
                  <a:lnTo>
                    <a:pt x="1986" y="11509"/>
                  </a:lnTo>
                  <a:lnTo>
                    <a:pt x="2793" y="10950"/>
                  </a:lnTo>
                  <a:close/>
                  <a:moveTo>
                    <a:pt x="6179" y="7705"/>
                  </a:moveTo>
                  <a:cubicBezTo>
                    <a:pt x="7654" y="7705"/>
                    <a:pt x="9059" y="8858"/>
                    <a:pt x="9059" y="10578"/>
                  </a:cubicBezTo>
                  <a:cubicBezTo>
                    <a:pt x="9059" y="12160"/>
                    <a:pt x="7787" y="13463"/>
                    <a:pt x="6205" y="13463"/>
                  </a:cubicBezTo>
                  <a:cubicBezTo>
                    <a:pt x="3630" y="13463"/>
                    <a:pt x="2358" y="10361"/>
                    <a:pt x="4158" y="8562"/>
                  </a:cubicBezTo>
                  <a:cubicBezTo>
                    <a:pt x="4750" y="7969"/>
                    <a:pt x="5472" y="7705"/>
                    <a:pt x="6179" y="7705"/>
                  </a:cubicBezTo>
                  <a:close/>
                  <a:moveTo>
                    <a:pt x="1025" y="1"/>
                  </a:moveTo>
                  <a:cubicBezTo>
                    <a:pt x="466" y="1"/>
                    <a:pt x="1" y="466"/>
                    <a:pt x="1" y="1055"/>
                  </a:cubicBezTo>
                  <a:lnTo>
                    <a:pt x="1" y="2730"/>
                  </a:lnTo>
                  <a:cubicBezTo>
                    <a:pt x="1" y="2885"/>
                    <a:pt x="125" y="3009"/>
                    <a:pt x="280" y="3009"/>
                  </a:cubicBezTo>
                  <a:lnTo>
                    <a:pt x="1428" y="3009"/>
                  </a:lnTo>
                  <a:lnTo>
                    <a:pt x="1428" y="5801"/>
                  </a:lnTo>
                  <a:lnTo>
                    <a:pt x="1180" y="6018"/>
                  </a:lnTo>
                  <a:cubicBezTo>
                    <a:pt x="1056" y="6111"/>
                    <a:pt x="1025" y="6297"/>
                    <a:pt x="1118" y="6422"/>
                  </a:cubicBezTo>
                  <a:cubicBezTo>
                    <a:pt x="1180" y="6484"/>
                    <a:pt x="1242" y="6515"/>
                    <a:pt x="1335" y="6515"/>
                  </a:cubicBezTo>
                  <a:cubicBezTo>
                    <a:pt x="1366" y="6515"/>
                    <a:pt x="1397" y="6515"/>
                    <a:pt x="1459" y="6484"/>
                  </a:cubicBezTo>
                  <a:lnTo>
                    <a:pt x="1459" y="7197"/>
                  </a:lnTo>
                  <a:lnTo>
                    <a:pt x="1149" y="7383"/>
                  </a:lnTo>
                  <a:cubicBezTo>
                    <a:pt x="1025" y="7476"/>
                    <a:pt x="994" y="7662"/>
                    <a:pt x="1087" y="7786"/>
                  </a:cubicBezTo>
                  <a:cubicBezTo>
                    <a:pt x="1149" y="7848"/>
                    <a:pt x="1211" y="7879"/>
                    <a:pt x="1304" y="7879"/>
                  </a:cubicBezTo>
                  <a:cubicBezTo>
                    <a:pt x="1366" y="7879"/>
                    <a:pt x="1397" y="7879"/>
                    <a:pt x="1459" y="7848"/>
                  </a:cubicBezTo>
                  <a:lnTo>
                    <a:pt x="1459" y="8531"/>
                  </a:lnTo>
                  <a:lnTo>
                    <a:pt x="1149" y="8748"/>
                  </a:lnTo>
                  <a:cubicBezTo>
                    <a:pt x="1025" y="8841"/>
                    <a:pt x="994" y="8996"/>
                    <a:pt x="1087" y="9120"/>
                  </a:cubicBezTo>
                  <a:cubicBezTo>
                    <a:pt x="1149" y="9213"/>
                    <a:pt x="1211" y="9244"/>
                    <a:pt x="1304" y="9244"/>
                  </a:cubicBezTo>
                  <a:cubicBezTo>
                    <a:pt x="1366" y="9244"/>
                    <a:pt x="1397" y="9244"/>
                    <a:pt x="1459" y="9213"/>
                  </a:cubicBezTo>
                  <a:lnTo>
                    <a:pt x="1459" y="9896"/>
                  </a:lnTo>
                  <a:lnTo>
                    <a:pt x="1149" y="10113"/>
                  </a:lnTo>
                  <a:cubicBezTo>
                    <a:pt x="1025" y="10175"/>
                    <a:pt x="994" y="10361"/>
                    <a:pt x="1087" y="10485"/>
                  </a:cubicBezTo>
                  <a:cubicBezTo>
                    <a:pt x="1149" y="10547"/>
                    <a:pt x="1211" y="10609"/>
                    <a:pt x="1304" y="10609"/>
                  </a:cubicBezTo>
                  <a:cubicBezTo>
                    <a:pt x="1366" y="10609"/>
                    <a:pt x="1397" y="10578"/>
                    <a:pt x="1459" y="10578"/>
                  </a:cubicBezTo>
                  <a:lnTo>
                    <a:pt x="1459" y="11261"/>
                  </a:lnTo>
                  <a:lnTo>
                    <a:pt x="1149" y="11447"/>
                  </a:lnTo>
                  <a:cubicBezTo>
                    <a:pt x="1025" y="11540"/>
                    <a:pt x="994" y="11726"/>
                    <a:pt x="1087" y="11850"/>
                  </a:cubicBezTo>
                  <a:cubicBezTo>
                    <a:pt x="1149" y="11912"/>
                    <a:pt x="1211" y="11974"/>
                    <a:pt x="1304" y="11974"/>
                  </a:cubicBezTo>
                  <a:cubicBezTo>
                    <a:pt x="1366" y="11974"/>
                    <a:pt x="1397" y="11943"/>
                    <a:pt x="1459" y="11912"/>
                  </a:cubicBezTo>
                  <a:cubicBezTo>
                    <a:pt x="1459" y="11974"/>
                    <a:pt x="1459" y="12036"/>
                    <a:pt x="1521" y="12067"/>
                  </a:cubicBezTo>
                  <a:lnTo>
                    <a:pt x="3041" y="13928"/>
                  </a:lnTo>
                  <a:cubicBezTo>
                    <a:pt x="3087" y="13990"/>
                    <a:pt x="3165" y="14021"/>
                    <a:pt x="3242" y="14021"/>
                  </a:cubicBezTo>
                  <a:cubicBezTo>
                    <a:pt x="3320" y="14021"/>
                    <a:pt x="3398" y="13990"/>
                    <a:pt x="3444" y="13928"/>
                  </a:cubicBezTo>
                  <a:lnTo>
                    <a:pt x="4002" y="13246"/>
                  </a:lnTo>
                  <a:cubicBezTo>
                    <a:pt x="4651" y="13773"/>
                    <a:pt x="5416" y="14020"/>
                    <a:pt x="6169" y="14020"/>
                  </a:cubicBezTo>
                  <a:cubicBezTo>
                    <a:pt x="7543" y="14020"/>
                    <a:pt x="8879" y="13199"/>
                    <a:pt x="9400" y="11757"/>
                  </a:cubicBezTo>
                  <a:cubicBezTo>
                    <a:pt x="10206" y="9555"/>
                    <a:pt x="8562" y="7197"/>
                    <a:pt x="6205" y="7197"/>
                  </a:cubicBezTo>
                  <a:lnTo>
                    <a:pt x="6205" y="7166"/>
                  </a:lnTo>
                  <a:cubicBezTo>
                    <a:pt x="5802" y="7166"/>
                    <a:pt x="5398" y="7228"/>
                    <a:pt x="5026" y="7352"/>
                  </a:cubicBezTo>
                  <a:lnTo>
                    <a:pt x="5026" y="6670"/>
                  </a:lnTo>
                  <a:lnTo>
                    <a:pt x="5336" y="6453"/>
                  </a:lnTo>
                  <a:cubicBezTo>
                    <a:pt x="5460" y="6360"/>
                    <a:pt x="5491" y="6173"/>
                    <a:pt x="5398" y="6080"/>
                  </a:cubicBezTo>
                  <a:cubicBezTo>
                    <a:pt x="5336" y="5998"/>
                    <a:pt x="5247" y="5956"/>
                    <a:pt x="5157" y="5956"/>
                  </a:cubicBezTo>
                  <a:cubicBezTo>
                    <a:pt x="5112" y="5956"/>
                    <a:pt x="5067" y="5967"/>
                    <a:pt x="5026" y="5987"/>
                  </a:cubicBezTo>
                  <a:lnTo>
                    <a:pt x="5026" y="5305"/>
                  </a:lnTo>
                  <a:lnTo>
                    <a:pt x="5336" y="5088"/>
                  </a:lnTo>
                  <a:cubicBezTo>
                    <a:pt x="5460" y="5026"/>
                    <a:pt x="5491" y="4840"/>
                    <a:pt x="5398" y="4716"/>
                  </a:cubicBezTo>
                  <a:cubicBezTo>
                    <a:pt x="5336" y="4633"/>
                    <a:pt x="5247" y="4591"/>
                    <a:pt x="5157" y="4591"/>
                  </a:cubicBezTo>
                  <a:cubicBezTo>
                    <a:pt x="5112" y="4591"/>
                    <a:pt x="5067" y="4602"/>
                    <a:pt x="5026" y="4622"/>
                  </a:cubicBezTo>
                  <a:lnTo>
                    <a:pt x="5026" y="3878"/>
                  </a:lnTo>
                  <a:lnTo>
                    <a:pt x="5305" y="3692"/>
                  </a:lnTo>
                  <a:cubicBezTo>
                    <a:pt x="5527" y="3526"/>
                    <a:pt x="5378" y="3212"/>
                    <a:pt x="5123" y="3212"/>
                  </a:cubicBezTo>
                  <a:cubicBezTo>
                    <a:pt x="5092" y="3212"/>
                    <a:pt x="5060" y="3217"/>
                    <a:pt x="5026" y="3227"/>
                  </a:cubicBezTo>
                  <a:lnTo>
                    <a:pt x="5026" y="3009"/>
                  </a:lnTo>
                  <a:lnTo>
                    <a:pt x="6205" y="3009"/>
                  </a:lnTo>
                  <a:cubicBezTo>
                    <a:pt x="6360" y="3009"/>
                    <a:pt x="6484" y="2885"/>
                    <a:pt x="6484" y="2730"/>
                  </a:cubicBezTo>
                  <a:lnTo>
                    <a:pt x="6484" y="1055"/>
                  </a:lnTo>
                  <a:cubicBezTo>
                    <a:pt x="6484" y="466"/>
                    <a:pt x="6019" y="1"/>
                    <a:pt x="5429" y="1"/>
                  </a:cubicBezTo>
                  <a:lnTo>
                    <a:pt x="3847" y="1"/>
                  </a:lnTo>
                  <a:cubicBezTo>
                    <a:pt x="3692" y="1"/>
                    <a:pt x="3568" y="125"/>
                    <a:pt x="3568" y="280"/>
                  </a:cubicBezTo>
                  <a:lnTo>
                    <a:pt x="3568" y="1210"/>
                  </a:lnTo>
                  <a:lnTo>
                    <a:pt x="2886" y="1210"/>
                  </a:lnTo>
                  <a:lnTo>
                    <a:pt x="2886" y="280"/>
                  </a:lnTo>
                  <a:cubicBezTo>
                    <a:pt x="2886" y="125"/>
                    <a:pt x="2762" y="1"/>
                    <a:pt x="260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61"/>
            <p:cNvSpPr/>
            <p:nvPr/>
          </p:nvSpPr>
          <p:spPr>
            <a:xfrm>
              <a:off x="7421415" y="3750490"/>
              <a:ext cx="64118" cy="48075"/>
            </a:xfrm>
            <a:custGeom>
              <a:rect b="b" l="l" r="r" t="t"/>
              <a:pathLst>
                <a:path extrusionOk="0" h="1792" w="2390">
                  <a:moveTo>
                    <a:pt x="1319" y="1"/>
                  </a:moveTo>
                  <a:cubicBezTo>
                    <a:pt x="1110" y="1"/>
                    <a:pt x="901" y="101"/>
                    <a:pt x="776" y="303"/>
                  </a:cubicBezTo>
                  <a:lnTo>
                    <a:pt x="435" y="892"/>
                  </a:lnTo>
                  <a:cubicBezTo>
                    <a:pt x="391" y="870"/>
                    <a:pt x="347" y="848"/>
                    <a:pt x="293" y="848"/>
                  </a:cubicBezTo>
                  <a:cubicBezTo>
                    <a:pt x="270" y="848"/>
                    <a:pt x="245" y="852"/>
                    <a:pt x="218" y="861"/>
                  </a:cubicBezTo>
                  <a:cubicBezTo>
                    <a:pt x="94" y="892"/>
                    <a:pt x="1" y="1047"/>
                    <a:pt x="32" y="1171"/>
                  </a:cubicBezTo>
                  <a:lnTo>
                    <a:pt x="125" y="1575"/>
                  </a:lnTo>
                  <a:cubicBezTo>
                    <a:pt x="125" y="1699"/>
                    <a:pt x="249" y="1792"/>
                    <a:pt x="373" y="1792"/>
                  </a:cubicBezTo>
                  <a:lnTo>
                    <a:pt x="435" y="1792"/>
                  </a:lnTo>
                  <a:lnTo>
                    <a:pt x="838" y="1699"/>
                  </a:lnTo>
                  <a:cubicBezTo>
                    <a:pt x="1056" y="1637"/>
                    <a:pt x="1118" y="1327"/>
                    <a:pt x="901" y="1203"/>
                  </a:cubicBezTo>
                  <a:lnTo>
                    <a:pt x="1273" y="613"/>
                  </a:lnTo>
                  <a:cubicBezTo>
                    <a:pt x="1273" y="582"/>
                    <a:pt x="1304" y="582"/>
                    <a:pt x="1335" y="582"/>
                  </a:cubicBezTo>
                  <a:cubicBezTo>
                    <a:pt x="1366" y="582"/>
                    <a:pt x="1397" y="582"/>
                    <a:pt x="1428" y="613"/>
                  </a:cubicBezTo>
                  <a:lnTo>
                    <a:pt x="1862" y="1327"/>
                  </a:lnTo>
                  <a:cubicBezTo>
                    <a:pt x="1901" y="1424"/>
                    <a:pt x="1988" y="1472"/>
                    <a:pt x="2078" y="1472"/>
                  </a:cubicBezTo>
                  <a:cubicBezTo>
                    <a:pt x="2133" y="1472"/>
                    <a:pt x="2188" y="1455"/>
                    <a:pt x="2234" y="1420"/>
                  </a:cubicBezTo>
                  <a:lnTo>
                    <a:pt x="2203" y="1420"/>
                  </a:lnTo>
                  <a:cubicBezTo>
                    <a:pt x="2358" y="1327"/>
                    <a:pt x="2389" y="1171"/>
                    <a:pt x="2296" y="1016"/>
                  </a:cubicBezTo>
                  <a:lnTo>
                    <a:pt x="1862" y="303"/>
                  </a:lnTo>
                  <a:cubicBezTo>
                    <a:pt x="1738" y="101"/>
                    <a:pt x="1529" y="1"/>
                    <a:pt x="13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61"/>
            <p:cNvSpPr/>
            <p:nvPr/>
          </p:nvSpPr>
          <p:spPr>
            <a:xfrm>
              <a:off x="7466352" y="3797707"/>
              <a:ext cx="49980" cy="49121"/>
            </a:xfrm>
            <a:custGeom>
              <a:rect b="b" l="l" r="r" t="t"/>
              <a:pathLst>
                <a:path extrusionOk="0" h="1831" w="1863">
                  <a:moveTo>
                    <a:pt x="994" y="1"/>
                  </a:moveTo>
                  <a:cubicBezTo>
                    <a:pt x="932" y="1"/>
                    <a:pt x="870" y="1"/>
                    <a:pt x="776" y="32"/>
                  </a:cubicBezTo>
                  <a:cubicBezTo>
                    <a:pt x="714" y="63"/>
                    <a:pt x="683" y="125"/>
                    <a:pt x="652" y="218"/>
                  </a:cubicBezTo>
                  <a:lnTo>
                    <a:pt x="559" y="559"/>
                  </a:lnTo>
                  <a:cubicBezTo>
                    <a:pt x="528" y="714"/>
                    <a:pt x="621" y="869"/>
                    <a:pt x="745" y="900"/>
                  </a:cubicBezTo>
                  <a:lnTo>
                    <a:pt x="808" y="900"/>
                  </a:lnTo>
                  <a:cubicBezTo>
                    <a:pt x="870" y="900"/>
                    <a:pt x="932" y="900"/>
                    <a:pt x="963" y="869"/>
                  </a:cubicBezTo>
                  <a:lnTo>
                    <a:pt x="1149" y="1149"/>
                  </a:lnTo>
                  <a:cubicBezTo>
                    <a:pt x="1180" y="1180"/>
                    <a:pt x="1180" y="1211"/>
                    <a:pt x="1149" y="1242"/>
                  </a:cubicBezTo>
                  <a:cubicBezTo>
                    <a:pt x="1118" y="1273"/>
                    <a:pt x="1087" y="1304"/>
                    <a:pt x="1056" y="1304"/>
                  </a:cubicBezTo>
                  <a:lnTo>
                    <a:pt x="373" y="1304"/>
                  </a:lnTo>
                  <a:cubicBezTo>
                    <a:pt x="1" y="1304"/>
                    <a:pt x="1" y="1831"/>
                    <a:pt x="373" y="1831"/>
                  </a:cubicBezTo>
                  <a:lnTo>
                    <a:pt x="1056" y="1831"/>
                  </a:lnTo>
                  <a:cubicBezTo>
                    <a:pt x="1552" y="1831"/>
                    <a:pt x="1862" y="1304"/>
                    <a:pt x="1614" y="869"/>
                  </a:cubicBezTo>
                  <a:lnTo>
                    <a:pt x="1428" y="590"/>
                  </a:lnTo>
                  <a:cubicBezTo>
                    <a:pt x="1490" y="559"/>
                    <a:pt x="1552" y="497"/>
                    <a:pt x="1552" y="435"/>
                  </a:cubicBezTo>
                  <a:cubicBezTo>
                    <a:pt x="1583" y="311"/>
                    <a:pt x="1521" y="156"/>
                    <a:pt x="1366" y="125"/>
                  </a:cubicBezTo>
                  <a:lnTo>
                    <a:pt x="9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61"/>
            <p:cNvSpPr/>
            <p:nvPr/>
          </p:nvSpPr>
          <p:spPr>
            <a:xfrm>
              <a:off x="7396466" y="3806882"/>
              <a:ext cx="59933" cy="47458"/>
            </a:xfrm>
            <a:custGeom>
              <a:rect b="b" l="l" r="r" t="t"/>
              <a:pathLst>
                <a:path extrusionOk="0" h="1769" w="2234">
                  <a:moveTo>
                    <a:pt x="761" y="0"/>
                  </a:moveTo>
                  <a:cubicBezTo>
                    <a:pt x="662" y="0"/>
                    <a:pt x="559" y="41"/>
                    <a:pt x="497" y="124"/>
                  </a:cubicBezTo>
                  <a:lnTo>
                    <a:pt x="280" y="527"/>
                  </a:lnTo>
                  <a:cubicBezTo>
                    <a:pt x="0" y="931"/>
                    <a:pt x="311" y="1489"/>
                    <a:pt x="807" y="1489"/>
                  </a:cubicBezTo>
                  <a:lnTo>
                    <a:pt x="1396" y="1489"/>
                  </a:lnTo>
                  <a:cubicBezTo>
                    <a:pt x="1427" y="1644"/>
                    <a:pt x="1520" y="1768"/>
                    <a:pt x="1675" y="1768"/>
                  </a:cubicBezTo>
                  <a:cubicBezTo>
                    <a:pt x="1768" y="1768"/>
                    <a:pt x="1831" y="1737"/>
                    <a:pt x="1862" y="1675"/>
                  </a:cubicBezTo>
                  <a:lnTo>
                    <a:pt x="2141" y="1396"/>
                  </a:lnTo>
                  <a:cubicBezTo>
                    <a:pt x="2203" y="1365"/>
                    <a:pt x="2234" y="1303"/>
                    <a:pt x="2234" y="1210"/>
                  </a:cubicBezTo>
                  <a:cubicBezTo>
                    <a:pt x="2234" y="1148"/>
                    <a:pt x="2203" y="1086"/>
                    <a:pt x="2141" y="1024"/>
                  </a:cubicBezTo>
                  <a:lnTo>
                    <a:pt x="1893" y="776"/>
                  </a:lnTo>
                  <a:cubicBezTo>
                    <a:pt x="1831" y="714"/>
                    <a:pt x="1758" y="686"/>
                    <a:pt x="1689" y="686"/>
                  </a:cubicBezTo>
                  <a:cubicBezTo>
                    <a:pt x="1551" y="686"/>
                    <a:pt x="1427" y="796"/>
                    <a:pt x="1427" y="962"/>
                  </a:cubicBezTo>
                  <a:lnTo>
                    <a:pt x="838" y="962"/>
                  </a:lnTo>
                  <a:cubicBezTo>
                    <a:pt x="807" y="962"/>
                    <a:pt x="776" y="931"/>
                    <a:pt x="745" y="931"/>
                  </a:cubicBezTo>
                  <a:cubicBezTo>
                    <a:pt x="714" y="900"/>
                    <a:pt x="714" y="838"/>
                    <a:pt x="745" y="807"/>
                  </a:cubicBezTo>
                  <a:lnTo>
                    <a:pt x="993" y="434"/>
                  </a:lnTo>
                  <a:cubicBezTo>
                    <a:pt x="1055" y="310"/>
                    <a:pt x="1024" y="124"/>
                    <a:pt x="900" y="31"/>
                  </a:cubicBezTo>
                  <a:cubicBezTo>
                    <a:pt x="859" y="10"/>
                    <a:pt x="810" y="0"/>
                    <a:pt x="7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61"/>
            <p:cNvSpPr/>
            <p:nvPr/>
          </p:nvSpPr>
          <p:spPr>
            <a:xfrm>
              <a:off x="7368163" y="3649592"/>
              <a:ext cx="18350" cy="14594"/>
            </a:xfrm>
            <a:custGeom>
              <a:rect b="b" l="l" r="r" t="t"/>
              <a:pathLst>
                <a:path extrusionOk="0" h="544" w="684">
                  <a:moveTo>
                    <a:pt x="342" y="0"/>
                  </a:moveTo>
                  <a:cubicBezTo>
                    <a:pt x="94" y="31"/>
                    <a:pt x="1" y="342"/>
                    <a:pt x="218" y="497"/>
                  </a:cubicBezTo>
                  <a:cubicBezTo>
                    <a:pt x="264" y="528"/>
                    <a:pt x="319" y="543"/>
                    <a:pt x="373" y="543"/>
                  </a:cubicBezTo>
                  <a:cubicBezTo>
                    <a:pt x="427" y="543"/>
                    <a:pt x="482" y="528"/>
                    <a:pt x="528" y="497"/>
                  </a:cubicBezTo>
                  <a:cubicBezTo>
                    <a:pt x="621" y="435"/>
                    <a:pt x="683" y="280"/>
                    <a:pt x="621" y="156"/>
                  </a:cubicBezTo>
                  <a:cubicBezTo>
                    <a:pt x="590" y="62"/>
                    <a:pt x="466" y="0"/>
                    <a:pt x="3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 name="Google Shape;989;p61"/>
          <p:cNvGrpSpPr/>
          <p:nvPr/>
        </p:nvGrpSpPr>
        <p:grpSpPr>
          <a:xfrm>
            <a:off x="5600633" y="3533778"/>
            <a:ext cx="378670" cy="365498"/>
            <a:chOff x="5600633" y="3533778"/>
            <a:chExt cx="378670" cy="365498"/>
          </a:xfrm>
        </p:grpSpPr>
        <p:sp>
          <p:nvSpPr>
            <p:cNvPr id="990" name="Google Shape;990;p61"/>
            <p:cNvSpPr/>
            <p:nvPr/>
          </p:nvSpPr>
          <p:spPr>
            <a:xfrm>
              <a:off x="5600633" y="3533778"/>
              <a:ext cx="378670" cy="365498"/>
            </a:xfrm>
            <a:custGeom>
              <a:rect b="b" l="l" r="r" t="t"/>
              <a:pathLst>
                <a:path extrusionOk="0" h="13624" w="14115">
                  <a:moveTo>
                    <a:pt x="8439" y="543"/>
                  </a:moveTo>
                  <a:cubicBezTo>
                    <a:pt x="8529" y="543"/>
                    <a:pt x="8616" y="591"/>
                    <a:pt x="8655" y="688"/>
                  </a:cubicBezTo>
                  <a:lnTo>
                    <a:pt x="9369" y="1712"/>
                  </a:lnTo>
                  <a:cubicBezTo>
                    <a:pt x="9431" y="1805"/>
                    <a:pt x="9524" y="1836"/>
                    <a:pt x="9617" y="1836"/>
                  </a:cubicBezTo>
                  <a:lnTo>
                    <a:pt x="10857" y="1743"/>
                  </a:lnTo>
                  <a:cubicBezTo>
                    <a:pt x="10874" y="1740"/>
                    <a:pt x="10890" y="1738"/>
                    <a:pt x="10906" y="1738"/>
                  </a:cubicBezTo>
                  <a:cubicBezTo>
                    <a:pt x="11043" y="1738"/>
                    <a:pt x="11168" y="1852"/>
                    <a:pt x="11168" y="1991"/>
                  </a:cubicBezTo>
                  <a:lnTo>
                    <a:pt x="11354" y="3232"/>
                  </a:lnTo>
                  <a:cubicBezTo>
                    <a:pt x="11354" y="3325"/>
                    <a:pt x="11416" y="3418"/>
                    <a:pt x="11540" y="3449"/>
                  </a:cubicBezTo>
                  <a:lnTo>
                    <a:pt x="12688" y="3883"/>
                  </a:lnTo>
                  <a:cubicBezTo>
                    <a:pt x="12843" y="3945"/>
                    <a:pt x="12905" y="4100"/>
                    <a:pt x="12874" y="4255"/>
                  </a:cubicBezTo>
                  <a:lnTo>
                    <a:pt x="12470" y="5434"/>
                  </a:lnTo>
                  <a:cubicBezTo>
                    <a:pt x="12439" y="5527"/>
                    <a:pt x="12470" y="5651"/>
                    <a:pt x="12532" y="5713"/>
                  </a:cubicBezTo>
                  <a:lnTo>
                    <a:pt x="13401" y="6613"/>
                  </a:lnTo>
                  <a:cubicBezTo>
                    <a:pt x="13494" y="6737"/>
                    <a:pt x="13494" y="6892"/>
                    <a:pt x="13401" y="7016"/>
                  </a:cubicBezTo>
                  <a:lnTo>
                    <a:pt x="12532" y="7916"/>
                  </a:lnTo>
                  <a:cubicBezTo>
                    <a:pt x="12470" y="8009"/>
                    <a:pt x="12439" y="8102"/>
                    <a:pt x="12470" y="8195"/>
                  </a:cubicBezTo>
                  <a:lnTo>
                    <a:pt x="12874" y="9405"/>
                  </a:lnTo>
                  <a:cubicBezTo>
                    <a:pt x="12905" y="9529"/>
                    <a:pt x="12843" y="9684"/>
                    <a:pt x="12688" y="9746"/>
                  </a:cubicBezTo>
                  <a:lnTo>
                    <a:pt x="11540" y="10211"/>
                  </a:lnTo>
                  <a:cubicBezTo>
                    <a:pt x="11447" y="10242"/>
                    <a:pt x="11385" y="10304"/>
                    <a:pt x="11354" y="10428"/>
                  </a:cubicBezTo>
                  <a:lnTo>
                    <a:pt x="11199" y="11669"/>
                  </a:lnTo>
                  <a:cubicBezTo>
                    <a:pt x="11168" y="11793"/>
                    <a:pt x="11044" y="11917"/>
                    <a:pt x="10888" y="11917"/>
                  </a:cubicBezTo>
                  <a:lnTo>
                    <a:pt x="9617" y="11793"/>
                  </a:lnTo>
                  <a:cubicBezTo>
                    <a:pt x="9524" y="11793"/>
                    <a:pt x="9431" y="11824"/>
                    <a:pt x="9369" y="11917"/>
                  </a:cubicBezTo>
                  <a:lnTo>
                    <a:pt x="8686" y="12972"/>
                  </a:lnTo>
                  <a:cubicBezTo>
                    <a:pt x="8630" y="13047"/>
                    <a:pt x="8539" y="13088"/>
                    <a:pt x="8449" y="13088"/>
                  </a:cubicBezTo>
                  <a:cubicBezTo>
                    <a:pt x="8390" y="13088"/>
                    <a:pt x="8332" y="13071"/>
                    <a:pt x="8283" y="13034"/>
                  </a:cubicBezTo>
                  <a:lnTo>
                    <a:pt x="7197" y="12413"/>
                  </a:lnTo>
                  <a:cubicBezTo>
                    <a:pt x="7135" y="12382"/>
                    <a:pt x="7104" y="12351"/>
                    <a:pt x="7042" y="12351"/>
                  </a:cubicBezTo>
                  <a:cubicBezTo>
                    <a:pt x="6980" y="12351"/>
                    <a:pt x="6949" y="12382"/>
                    <a:pt x="6918" y="12413"/>
                  </a:cubicBezTo>
                  <a:lnTo>
                    <a:pt x="5801" y="13034"/>
                  </a:lnTo>
                  <a:cubicBezTo>
                    <a:pt x="5752" y="13071"/>
                    <a:pt x="5699" y="13088"/>
                    <a:pt x="5646" y="13088"/>
                  </a:cubicBezTo>
                  <a:cubicBezTo>
                    <a:pt x="5565" y="13088"/>
                    <a:pt x="5485" y="13047"/>
                    <a:pt x="5429" y="12972"/>
                  </a:cubicBezTo>
                  <a:lnTo>
                    <a:pt x="4747" y="11917"/>
                  </a:lnTo>
                  <a:cubicBezTo>
                    <a:pt x="4685" y="11824"/>
                    <a:pt x="4592" y="11793"/>
                    <a:pt x="4498" y="11793"/>
                  </a:cubicBezTo>
                  <a:lnTo>
                    <a:pt x="3227" y="11886"/>
                  </a:lnTo>
                  <a:cubicBezTo>
                    <a:pt x="3210" y="11889"/>
                    <a:pt x="3194" y="11891"/>
                    <a:pt x="3179" y="11891"/>
                  </a:cubicBezTo>
                  <a:cubicBezTo>
                    <a:pt x="3046" y="11891"/>
                    <a:pt x="2944" y="11780"/>
                    <a:pt x="2916" y="11669"/>
                  </a:cubicBezTo>
                  <a:lnTo>
                    <a:pt x="2761" y="10397"/>
                  </a:lnTo>
                  <a:cubicBezTo>
                    <a:pt x="2761" y="10304"/>
                    <a:pt x="2699" y="10211"/>
                    <a:pt x="2606" y="10180"/>
                  </a:cubicBezTo>
                  <a:lnTo>
                    <a:pt x="1428" y="9746"/>
                  </a:lnTo>
                  <a:cubicBezTo>
                    <a:pt x="1272" y="9684"/>
                    <a:pt x="1210" y="9529"/>
                    <a:pt x="1272" y="9374"/>
                  </a:cubicBezTo>
                  <a:lnTo>
                    <a:pt x="1645" y="8195"/>
                  </a:lnTo>
                  <a:cubicBezTo>
                    <a:pt x="1676" y="8102"/>
                    <a:pt x="1645" y="7978"/>
                    <a:pt x="1583" y="7916"/>
                  </a:cubicBezTo>
                  <a:lnTo>
                    <a:pt x="714" y="7016"/>
                  </a:lnTo>
                  <a:cubicBezTo>
                    <a:pt x="621" y="6892"/>
                    <a:pt x="621" y="6737"/>
                    <a:pt x="714" y="6613"/>
                  </a:cubicBezTo>
                  <a:lnTo>
                    <a:pt x="1583" y="5713"/>
                  </a:lnTo>
                  <a:cubicBezTo>
                    <a:pt x="1645" y="5651"/>
                    <a:pt x="1676" y="5527"/>
                    <a:pt x="1645" y="5434"/>
                  </a:cubicBezTo>
                  <a:lnTo>
                    <a:pt x="1272" y="4255"/>
                  </a:lnTo>
                  <a:cubicBezTo>
                    <a:pt x="1210" y="4100"/>
                    <a:pt x="1272" y="3945"/>
                    <a:pt x="1428" y="3883"/>
                  </a:cubicBezTo>
                  <a:lnTo>
                    <a:pt x="2606" y="3449"/>
                  </a:lnTo>
                  <a:cubicBezTo>
                    <a:pt x="2699" y="3418"/>
                    <a:pt x="2761" y="3325"/>
                    <a:pt x="2761" y="3232"/>
                  </a:cubicBezTo>
                  <a:lnTo>
                    <a:pt x="2948" y="1991"/>
                  </a:lnTo>
                  <a:cubicBezTo>
                    <a:pt x="2948" y="1852"/>
                    <a:pt x="3072" y="1738"/>
                    <a:pt x="3209" y="1738"/>
                  </a:cubicBezTo>
                  <a:cubicBezTo>
                    <a:pt x="3225" y="1738"/>
                    <a:pt x="3242" y="1740"/>
                    <a:pt x="3258" y="1743"/>
                  </a:cubicBezTo>
                  <a:lnTo>
                    <a:pt x="4498" y="1836"/>
                  </a:lnTo>
                  <a:cubicBezTo>
                    <a:pt x="4592" y="1836"/>
                    <a:pt x="4685" y="1805"/>
                    <a:pt x="4747" y="1712"/>
                  </a:cubicBezTo>
                  <a:lnTo>
                    <a:pt x="5460" y="688"/>
                  </a:lnTo>
                  <a:cubicBezTo>
                    <a:pt x="5499" y="591"/>
                    <a:pt x="5586" y="543"/>
                    <a:pt x="5676" y="543"/>
                  </a:cubicBezTo>
                  <a:cubicBezTo>
                    <a:pt x="5731" y="543"/>
                    <a:pt x="5786" y="560"/>
                    <a:pt x="5832" y="595"/>
                  </a:cubicBezTo>
                  <a:lnTo>
                    <a:pt x="6918" y="1247"/>
                  </a:lnTo>
                  <a:cubicBezTo>
                    <a:pt x="6965" y="1262"/>
                    <a:pt x="7011" y="1270"/>
                    <a:pt x="7058" y="1270"/>
                  </a:cubicBezTo>
                  <a:cubicBezTo>
                    <a:pt x="7104" y="1270"/>
                    <a:pt x="7151" y="1262"/>
                    <a:pt x="7197" y="1247"/>
                  </a:cubicBezTo>
                  <a:lnTo>
                    <a:pt x="8283" y="595"/>
                  </a:lnTo>
                  <a:cubicBezTo>
                    <a:pt x="8329" y="560"/>
                    <a:pt x="8385" y="543"/>
                    <a:pt x="8439" y="543"/>
                  </a:cubicBezTo>
                  <a:close/>
                  <a:moveTo>
                    <a:pt x="5686" y="1"/>
                  </a:moveTo>
                  <a:cubicBezTo>
                    <a:pt x="5419" y="1"/>
                    <a:pt x="5155" y="138"/>
                    <a:pt x="4995" y="378"/>
                  </a:cubicBezTo>
                  <a:lnTo>
                    <a:pt x="4405" y="1278"/>
                  </a:lnTo>
                  <a:lnTo>
                    <a:pt x="3289" y="1184"/>
                  </a:lnTo>
                  <a:cubicBezTo>
                    <a:pt x="3269" y="1183"/>
                    <a:pt x="3249" y="1182"/>
                    <a:pt x="3229" y="1182"/>
                  </a:cubicBezTo>
                  <a:cubicBezTo>
                    <a:pt x="2818" y="1182"/>
                    <a:pt x="2448" y="1484"/>
                    <a:pt x="2389" y="1898"/>
                  </a:cubicBezTo>
                  <a:lnTo>
                    <a:pt x="2265" y="2984"/>
                  </a:lnTo>
                  <a:lnTo>
                    <a:pt x="1241" y="3387"/>
                  </a:lnTo>
                  <a:cubicBezTo>
                    <a:pt x="807" y="3542"/>
                    <a:pt x="590" y="4007"/>
                    <a:pt x="745" y="4410"/>
                  </a:cubicBezTo>
                  <a:lnTo>
                    <a:pt x="1055" y="5465"/>
                  </a:lnTo>
                  <a:lnTo>
                    <a:pt x="311" y="6241"/>
                  </a:lnTo>
                  <a:cubicBezTo>
                    <a:pt x="1" y="6551"/>
                    <a:pt x="1" y="7078"/>
                    <a:pt x="311" y="7388"/>
                  </a:cubicBezTo>
                  <a:lnTo>
                    <a:pt x="1055" y="8164"/>
                  </a:lnTo>
                  <a:lnTo>
                    <a:pt x="745" y="9218"/>
                  </a:lnTo>
                  <a:cubicBezTo>
                    <a:pt x="590" y="9622"/>
                    <a:pt x="807" y="10087"/>
                    <a:pt x="1241" y="10242"/>
                  </a:cubicBezTo>
                  <a:lnTo>
                    <a:pt x="2265" y="10645"/>
                  </a:lnTo>
                  <a:lnTo>
                    <a:pt x="2389" y="11731"/>
                  </a:lnTo>
                  <a:cubicBezTo>
                    <a:pt x="2448" y="12145"/>
                    <a:pt x="2818" y="12447"/>
                    <a:pt x="3229" y="12447"/>
                  </a:cubicBezTo>
                  <a:cubicBezTo>
                    <a:pt x="3249" y="12447"/>
                    <a:pt x="3269" y="12446"/>
                    <a:pt x="3289" y="12444"/>
                  </a:cubicBezTo>
                  <a:lnTo>
                    <a:pt x="4405" y="12351"/>
                  </a:lnTo>
                  <a:lnTo>
                    <a:pt x="4995" y="13251"/>
                  </a:lnTo>
                  <a:cubicBezTo>
                    <a:pt x="5155" y="13491"/>
                    <a:pt x="5417" y="13615"/>
                    <a:pt x="5683" y="13615"/>
                  </a:cubicBezTo>
                  <a:cubicBezTo>
                    <a:pt x="5830" y="13615"/>
                    <a:pt x="5979" y="13577"/>
                    <a:pt x="6111" y="13499"/>
                  </a:cubicBezTo>
                  <a:lnTo>
                    <a:pt x="7073" y="12941"/>
                  </a:lnTo>
                  <a:lnTo>
                    <a:pt x="8004" y="13499"/>
                  </a:lnTo>
                  <a:cubicBezTo>
                    <a:pt x="8128" y="13561"/>
                    <a:pt x="8283" y="13623"/>
                    <a:pt x="8438" y="13623"/>
                  </a:cubicBezTo>
                  <a:cubicBezTo>
                    <a:pt x="8717" y="13623"/>
                    <a:pt x="8965" y="13468"/>
                    <a:pt x="9120" y="13220"/>
                  </a:cubicBezTo>
                  <a:lnTo>
                    <a:pt x="9710" y="12320"/>
                  </a:lnTo>
                  <a:lnTo>
                    <a:pt x="10826" y="12413"/>
                  </a:lnTo>
                  <a:cubicBezTo>
                    <a:pt x="10846" y="12415"/>
                    <a:pt x="10866" y="12416"/>
                    <a:pt x="10886" y="12416"/>
                  </a:cubicBezTo>
                  <a:cubicBezTo>
                    <a:pt x="11297" y="12416"/>
                    <a:pt x="11667" y="12114"/>
                    <a:pt x="11726" y="11700"/>
                  </a:cubicBezTo>
                  <a:lnTo>
                    <a:pt x="11850" y="10614"/>
                  </a:lnTo>
                  <a:lnTo>
                    <a:pt x="12874" y="10211"/>
                  </a:lnTo>
                  <a:cubicBezTo>
                    <a:pt x="13277" y="10056"/>
                    <a:pt x="13494" y="9653"/>
                    <a:pt x="13401" y="9249"/>
                  </a:cubicBezTo>
                  <a:lnTo>
                    <a:pt x="13060" y="8195"/>
                  </a:lnTo>
                  <a:lnTo>
                    <a:pt x="13804" y="7419"/>
                  </a:lnTo>
                  <a:cubicBezTo>
                    <a:pt x="14114" y="7109"/>
                    <a:pt x="14114" y="6582"/>
                    <a:pt x="13804" y="6272"/>
                  </a:cubicBezTo>
                  <a:lnTo>
                    <a:pt x="13804" y="6241"/>
                  </a:lnTo>
                  <a:lnTo>
                    <a:pt x="13060" y="5465"/>
                  </a:lnTo>
                  <a:lnTo>
                    <a:pt x="13370" y="4442"/>
                  </a:lnTo>
                  <a:cubicBezTo>
                    <a:pt x="13525" y="4007"/>
                    <a:pt x="13308" y="3542"/>
                    <a:pt x="12874" y="3387"/>
                  </a:cubicBezTo>
                  <a:lnTo>
                    <a:pt x="11850" y="3015"/>
                  </a:lnTo>
                  <a:lnTo>
                    <a:pt x="11726" y="1929"/>
                  </a:lnTo>
                  <a:cubicBezTo>
                    <a:pt x="11669" y="1529"/>
                    <a:pt x="11323" y="1208"/>
                    <a:pt x="10929" y="1208"/>
                  </a:cubicBezTo>
                  <a:cubicBezTo>
                    <a:pt x="10895" y="1208"/>
                    <a:pt x="10861" y="1211"/>
                    <a:pt x="10826" y="1216"/>
                  </a:cubicBezTo>
                  <a:lnTo>
                    <a:pt x="9710" y="1309"/>
                  </a:lnTo>
                  <a:lnTo>
                    <a:pt x="9120" y="378"/>
                  </a:lnTo>
                  <a:cubicBezTo>
                    <a:pt x="8960" y="138"/>
                    <a:pt x="8696" y="1"/>
                    <a:pt x="8429" y="1"/>
                  </a:cubicBezTo>
                  <a:cubicBezTo>
                    <a:pt x="8283" y="1"/>
                    <a:pt x="8136" y="42"/>
                    <a:pt x="8004" y="130"/>
                  </a:cubicBezTo>
                  <a:lnTo>
                    <a:pt x="7073" y="688"/>
                  </a:lnTo>
                  <a:lnTo>
                    <a:pt x="6111" y="130"/>
                  </a:lnTo>
                  <a:cubicBezTo>
                    <a:pt x="5980" y="42"/>
                    <a:pt x="5832" y="1"/>
                    <a:pt x="56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61"/>
            <p:cNvSpPr/>
            <p:nvPr/>
          </p:nvSpPr>
          <p:spPr>
            <a:xfrm>
              <a:off x="5633926" y="3589901"/>
              <a:ext cx="297946" cy="254352"/>
            </a:xfrm>
            <a:custGeom>
              <a:rect b="b" l="l" r="r" t="t"/>
              <a:pathLst>
                <a:path extrusionOk="0" h="9481" w="11106">
                  <a:moveTo>
                    <a:pt x="5807" y="0"/>
                  </a:moveTo>
                  <a:cubicBezTo>
                    <a:pt x="4334" y="0"/>
                    <a:pt x="2897" y="683"/>
                    <a:pt x="1986" y="1946"/>
                  </a:cubicBezTo>
                  <a:cubicBezTo>
                    <a:pt x="621" y="3838"/>
                    <a:pt x="807" y="6444"/>
                    <a:pt x="2451" y="8088"/>
                  </a:cubicBezTo>
                  <a:cubicBezTo>
                    <a:pt x="3370" y="9007"/>
                    <a:pt x="4590" y="9480"/>
                    <a:pt x="5818" y="9480"/>
                  </a:cubicBezTo>
                  <a:cubicBezTo>
                    <a:pt x="6786" y="9480"/>
                    <a:pt x="7759" y="9186"/>
                    <a:pt x="8593" y="8584"/>
                  </a:cubicBezTo>
                  <a:cubicBezTo>
                    <a:pt x="10485" y="7220"/>
                    <a:pt x="11105" y="4676"/>
                    <a:pt x="10051" y="2598"/>
                  </a:cubicBezTo>
                  <a:cubicBezTo>
                    <a:pt x="10051" y="2598"/>
                    <a:pt x="10020" y="2567"/>
                    <a:pt x="9989" y="2505"/>
                  </a:cubicBezTo>
                  <a:lnTo>
                    <a:pt x="9958" y="2443"/>
                  </a:lnTo>
                  <a:cubicBezTo>
                    <a:pt x="9907" y="2342"/>
                    <a:pt x="9821" y="2300"/>
                    <a:pt x="9734" y="2300"/>
                  </a:cubicBezTo>
                  <a:cubicBezTo>
                    <a:pt x="9552" y="2300"/>
                    <a:pt x="9367" y="2481"/>
                    <a:pt x="9492" y="2691"/>
                  </a:cubicBezTo>
                  <a:lnTo>
                    <a:pt x="9523" y="2784"/>
                  </a:lnTo>
                  <a:cubicBezTo>
                    <a:pt x="9523" y="2784"/>
                    <a:pt x="9554" y="2815"/>
                    <a:pt x="9554" y="2815"/>
                  </a:cubicBezTo>
                  <a:cubicBezTo>
                    <a:pt x="10485" y="4676"/>
                    <a:pt x="9958" y="6909"/>
                    <a:pt x="8283" y="8119"/>
                  </a:cubicBezTo>
                  <a:cubicBezTo>
                    <a:pt x="7542" y="8654"/>
                    <a:pt x="6675" y="8916"/>
                    <a:pt x="5811" y="8916"/>
                  </a:cubicBezTo>
                  <a:cubicBezTo>
                    <a:pt x="4721" y="8916"/>
                    <a:pt x="3637" y="8498"/>
                    <a:pt x="2823" y="7685"/>
                  </a:cubicBezTo>
                  <a:cubicBezTo>
                    <a:pt x="1" y="4836"/>
                    <a:pt x="2396" y="491"/>
                    <a:pt x="5762" y="491"/>
                  </a:cubicBezTo>
                  <a:cubicBezTo>
                    <a:pt x="6392" y="491"/>
                    <a:pt x="7055" y="643"/>
                    <a:pt x="7724" y="985"/>
                  </a:cubicBezTo>
                  <a:lnTo>
                    <a:pt x="7817" y="1016"/>
                  </a:lnTo>
                  <a:lnTo>
                    <a:pt x="7848" y="1047"/>
                  </a:lnTo>
                  <a:cubicBezTo>
                    <a:pt x="7882" y="1063"/>
                    <a:pt x="7917" y="1071"/>
                    <a:pt x="7953" y="1071"/>
                  </a:cubicBezTo>
                  <a:cubicBezTo>
                    <a:pt x="8051" y="1071"/>
                    <a:pt x="8152" y="1013"/>
                    <a:pt x="8221" y="923"/>
                  </a:cubicBezTo>
                  <a:cubicBezTo>
                    <a:pt x="8283" y="799"/>
                    <a:pt x="8221" y="643"/>
                    <a:pt x="8096" y="550"/>
                  </a:cubicBezTo>
                  <a:lnTo>
                    <a:pt x="8034" y="519"/>
                  </a:lnTo>
                  <a:lnTo>
                    <a:pt x="7972" y="519"/>
                  </a:lnTo>
                  <a:cubicBezTo>
                    <a:pt x="7282" y="169"/>
                    <a:pt x="6540" y="0"/>
                    <a:pt x="580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61"/>
            <p:cNvSpPr/>
            <p:nvPr/>
          </p:nvSpPr>
          <p:spPr>
            <a:xfrm>
              <a:off x="5866091" y="3625045"/>
              <a:ext cx="16687" cy="14594"/>
            </a:xfrm>
            <a:custGeom>
              <a:rect b="b" l="l" r="r" t="t"/>
              <a:pathLst>
                <a:path extrusionOk="0" h="544" w="622">
                  <a:moveTo>
                    <a:pt x="315" y="0"/>
                  </a:moveTo>
                  <a:cubicBezTo>
                    <a:pt x="257" y="0"/>
                    <a:pt x="202" y="16"/>
                    <a:pt x="156" y="47"/>
                  </a:cubicBezTo>
                  <a:cubicBezTo>
                    <a:pt x="63" y="109"/>
                    <a:pt x="1" y="264"/>
                    <a:pt x="63" y="357"/>
                  </a:cubicBezTo>
                  <a:cubicBezTo>
                    <a:pt x="94" y="481"/>
                    <a:pt x="218" y="543"/>
                    <a:pt x="342" y="543"/>
                  </a:cubicBezTo>
                  <a:cubicBezTo>
                    <a:pt x="435" y="512"/>
                    <a:pt x="528" y="450"/>
                    <a:pt x="590" y="326"/>
                  </a:cubicBezTo>
                  <a:cubicBezTo>
                    <a:pt x="621" y="233"/>
                    <a:pt x="559" y="109"/>
                    <a:pt x="497" y="47"/>
                  </a:cubicBezTo>
                  <a:cubicBezTo>
                    <a:pt x="435" y="16"/>
                    <a:pt x="373" y="0"/>
                    <a:pt x="3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61"/>
            <p:cNvSpPr/>
            <p:nvPr/>
          </p:nvSpPr>
          <p:spPr>
            <a:xfrm>
              <a:off x="5681598" y="3636259"/>
              <a:ext cx="189509" cy="162333"/>
            </a:xfrm>
            <a:custGeom>
              <a:rect b="b" l="l" r="r" t="t"/>
              <a:pathLst>
                <a:path extrusionOk="0" h="6051" w="7064">
                  <a:moveTo>
                    <a:pt x="4010" y="521"/>
                  </a:moveTo>
                  <a:cubicBezTo>
                    <a:pt x="5294" y="521"/>
                    <a:pt x="6537" y="1515"/>
                    <a:pt x="6537" y="3010"/>
                  </a:cubicBezTo>
                  <a:cubicBezTo>
                    <a:pt x="6506" y="4375"/>
                    <a:pt x="5420" y="5492"/>
                    <a:pt x="4024" y="5492"/>
                  </a:cubicBezTo>
                  <a:cubicBezTo>
                    <a:pt x="1822" y="5492"/>
                    <a:pt x="705" y="2824"/>
                    <a:pt x="2287" y="1242"/>
                  </a:cubicBezTo>
                  <a:cubicBezTo>
                    <a:pt x="2785" y="744"/>
                    <a:pt x="3402" y="521"/>
                    <a:pt x="4010" y="521"/>
                  </a:cubicBezTo>
                  <a:close/>
                  <a:moveTo>
                    <a:pt x="3986" y="1"/>
                  </a:moveTo>
                  <a:cubicBezTo>
                    <a:pt x="1313" y="1"/>
                    <a:pt x="0" y="3267"/>
                    <a:pt x="1884" y="5150"/>
                  </a:cubicBezTo>
                  <a:cubicBezTo>
                    <a:pt x="2506" y="5773"/>
                    <a:pt x="3268" y="6051"/>
                    <a:pt x="4014" y="6051"/>
                  </a:cubicBezTo>
                  <a:cubicBezTo>
                    <a:pt x="5574" y="6051"/>
                    <a:pt x="7064" y="4835"/>
                    <a:pt x="7064" y="3010"/>
                  </a:cubicBezTo>
                  <a:cubicBezTo>
                    <a:pt x="7064" y="1335"/>
                    <a:pt x="5699" y="1"/>
                    <a:pt x="4024" y="1"/>
                  </a:cubicBezTo>
                  <a:cubicBezTo>
                    <a:pt x="4011" y="1"/>
                    <a:pt x="3999" y="1"/>
                    <a:pt x="39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61"/>
            <p:cNvSpPr/>
            <p:nvPr/>
          </p:nvSpPr>
          <p:spPr>
            <a:xfrm>
              <a:off x="5757091" y="3663730"/>
              <a:ext cx="59101" cy="43300"/>
            </a:xfrm>
            <a:custGeom>
              <a:rect b="b" l="l" r="r" t="t"/>
              <a:pathLst>
                <a:path extrusionOk="0" h="1614" w="2203">
                  <a:moveTo>
                    <a:pt x="1210" y="1"/>
                  </a:moveTo>
                  <a:cubicBezTo>
                    <a:pt x="1024" y="1"/>
                    <a:pt x="807" y="94"/>
                    <a:pt x="714" y="280"/>
                  </a:cubicBezTo>
                  <a:lnTo>
                    <a:pt x="404" y="745"/>
                  </a:lnTo>
                  <a:lnTo>
                    <a:pt x="248" y="745"/>
                  </a:lnTo>
                  <a:cubicBezTo>
                    <a:pt x="93" y="776"/>
                    <a:pt x="0" y="931"/>
                    <a:pt x="31" y="1086"/>
                  </a:cubicBezTo>
                  <a:lnTo>
                    <a:pt x="124" y="1397"/>
                  </a:lnTo>
                  <a:cubicBezTo>
                    <a:pt x="155" y="1521"/>
                    <a:pt x="248" y="1614"/>
                    <a:pt x="373" y="1614"/>
                  </a:cubicBezTo>
                  <a:lnTo>
                    <a:pt x="435" y="1614"/>
                  </a:lnTo>
                  <a:lnTo>
                    <a:pt x="776" y="1552"/>
                  </a:lnTo>
                  <a:cubicBezTo>
                    <a:pt x="931" y="1521"/>
                    <a:pt x="1024" y="1366"/>
                    <a:pt x="962" y="1211"/>
                  </a:cubicBezTo>
                  <a:cubicBezTo>
                    <a:pt x="962" y="1148"/>
                    <a:pt x="931" y="1086"/>
                    <a:pt x="869" y="1055"/>
                  </a:cubicBezTo>
                  <a:lnTo>
                    <a:pt x="1179" y="590"/>
                  </a:lnTo>
                  <a:lnTo>
                    <a:pt x="1241" y="590"/>
                  </a:lnTo>
                  <a:lnTo>
                    <a:pt x="1644" y="1211"/>
                  </a:lnTo>
                  <a:cubicBezTo>
                    <a:pt x="1686" y="1293"/>
                    <a:pt x="1782" y="1348"/>
                    <a:pt x="1879" y="1348"/>
                  </a:cubicBezTo>
                  <a:cubicBezTo>
                    <a:pt x="1927" y="1348"/>
                    <a:pt x="1975" y="1335"/>
                    <a:pt x="2017" y="1304"/>
                  </a:cubicBezTo>
                  <a:cubicBezTo>
                    <a:pt x="2141" y="1211"/>
                    <a:pt x="2203" y="1024"/>
                    <a:pt x="2110" y="900"/>
                  </a:cubicBezTo>
                  <a:lnTo>
                    <a:pt x="1706" y="280"/>
                  </a:lnTo>
                  <a:cubicBezTo>
                    <a:pt x="1613" y="94"/>
                    <a:pt x="1427" y="1"/>
                    <a:pt x="12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61"/>
            <p:cNvSpPr/>
            <p:nvPr/>
          </p:nvSpPr>
          <p:spPr>
            <a:xfrm>
              <a:off x="5735441" y="3713093"/>
              <a:ext cx="54970" cy="43031"/>
            </a:xfrm>
            <a:custGeom>
              <a:rect b="b" l="l" r="r" t="t"/>
              <a:pathLst>
                <a:path extrusionOk="0" h="1604" w="2049">
                  <a:moveTo>
                    <a:pt x="682" y="1"/>
                  </a:moveTo>
                  <a:cubicBezTo>
                    <a:pt x="592" y="1"/>
                    <a:pt x="505" y="49"/>
                    <a:pt x="466" y="146"/>
                  </a:cubicBezTo>
                  <a:lnTo>
                    <a:pt x="249" y="456"/>
                  </a:lnTo>
                  <a:cubicBezTo>
                    <a:pt x="1" y="859"/>
                    <a:pt x="280" y="1356"/>
                    <a:pt x="745" y="1387"/>
                  </a:cubicBezTo>
                  <a:lnTo>
                    <a:pt x="1242" y="1387"/>
                  </a:lnTo>
                  <a:cubicBezTo>
                    <a:pt x="1242" y="1418"/>
                    <a:pt x="1273" y="1480"/>
                    <a:pt x="1335" y="1542"/>
                  </a:cubicBezTo>
                  <a:cubicBezTo>
                    <a:pt x="1366" y="1573"/>
                    <a:pt x="1459" y="1604"/>
                    <a:pt x="1521" y="1604"/>
                  </a:cubicBezTo>
                  <a:cubicBezTo>
                    <a:pt x="1583" y="1604"/>
                    <a:pt x="1645" y="1573"/>
                    <a:pt x="1707" y="1542"/>
                  </a:cubicBezTo>
                  <a:lnTo>
                    <a:pt x="1955" y="1294"/>
                  </a:lnTo>
                  <a:cubicBezTo>
                    <a:pt x="2048" y="1170"/>
                    <a:pt x="2048" y="1015"/>
                    <a:pt x="1955" y="890"/>
                  </a:cubicBezTo>
                  <a:lnTo>
                    <a:pt x="1738" y="673"/>
                  </a:lnTo>
                  <a:cubicBezTo>
                    <a:pt x="1676" y="627"/>
                    <a:pt x="1606" y="604"/>
                    <a:pt x="1536" y="604"/>
                  </a:cubicBezTo>
                  <a:cubicBezTo>
                    <a:pt x="1466" y="604"/>
                    <a:pt x="1397" y="627"/>
                    <a:pt x="1335" y="673"/>
                  </a:cubicBezTo>
                  <a:cubicBezTo>
                    <a:pt x="1304" y="735"/>
                    <a:pt x="1273" y="766"/>
                    <a:pt x="1273" y="828"/>
                  </a:cubicBezTo>
                  <a:lnTo>
                    <a:pt x="714" y="828"/>
                  </a:lnTo>
                  <a:cubicBezTo>
                    <a:pt x="714" y="797"/>
                    <a:pt x="714" y="766"/>
                    <a:pt x="714" y="766"/>
                  </a:cubicBezTo>
                  <a:lnTo>
                    <a:pt x="931" y="425"/>
                  </a:lnTo>
                  <a:cubicBezTo>
                    <a:pt x="1024" y="301"/>
                    <a:pt x="962" y="115"/>
                    <a:pt x="838" y="53"/>
                  </a:cubicBezTo>
                  <a:cubicBezTo>
                    <a:pt x="792" y="18"/>
                    <a:pt x="737" y="1"/>
                    <a:pt x="68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61"/>
            <p:cNvSpPr/>
            <p:nvPr/>
          </p:nvSpPr>
          <p:spPr>
            <a:xfrm>
              <a:off x="5798700" y="3704991"/>
              <a:ext cx="44963" cy="45312"/>
            </a:xfrm>
            <a:custGeom>
              <a:rect b="b" l="l" r="r" t="t"/>
              <a:pathLst>
                <a:path extrusionOk="0" h="1689" w="1676">
                  <a:moveTo>
                    <a:pt x="814" y="1"/>
                  </a:moveTo>
                  <a:cubicBezTo>
                    <a:pt x="770" y="1"/>
                    <a:pt x="727" y="23"/>
                    <a:pt x="683" y="45"/>
                  </a:cubicBezTo>
                  <a:cubicBezTo>
                    <a:pt x="590" y="76"/>
                    <a:pt x="559" y="138"/>
                    <a:pt x="528" y="200"/>
                  </a:cubicBezTo>
                  <a:lnTo>
                    <a:pt x="466" y="510"/>
                  </a:lnTo>
                  <a:cubicBezTo>
                    <a:pt x="404" y="665"/>
                    <a:pt x="497" y="820"/>
                    <a:pt x="652" y="851"/>
                  </a:cubicBezTo>
                  <a:lnTo>
                    <a:pt x="714" y="851"/>
                  </a:lnTo>
                  <a:cubicBezTo>
                    <a:pt x="745" y="851"/>
                    <a:pt x="807" y="851"/>
                    <a:pt x="838" y="820"/>
                  </a:cubicBezTo>
                  <a:lnTo>
                    <a:pt x="962" y="1068"/>
                  </a:lnTo>
                  <a:cubicBezTo>
                    <a:pt x="993" y="1068"/>
                    <a:pt x="993" y="1099"/>
                    <a:pt x="962" y="1099"/>
                  </a:cubicBezTo>
                  <a:cubicBezTo>
                    <a:pt x="962" y="1130"/>
                    <a:pt x="962" y="1130"/>
                    <a:pt x="931" y="1130"/>
                  </a:cubicBezTo>
                  <a:lnTo>
                    <a:pt x="310" y="1130"/>
                  </a:lnTo>
                  <a:cubicBezTo>
                    <a:pt x="0" y="1161"/>
                    <a:pt x="0" y="1627"/>
                    <a:pt x="310" y="1689"/>
                  </a:cubicBezTo>
                  <a:lnTo>
                    <a:pt x="931" y="1689"/>
                  </a:lnTo>
                  <a:cubicBezTo>
                    <a:pt x="1396" y="1689"/>
                    <a:pt x="1675" y="1161"/>
                    <a:pt x="1427" y="789"/>
                  </a:cubicBezTo>
                  <a:lnTo>
                    <a:pt x="1303" y="572"/>
                  </a:lnTo>
                  <a:cubicBezTo>
                    <a:pt x="1334" y="510"/>
                    <a:pt x="1365" y="479"/>
                    <a:pt x="1396" y="417"/>
                  </a:cubicBezTo>
                  <a:lnTo>
                    <a:pt x="1396" y="448"/>
                  </a:lnTo>
                  <a:cubicBezTo>
                    <a:pt x="1427" y="293"/>
                    <a:pt x="1334" y="138"/>
                    <a:pt x="1210" y="107"/>
                  </a:cubicBezTo>
                  <a:lnTo>
                    <a:pt x="869" y="14"/>
                  </a:lnTo>
                  <a:cubicBezTo>
                    <a:pt x="851" y="5"/>
                    <a:pt x="832" y="1"/>
                    <a:pt x="8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 name="Google Shape;997;p61"/>
          <p:cNvGrpSpPr/>
          <p:nvPr/>
        </p:nvGrpSpPr>
        <p:grpSpPr>
          <a:xfrm>
            <a:off x="6412004" y="1776389"/>
            <a:ext cx="388650" cy="325069"/>
            <a:chOff x="6412004" y="1776389"/>
            <a:chExt cx="388650" cy="325069"/>
          </a:xfrm>
        </p:grpSpPr>
        <p:sp>
          <p:nvSpPr>
            <p:cNvPr id="998" name="Google Shape;998;p61"/>
            <p:cNvSpPr/>
            <p:nvPr/>
          </p:nvSpPr>
          <p:spPr>
            <a:xfrm>
              <a:off x="6566557" y="1807911"/>
              <a:ext cx="16901" cy="14433"/>
            </a:xfrm>
            <a:custGeom>
              <a:rect b="b" l="l" r="r" t="t"/>
              <a:pathLst>
                <a:path extrusionOk="0" h="538" w="630">
                  <a:moveTo>
                    <a:pt x="337" y="1"/>
                  </a:moveTo>
                  <a:cubicBezTo>
                    <a:pt x="161" y="1"/>
                    <a:pt x="1" y="188"/>
                    <a:pt x="71" y="376"/>
                  </a:cubicBezTo>
                  <a:cubicBezTo>
                    <a:pt x="125" y="457"/>
                    <a:pt x="202" y="537"/>
                    <a:pt x="302" y="537"/>
                  </a:cubicBezTo>
                  <a:cubicBezTo>
                    <a:pt x="318" y="537"/>
                    <a:pt x="334" y="535"/>
                    <a:pt x="350" y="531"/>
                  </a:cubicBezTo>
                  <a:cubicBezTo>
                    <a:pt x="474" y="531"/>
                    <a:pt x="567" y="469"/>
                    <a:pt x="598" y="345"/>
                  </a:cubicBezTo>
                  <a:cubicBezTo>
                    <a:pt x="629" y="252"/>
                    <a:pt x="598" y="128"/>
                    <a:pt x="505" y="66"/>
                  </a:cubicBezTo>
                  <a:cubicBezTo>
                    <a:pt x="452" y="20"/>
                    <a:pt x="394" y="1"/>
                    <a:pt x="3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61"/>
            <p:cNvSpPr/>
            <p:nvPr/>
          </p:nvSpPr>
          <p:spPr>
            <a:xfrm>
              <a:off x="6412004" y="1776389"/>
              <a:ext cx="388650" cy="325069"/>
            </a:xfrm>
            <a:custGeom>
              <a:rect b="b" l="l" r="r" t="t"/>
              <a:pathLst>
                <a:path extrusionOk="0" h="12117" w="14487">
                  <a:moveTo>
                    <a:pt x="11354" y="527"/>
                  </a:moveTo>
                  <a:cubicBezTo>
                    <a:pt x="11509" y="527"/>
                    <a:pt x="11633" y="682"/>
                    <a:pt x="11633" y="838"/>
                  </a:cubicBezTo>
                  <a:lnTo>
                    <a:pt x="11633" y="5459"/>
                  </a:lnTo>
                  <a:cubicBezTo>
                    <a:pt x="11447" y="5366"/>
                    <a:pt x="11230" y="5335"/>
                    <a:pt x="11012" y="5304"/>
                  </a:cubicBezTo>
                  <a:lnTo>
                    <a:pt x="11012" y="1458"/>
                  </a:lnTo>
                  <a:cubicBezTo>
                    <a:pt x="11012" y="1303"/>
                    <a:pt x="10888" y="1179"/>
                    <a:pt x="10733" y="1179"/>
                  </a:cubicBezTo>
                  <a:lnTo>
                    <a:pt x="7321" y="1179"/>
                  </a:lnTo>
                  <a:cubicBezTo>
                    <a:pt x="6949" y="1179"/>
                    <a:pt x="6949" y="1737"/>
                    <a:pt x="7321" y="1737"/>
                  </a:cubicBezTo>
                  <a:lnTo>
                    <a:pt x="10454" y="1737"/>
                  </a:lnTo>
                  <a:lnTo>
                    <a:pt x="10454" y="5273"/>
                  </a:lnTo>
                  <a:cubicBezTo>
                    <a:pt x="8717" y="5304"/>
                    <a:pt x="7259" y="6669"/>
                    <a:pt x="7135" y="8437"/>
                  </a:cubicBezTo>
                  <a:lnTo>
                    <a:pt x="1707" y="8437"/>
                  </a:lnTo>
                  <a:lnTo>
                    <a:pt x="1707" y="1706"/>
                  </a:lnTo>
                  <a:lnTo>
                    <a:pt x="4871" y="1706"/>
                  </a:lnTo>
                  <a:cubicBezTo>
                    <a:pt x="5212" y="1706"/>
                    <a:pt x="5212" y="1179"/>
                    <a:pt x="4871" y="1179"/>
                  </a:cubicBezTo>
                  <a:lnTo>
                    <a:pt x="1427" y="1179"/>
                  </a:lnTo>
                  <a:cubicBezTo>
                    <a:pt x="1272" y="1179"/>
                    <a:pt x="1148" y="1303"/>
                    <a:pt x="1148" y="1458"/>
                  </a:cubicBezTo>
                  <a:lnTo>
                    <a:pt x="1148" y="8716"/>
                  </a:lnTo>
                  <a:cubicBezTo>
                    <a:pt x="1148" y="8872"/>
                    <a:pt x="1272" y="8996"/>
                    <a:pt x="1427" y="8996"/>
                  </a:cubicBezTo>
                  <a:lnTo>
                    <a:pt x="7104" y="8996"/>
                  </a:lnTo>
                  <a:cubicBezTo>
                    <a:pt x="7135" y="9182"/>
                    <a:pt x="7166" y="9337"/>
                    <a:pt x="7197" y="9523"/>
                  </a:cubicBezTo>
                  <a:lnTo>
                    <a:pt x="838" y="9523"/>
                  </a:lnTo>
                  <a:cubicBezTo>
                    <a:pt x="652" y="9523"/>
                    <a:pt x="528" y="9368"/>
                    <a:pt x="528" y="9213"/>
                  </a:cubicBezTo>
                  <a:lnTo>
                    <a:pt x="528" y="9182"/>
                  </a:lnTo>
                  <a:lnTo>
                    <a:pt x="528" y="838"/>
                  </a:lnTo>
                  <a:cubicBezTo>
                    <a:pt x="528" y="682"/>
                    <a:pt x="652" y="527"/>
                    <a:pt x="838" y="527"/>
                  </a:cubicBezTo>
                  <a:close/>
                  <a:moveTo>
                    <a:pt x="7383" y="10081"/>
                  </a:moveTo>
                  <a:cubicBezTo>
                    <a:pt x="7476" y="10267"/>
                    <a:pt x="7600" y="10485"/>
                    <a:pt x="7724" y="10671"/>
                  </a:cubicBezTo>
                  <a:lnTo>
                    <a:pt x="3630" y="10609"/>
                  </a:lnTo>
                  <a:cubicBezTo>
                    <a:pt x="3568" y="10609"/>
                    <a:pt x="3537" y="10640"/>
                    <a:pt x="3475" y="10671"/>
                  </a:cubicBezTo>
                  <a:lnTo>
                    <a:pt x="2730" y="11167"/>
                  </a:lnTo>
                  <a:lnTo>
                    <a:pt x="1955" y="11167"/>
                  </a:lnTo>
                  <a:lnTo>
                    <a:pt x="2327" y="10081"/>
                  </a:lnTo>
                  <a:close/>
                  <a:moveTo>
                    <a:pt x="10493" y="5783"/>
                  </a:moveTo>
                  <a:cubicBezTo>
                    <a:pt x="11980" y="5783"/>
                    <a:pt x="13401" y="6943"/>
                    <a:pt x="13401" y="8685"/>
                  </a:cubicBezTo>
                  <a:cubicBezTo>
                    <a:pt x="13370" y="10267"/>
                    <a:pt x="12098" y="11539"/>
                    <a:pt x="10516" y="11539"/>
                  </a:cubicBezTo>
                  <a:cubicBezTo>
                    <a:pt x="7972" y="11539"/>
                    <a:pt x="6670" y="8437"/>
                    <a:pt x="8469" y="6638"/>
                  </a:cubicBezTo>
                  <a:cubicBezTo>
                    <a:pt x="9060" y="6047"/>
                    <a:pt x="9784" y="5783"/>
                    <a:pt x="10493" y="5783"/>
                  </a:cubicBezTo>
                  <a:close/>
                  <a:moveTo>
                    <a:pt x="838" y="0"/>
                  </a:moveTo>
                  <a:cubicBezTo>
                    <a:pt x="373" y="0"/>
                    <a:pt x="1" y="372"/>
                    <a:pt x="1" y="838"/>
                  </a:cubicBezTo>
                  <a:lnTo>
                    <a:pt x="1" y="9213"/>
                  </a:lnTo>
                  <a:cubicBezTo>
                    <a:pt x="1" y="9678"/>
                    <a:pt x="373" y="10050"/>
                    <a:pt x="838" y="10050"/>
                  </a:cubicBezTo>
                  <a:lnTo>
                    <a:pt x="1769" y="10050"/>
                  </a:lnTo>
                  <a:lnTo>
                    <a:pt x="1334" y="11322"/>
                  </a:lnTo>
                  <a:cubicBezTo>
                    <a:pt x="1303" y="11415"/>
                    <a:pt x="1303" y="11508"/>
                    <a:pt x="1365" y="11570"/>
                  </a:cubicBezTo>
                  <a:cubicBezTo>
                    <a:pt x="1427" y="11632"/>
                    <a:pt x="1489" y="11694"/>
                    <a:pt x="1583" y="11694"/>
                  </a:cubicBezTo>
                  <a:lnTo>
                    <a:pt x="2823" y="11694"/>
                  </a:lnTo>
                  <a:cubicBezTo>
                    <a:pt x="2854" y="11694"/>
                    <a:pt x="2916" y="11663"/>
                    <a:pt x="2947" y="11632"/>
                  </a:cubicBezTo>
                  <a:lnTo>
                    <a:pt x="3723" y="11198"/>
                  </a:lnTo>
                  <a:lnTo>
                    <a:pt x="8190" y="11198"/>
                  </a:lnTo>
                  <a:cubicBezTo>
                    <a:pt x="8848" y="11815"/>
                    <a:pt x="9682" y="12117"/>
                    <a:pt x="10512" y="12117"/>
                  </a:cubicBezTo>
                  <a:cubicBezTo>
                    <a:pt x="11560" y="12117"/>
                    <a:pt x="12602" y="11636"/>
                    <a:pt x="13277" y="10702"/>
                  </a:cubicBezTo>
                  <a:cubicBezTo>
                    <a:pt x="14487" y="9058"/>
                    <a:pt x="13990" y="6700"/>
                    <a:pt x="12191" y="5708"/>
                  </a:cubicBezTo>
                  <a:lnTo>
                    <a:pt x="12191" y="838"/>
                  </a:lnTo>
                  <a:cubicBezTo>
                    <a:pt x="12191" y="372"/>
                    <a:pt x="11819" y="0"/>
                    <a:pt x="113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61"/>
            <p:cNvSpPr/>
            <p:nvPr/>
          </p:nvSpPr>
          <p:spPr>
            <a:xfrm>
              <a:off x="6658629" y="1950499"/>
              <a:ext cx="64627" cy="47270"/>
            </a:xfrm>
            <a:custGeom>
              <a:rect b="b" l="l" r="r" t="t"/>
              <a:pathLst>
                <a:path extrusionOk="0" h="1762" w="2409">
                  <a:moveTo>
                    <a:pt x="1327" y="1"/>
                  </a:moveTo>
                  <a:cubicBezTo>
                    <a:pt x="1121" y="1"/>
                    <a:pt x="920" y="102"/>
                    <a:pt x="796" y="303"/>
                  </a:cubicBezTo>
                  <a:lnTo>
                    <a:pt x="424" y="862"/>
                  </a:lnTo>
                  <a:cubicBezTo>
                    <a:pt x="390" y="845"/>
                    <a:pt x="354" y="837"/>
                    <a:pt x="318" y="837"/>
                  </a:cubicBezTo>
                  <a:cubicBezTo>
                    <a:pt x="158" y="837"/>
                    <a:pt x="0" y="994"/>
                    <a:pt x="51" y="1172"/>
                  </a:cubicBezTo>
                  <a:lnTo>
                    <a:pt x="144" y="1544"/>
                  </a:lnTo>
                  <a:cubicBezTo>
                    <a:pt x="144" y="1637"/>
                    <a:pt x="206" y="1668"/>
                    <a:pt x="268" y="1730"/>
                  </a:cubicBezTo>
                  <a:cubicBezTo>
                    <a:pt x="299" y="1761"/>
                    <a:pt x="330" y="1761"/>
                    <a:pt x="392" y="1761"/>
                  </a:cubicBezTo>
                  <a:lnTo>
                    <a:pt x="455" y="1761"/>
                  </a:lnTo>
                  <a:lnTo>
                    <a:pt x="858" y="1668"/>
                  </a:lnTo>
                  <a:cubicBezTo>
                    <a:pt x="982" y="1637"/>
                    <a:pt x="1075" y="1482"/>
                    <a:pt x="1044" y="1358"/>
                  </a:cubicBezTo>
                  <a:cubicBezTo>
                    <a:pt x="1044" y="1265"/>
                    <a:pt x="982" y="1203"/>
                    <a:pt x="920" y="1172"/>
                  </a:cubicBezTo>
                  <a:lnTo>
                    <a:pt x="1292" y="613"/>
                  </a:lnTo>
                  <a:cubicBezTo>
                    <a:pt x="1292" y="582"/>
                    <a:pt x="1323" y="551"/>
                    <a:pt x="1354" y="551"/>
                  </a:cubicBezTo>
                  <a:cubicBezTo>
                    <a:pt x="1385" y="551"/>
                    <a:pt x="1416" y="582"/>
                    <a:pt x="1447" y="613"/>
                  </a:cubicBezTo>
                  <a:lnTo>
                    <a:pt x="1881" y="1327"/>
                  </a:lnTo>
                  <a:cubicBezTo>
                    <a:pt x="1923" y="1410"/>
                    <a:pt x="2019" y="1451"/>
                    <a:pt x="2116" y="1451"/>
                  </a:cubicBezTo>
                  <a:cubicBezTo>
                    <a:pt x="2164" y="1451"/>
                    <a:pt x="2212" y="1441"/>
                    <a:pt x="2254" y="1420"/>
                  </a:cubicBezTo>
                  <a:lnTo>
                    <a:pt x="2223" y="1389"/>
                  </a:lnTo>
                  <a:cubicBezTo>
                    <a:pt x="2347" y="1296"/>
                    <a:pt x="2409" y="1141"/>
                    <a:pt x="2316" y="986"/>
                  </a:cubicBezTo>
                  <a:lnTo>
                    <a:pt x="1881" y="303"/>
                  </a:lnTo>
                  <a:cubicBezTo>
                    <a:pt x="1742" y="102"/>
                    <a:pt x="1532" y="1"/>
                    <a:pt x="13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61"/>
            <p:cNvSpPr/>
            <p:nvPr/>
          </p:nvSpPr>
          <p:spPr>
            <a:xfrm>
              <a:off x="6704933" y="1997206"/>
              <a:ext cx="45795" cy="49658"/>
            </a:xfrm>
            <a:custGeom>
              <a:rect b="b" l="l" r="r" t="t"/>
              <a:pathLst>
                <a:path extrusionOk="0" h="1851" w="1707">
                  <a:moveTo>
                    <a:pt x="864" y="1"/>
                  </a:moveTo>
                  <a:cubicBezTo>
                    <a:pt x="746" y="1"/>
                    <a:pt x="645" y="84"/>
                    <a:pt x="621" y="206"/>
                  </a:cubicBezTo>
                  <a:lnTo>
                    <a:pt x="528" y="579"/>
                  </a:lnTo>
                  <a:cubicBezTo>
                    <a:pt x="466" y="734"/>
                    <a:pt x="559" y="889"/>
                    <a:pt x="714" y="920"/>
                  </a:cubicBezTo>
                  <a:lnTo>
                    <a:pt x="776" y="920"/>
                  </a:lnTo>
                  <a:cubicBezTo>
                    <a:pt x="838" y="920"/>
                    <a:pt x="900" y="889"/>
                    <a:pt x="931" y="889"/>
                  </a:cubicBezTo>
                  <a:lnTo>
                    <a:pt x="1117" y="1168"/>
                  </a:lnTo>
                  <a:cubicBezTo>
                    <a:pt x="1117" y="1199"/>
                    <a:pt x="1117" y="1230"/>
                    <a:pt x="1117" y="1261"/>
                  </a:cubicBezTo>
                  <a:cubicBezTo>
                    <a:pt x="1086" y="1292"/>
                    <a:pt x="1055" y="1292"/>
                    <a:pt x="1024" y="1292"/>
                  </a:cubicBezTo>
                  <a:lnTo>
                    <a:pt x="342" y="1292"/>
                  </a:lnTo>
                  <a:cubicBezTo>
                    <a:pt x="0" y="1323"/>
                    <a:pt x="0" y="1819"/>
                    <a:pt x="342" y="1850"/>
                  </a:cubicBezTo>
                  <a:lnTo>
                    <a:pt x="1024" y="1850"/>
                  </a:lnTo>
                  <a:cubicBezTo>
                    <a:pt x="1272" y="1850"/>
                    <a:pt x="1489" y="1726"/>
                    <a:pt x="1582" y="1509"/>
                  </a:cubicBezTo>
                  <a:cubicBezTo>
                    <a:pt x="1706" y="1323"/>
                    <a:pt x="1706" y="1075"/>
                    <a:pt x="1582" y="889"/>
                  </a:cubicBezTo>
                  <a:lnTo>
                    <a:pt x="1582" y="858"/>
                  </a:lnTo>
                  <a:lnTo>
                    <a:pt x="1427" y="610"/>
                  </a:lnTo>
                  <a:cubicBezTo>
                    <a:pt x="1458" y="547"/>
                    <a:pt x="1520" y="516"/>
                    <a:pt x="1520" y="454"/>
                  </a:cubicBezTo>
                  <a:cubicBezTo>
                    <a:pt x="1582" y="299"/>
                    <a:pt x="1489" y="144"/>
                    <a:pt x="1334" y="113"/>
                  </a:cubicBezTo>
                  <a:lnTo>
                    <a:pt x="962" y="20"/>
                  </a:lnTo>
                  <a:cubicBezTo>
                    <a:pt x="929" y="7"/>
                    <a:pt x="896" y="1"/>
                    <a:pt x="8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61"/>
            <p:cNvSpPr/>
            <p:nvPr/>
          </p:nvSpPr>
          <p:spPr>
            <a:xfrm>
              <a:off x="6637516" y="2006273"/>
              <a:ext cx="57465" cy="47243"/>
            </a:xfrm>
            <a:custGeom>
              <a:rect b="b" l="l" r="r" t="t"/>
              <a:pathLst>
                <a:path extrusionOk="0" h="1761" w="2142">
                  <a:moveTo>
                    <a:pt x="581" y="0"/>
                  </a:moveTo>
                  <a:cubicBezTo>
                    <a:pt x="494" y="0"/>
                    <a:pt x="411" y="41"/>
                    <a:pt x="373" y="116"/>
                  </a:cubicBezTo>
                  <a:lnTo>
                    <a:pt x="125" y="520"/>
                  </a:lnTo>
                  <a:cubicBezTo>
                    <a:pt x="1" y="706"/>
                    <a:pt x="1" y="954"/>
                    <a:pt x="125" y="1171"/>
                  </a:cubicBezTo>
                  <a:cubicBezTo>
                    <a:pt x="249" y="1357"/>
                    <a:pt x="466" y="1481"/>
                    <a:pt x="683" y="1481"/>
                  </a:cubicBezTo>
                  <a:lnTo>
                    <a:pt x="1304" y="1481"/>
                  </a:lnTo>
                  <a:cubicBezTo>
                    <a:pt x="1304" y="1574"/>
                    <a:pt x="1335" y="1636"/>
                    <a:pt x="1366" y="1667"/>
                  </a:cubicBezTo>
                  <a:cubicBezTo>
                    <a:pt x="1428" y="1729"/>
                    <a:pt x="1497" y="1760"/>
                    <a:pt x="1567" y="1760"/>
                  </a:cubicBezTo>
                  <a:cubicBezTo>
                    <a:pt x="1637" y="1760"/>
                    <a:pt x="1707" y="1729"/>
                    <a:pt x="1769" y="1667"/>
                  </a:cubicBezTo>
                  <a:lnTo>
                    <a:pt x="2017" y="1419"/>
                  </a:lnTo>
                  <a:cubicBezTo>
                    <a:pt x="2141" y="1295"/>
                    <a:pt x="2141" y="1140"/>
                    <a:pt x="2017" y="1016"/>
                  </a:cubicBezTo>
                  <a:lnTo>
                    <a:pt x="1738" y="768"/>
                  </a:lnTo>
                  <a:cubicBezTo>
                    <a:pt x="1691" y="721"/>
                    <a:pt x="1622" y="698"/>
                    <a:pt x="1552" y="698"/>
                  </a:cubicBezTo>
                  <a:cubicBezTo>
                    <a:pt x="1482" y="698"/>
                    <a:pt x="1412" y="721"/>
                    <a:pt x="1366" y="768"/>
                  </a:cubicBezTo>
                  <a:cubicBezTo>
                    <a:pt x="1304" y="830"/>
                    <a:pt x="1304" y="892"/>
                    <a:pt x="1273" y="954"/>
                  </a:cubicBezTo>
                  <a:lnTo>
                    <a:pt x="683" y="954"/>
                  </a:lnTo>
                  <a:cubicBezTo>
                    <a:pt x="652" y="954"/>
                    <a:pt x="621" y="923"/>
                    <a:pt x="590" y="892"/>
                  </a:cubicBezTo>
                  <a:cubicBezTo>
                    <a:pt x="590" y="892"/>
                    <a:pt x="590" y="830"/>
                    <a:pt x="590" y="830"/>
                  </a:cubicBezTo>
                  <a:lnTo>
                    <a:pt x="838" y="427"/>
                  </a:lnTo>
                  <a:cubicBezTo>
                    <a:pt x="931" y="303"/>
                    <a:pt x="900" y="116"/>
                    <a:pt x="745" y="54"/>
                  </a:cubicBezTo>
                  <a:cubicBezTo>
                    <a:pt x="696" y="18"/>
                    <a:pt x="638" y="0"/>
                    <a:pt x="58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 name="Google Shape;1003;p61"/>
          <p:cNvGrpSpPr/>
          <p:nvPr/>
        </p:nvGrpSpPr>
        <p:grpSpPr>
          <a:xfrm>
            <a:off x="7256668" y="1733357"/>
            <a:ext cx="326222" cy="374244"/>
            <a:chOff x="7256668" y="1733357"/>
            <a:chExt cx="326222" cy="374244"/>
          </a:xfrm>
        </p:grpSpPr>
        <p:sp>
          <p:nvSpPr>
            <p:cNvPr id="1004" name="Google Shape;1004;p61"/>
            <p:cNvSpPr/>
            <p:nvPr/>
          </p:nvSpPr>
          <p:spPr>
            <a:xfrm>
              <a:off x="7256668" y="1733357"/>
              <a:ext cx="326222" cy="374244"/>
            </a:xfrm>
            <a:custGeom>
              <a:rect b="b" l="l" r="r" t="t"/>
              <a:pathLst>
                <a:path extrusionOk="0" h="13950" w="12160">
                  <a:moveTo>
                    <a:pt x="3878" y="2100"/>
                  </a:moveTo>
                  <a:lnTo>
                    <a:pt x="3878" y="4427"/>
                  </a:lnTo>
                  <a:lnTo>
                    <a:pt x="1055" y="4427"/>
                  </a:lnTo>
                  <a:cubicBezTo>
                    <a:pt x="1396" y="3124"/>
                    <a:pt x="2513" y="2162"/>
                    <a:pt x="3878" y="2100"/>
                  </a:cubicBezTo>
                  <a:close/>
                  <a:moveTo>
                    <a:pt x="4405" y="2100"/>
                  </a:moveTo>
                  <a:cubicBezTo>
                    <a:pt x="5770" y="2162"/>
                    <a:pt x="6917" y="3093"/>
                    <a:pt x="7259" y="4427"/>
                  </a:cubicBezTo>
                  <a:lnTo>
                    <a:pt x="4405" y="4427"/>
                  </a:lnTo>
                  <a:lnTo>
                    <a:pt x="4405" y="2100"/>
                  </a:lnTo>
                  <a:close/>
                  <a:moveTo>
                    <a:pt x="5366" y="10817"/>
                  </a:moveTo>
                  <a:cubicBezTo>
                    <a:pt x="5397" y="11220"/>
                    <a:pt x="5491" y="11623"/>
                    <a:pt x="5677" y="11995"/>
                  </a:cubicBezTo>
                  <a:lnTo>
                    <a:pt x="5677" y="12213"/>
                  </a:lnTo>
                  <a:lnTo>
                    <a:pt x="2668" y="12213"/>
                  </a:lnTo>
                  <a:lnTo>
                    <a:pt x="2606" y="10817"/>
                  </a:lnTo>
                  <a:close/>
                  <a:moveTo>
                    <a:pt x="7755" y="4954"/>
                  </a:moveTo>
                  <a:lnTo>
                    <a:pt x="7755" y="5730"/>
                  </a:lnTo>
                  <a:lnTo>
                    <a:pt x="5397" y="5730"/>
                  </a:lnTo>
                  <a:cubicBezTo>
                    <a:pt x="5025" y="5730"/>
                    <a:pt x="5025" y="6288"/>
                    <a:pt x="5397" y="6288"/>
                  </a:cubicBezTo>
                  <a:lnTo>
                    <a:pt x="7228" y="6288"/>
                  </a:lnTo>
                  <a:lnTo>
                    <a:pt x="7135" y="7498"/>
                  </a:lnTo>
                  <a:cubicBezTo>
                    <a:pt x="6111" y="8056"/>
                    <a:pt x="5429" y="9080"/>
                    <a:pt x="5366" y="10258"/>
                  </a:cubicBezTo>
                  <a:lnTo>
                    <a:pt x="2296" y="10258"/>
                  </a:lnTo>
                  <a:cubicBezTo>
                    <a:pt x="2234" y="10258"/>
                    <a:pt x="2171" y="10289"/>
                    <a:pt x="2109" y="10320"/>
                  </a:cubicBezTo>
                  <a:cubicBezTo>
                    <a:pt x="2047" y="10382"/>
                    <a:pt x="2016" y="10445"/>
                    <a:pt x="2016" y="10538"/>
                  </a:cubicBezTo>
                  <a:lnTo>
                    <a:pt x="2109" y="12461"/>
                  </a:lnTo>
                  <a:cubicBezTo>
                    <a:pt x="2140" y="12616"/>
                    <a:pt x="2265" y="12740"/>
                    <a:pt x="2389" y="12740"/>
                  </a:cubicBezTo>
                  <a:lnTo>
                    <a:pt x="5894" y="12740"/>
                  </a:lnTo>
                  <a:cubicBezTo>
                    <a:pt x="5987" y="12740"/>
                    <a:pt x="6049" y="12709"/>
                    <a:pt x="6111" y="12647"/>
                  </a:cubicBezTo>
                  <a:cubicBezTo>
                    <a:pt x="6297" y="12895"/>
                    <a:pt x="6514" y="13112"/>
                    <a:pt x="6793" y="13298"/>
                  </a:cubicBezTo>
                  <a:lnTo>
                    <a:pt x="6793" y="13391"/>
                  </a:lnTo>
                  <a:lnTo>
                    <a:pt x="1520" y="13391"/>
                  </a:lnTo>
                  <a:lnTo>
                    <a:pt x="1086" y="6288"/>
                  </a:lnTo>
                  <a:lnTo>
                    <a:pt x="2916" y="6288"/>
                  </a:lnTo>
                  <a:cubicBezTo>
                    <a:pt x="3288" y="6288"/>
                    <a:pt x="3288" y="5730"/>
                    <a:pt x="2916" y="5730"/>
                  </a:cubicBezTo>
                  <a:lnTo>
                    <a:pt x="527" y="5730"/>
                  </a:lnTo>
                  <a:lnTo>
                    <a:pt x="527" y="4954"/>
                  </a:lnTo>
                  <a:close/>
                  <a:moveTo>
                    <a:pt x="8739" y="7665"/>
                  </a:moveTo>
                  <a:cubicBezTo>
                    <a:pt x="10214" y="7665"/>
                    <a:pt x="11632" y="8817"/>
                    <a:pt x="11632" y="10538"/>
                  </a:cubicBezTo>
                  <a:cubicBezTo>
                    <a:pt x="11632" y="12120"/>
                    <a:pt x="10330" y="13422"/>
                    <a:pt x="8748" y="13422"/>
                  </a:cubicBezTo>
                  <a:cubicBezTo>
                    <a:pt x="6204" y="13422"/>
                    <a:pt x="4901" y="10320"/>
                    <a:pt x="6731" y="8521"/>
                  </a:cubicBezTo>
                  <a:cubicBezTo>
                    <a:pt x="7314" y="7929"/>
                    <a:pt x="8033" y="7665"/>
                    <a:pt x="8739" y="7665"/>
                  </a:cubicBezTo>
                  <a:close/>
                  <a:moveTo>
                    <a:pt x="5134" y="0"/>
                  </a:moveTo>
                  <a:cubicBezTo>
                    <a:pt x="5099" y="0"/>
                    <a:pt x="5063" y="7"/>
                    <a:pt x="5025" y="22"/>
                  </a:cubicBezTo>
                  <a:lnTo>
                    <a:pt x="4033" y="518"/>
                  </a:lnTo>
                  <a:cubicBezTo>
                    <a:pt x="3940" y="549"/>
                    <a:pt x="3878" y="642"/>
                    <a:pt x="3878" y="735"/>
                  </a:cubicBezTo>
                  <a:lnTo>
                    <a:pt x="3878" y="1542"/>
                  </a:lnTo>
                  <a:cubicBezTo>
                    <a:pt x="2234" y="1635"/>
                    <a:pt x="838" y="2814"/>
                    <a:pt x="496" y="4427"/>
                  </a:cubicBezTo>
                  <a:lnTo>
                    <a:pt x="248" y="4427"/>
                  </a:lnTo>
                  <a:cubicBezTo>
                    <a:pt x="124" y="4427"/>
                    <a:pt x="0" y="4551"/>
                    <a:pt x="0" y="4706"/>
                  </a:cubicBezTo>
                  <a:lnTo>
                    <a:pt x="0" y="6009"/>
                  </a:lnTo>
                  <a:cubicBezTo>
                    <a:pt x="0" y="6164"/>
                    <a:pt x="124" y="6288"/>
                    <a:pt x="248" y="6288"/>
                  </a:cubicBezTo>
                  <a:lnTo>
                    <a:pt x="527" y="6288"/>
                  </a:lnTo>
                  <a:lnTo>
                    <a:pt x="993" y="13671"/>
                  </a:lnTo>
                  <a:cubicBezTo>
                    <a:pt x="993" y="13809"/>
                    <a:pt x="1092" y="13923"/>
                    <a:pt x="1224" y="13923"/>
                  </a:cubicBezTo>
                  <a:cubicBezTo>
                    <a:pt x="1240" y="13923"/>
                    <a:pt x="1256" y="13922"/>
                    <a:pt x="1272" y="13919"/>
                  </a:cubicBezTo>
                  <a:lnTo>
                    <a:pt x="7042" y="13919"/>
                  </a:lnTo>
                  <a:cubicBezTo>
                    <a:pt x="7058" y="13922"/>
                    <a:pt x="7073" y="13923"/>
                    <a:pt x="7088" y="13923"/>
                  </a:cubicBezTo>
                  <a:cubicBezTo>
                    <a:pt x="7215" y="13923"/>
                    <a:pt x="7293" y="13809"/>
                    <a:pt x="7321" y="13671"/>
                  </a:cubicBezTo>
                  <a:lnTo>
                    <a:pt x="7321" y="13608"/>
                  </a:lnTo>
                  <a:cubicBezTo>
                    <a:pt x="7755" y="13826"/>
                    <a:pt x="8251" y="13950"/>
                    <a:pt x="8748" y="13950"/>
                  </a:cubicBezTo>
                  <a:cubicBezTo>
                    <a:pt x="10640" y="13950"/>
                    <a:pt x="12160" y="12399"/>
                    <a:pt x="12160" y="10538"/>
                  </a:cubicBezTo>
                  <a:cubicBezTo>
                    <a:pt x="12160" y="8645"/>
                    <a:pt x="10640" y="7094"/>
                    <a:pt x="8748" y="7094"/>
                  </a:cubicBezTo>
                  <a:lnTo>
                    <a:pt x="8748" y="7125"/>
                  </a:lnTo>
                  <a:cubicBezTo>
                    <a:pt x="8689" y="7120"/>
                    <a:pt x="8630" y="7118"/>
                    <a:pt x="8570" y="7118"/>
                  </a:cubicBezTo>
                  <a:cubicBezTo>
                    <a:pt x="8280" y="7118"/>
                    <a:pt x="7976" y="7178"/>
                    <a:pt x="7693" y="7281"/>
                  </a:cubicBezTo>
                  <a:lnTo>
                    <a:pt x="7755" y="6288"/>
                  </a:lnTo>
                  <a:lnTo>
                    <a:pt x="8034" y="6288"/>
                  </a:lnTo>
                  <a:cubicBezTo>
                    <a:pt x="8189" y="6288"/>
                    <a:pt x="8313" y="6164"/>
                    <a:pt x="8313" y="6009"/>
                  </a:cubicBezTo>
                  <a:lnTo>
                    <a:pt x="8313" y="4706"/>
                  </a:lnTo>
                  <a:cubicBezTo>
                    <a:pt x="8313" y="4551"/>
                    <a:pt x="8189" y="4427"/>
                    <a:pt x="8034" y="4427"/>
                  </a:cubicBezTo>
                  <a:lnTo>
                    <a:pt x="7817" y="4427"/>
                  </a:lnTo>
                  <a:cubicBezTo>
                    <a:pt x="7445" y="2814"/>
                    <a:pt x="6049" y="1635"/>
                    <a:pt x="4405" y="1542"/>
                  </a:cubicBezTo>
                  <a:lnTo>
                    <a:pt x="4405" y="922"/>
                  </a:lnTo>
                  <a:lnTo>
                    <a:pt x="5242" y="518"/>
                  </a:lnTo>
                  <a:cubicBezTo>
                    <a:pt x="5515" y="355"/>
                    <a:pt x="5381" y="0"/>
                    <a:pt x="51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61"/>
            <p:cNvSpPr/>
            <p:nvPr/>
          </p:nvSpPr>
          <p:spPr>
            <a:xfrm>
              <a:off x="7456372" y="1956133"/>
              <a:ext cx="64118" cy="48290"/>
            </a:xfrm>
            <a:custGeom>
              <a:rect b="b" l="l" r="r" t="t"/>
              <a:pathLst>
                <a:path extrusionOk="0" h="1800" w="2390">
                  <a:moveTo>
                    <a:pt x="1304" y="0"/>
                  </a:moveTo>
                  <a:cubicBezTo>
                    <a:pt x="1086" y="0"/>
                    <a:pt x="900" y="124"/>
                    <a:pt x="776" y="310"/>
                  </a:cubicBezTo>
                  <a:lnTo>
                    <a:pt x="435" y="900"/>
                  </a:lnTo>
                  <a:cubicBezTo>
                    <a:pt x="391" y="878"/>
                    <a:pt x="347" y="856"/>
                    <a:pt x="303" y="856"/>
                  </a:cubicBezTo>
                  <a:cubicBezTo>
                    <a:pt x="285" y="856"/>
                    <a:pt x="267" y="860"/>
                    <a:pt x="249" y="869"/>
                  </a:cubicBezTo>
                  <a:cubicBezTo>
                    <a:pt x="94" y="900"/>
                    <a:pt x="1" y="1055"/>
                    <a:pt x="32" y="1210"/>
                  </a:cubicBezTo>
                  <a:lnTo>
                    <a:pt x="125" y="1582"/>
                  </a:lnTo>
                  <a:cubicBezTo>
                    <a:pt x="156" y="1706"/>
                    <a:pt x="249" y="1799"/>
                    <a:pt x="373" y="1799"/>
                  </a:cubicBezTo>
                  <a:lnTo>
                    <a:pt x="435" y="1799"/>
                  </a:lnTo>
                  <a:lnTo>
                    <a:pt x="838" y="1706"/>
                  </a:lnTo>
                  <a:cubicBezTo>
                    <a:pt x="962" y="1675"/>
                    <a:pt x="1055" y="1520"/>
                    <a:pt x="1024" y="1396"/>
                  </a:cubicBezTo>
                  <a:cubicBezTo>
                    <a:pt x="1024" y="1303"/>
                    <a:pt x="962" y="1241"/>
                    <a:pt x="900" y="1210"/>
                  </a:cubicBezTo>
                  <a:lnTo>
                    <a:pt x="1273" y="652"/>
                  </a:lnTo>
                  <a:cubicBezTo>
                    <a:pt x="1273" y="621"/>
                    <a:pt x="1304" y="590"/>
                    <a:pt x="1335" y="590"/>
                  </a:cubicBezTo>
                  <a:cubicBezTo>
                    <a:pt x="1366" y="590"/>
                    <a:pt x="1397" y="621"/>
                    <a:pt x="1428" y="652"/>
                  </a:cubicBezTo>
                  <a:lnTo>
                    <a:pt x="1862" y="1334"/>
                  </a:lnTo>
                  <a:cubicBezTo>
                    <a:pt x="1901" y="1431"/>
                    <a:pt x="1988" y="1479"/>
                    <a:pt x="2078" y="1479"/>
                  </a:cubicBezTo>
                  <a:cubicBezTo>
                    <a:pt x="2132" y="1479"/>
                    <a:pt x="2188" y="1462"/>
                    <a:pt x="2234" y="1427"/>
                  </a:cubicBezTo>
                  <a:lnTo>
                    <a:pt x="2203" y="1427"/>
                  </a:lnTo>
                  <a:cubicBezTo>
                    <a:pt x="2327" y="1334"/>
                    <a:pt x="2389" y="1148"/>
                    <a:pt x="2296" y="1024"/>
                  </a:cubicBezTo>
                  <a:lnTo>
                    <a:pt x="1862" y="310"/>
                  </a:lnTo>
                  <a:cubicBezTo>
                    <a:pt x="1738" y="124"/>
                    <a:pt x="1521" y="0"/>
                    <a:pt x="13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61"/>
            <p:cNvSpPr/>
            <p:nvPr/>
          </p:nvSpPr>
          <p:spPr>
            <a:xfrm>
              <a:off x="7503803" y="2003403"/>
              <a:ext cx="48290" cy="50114"/>
            </a:xfrm>
            <a:custGeom>
              <a:rect b="b" l="l" r="r" t="t"/>
              <a:pathLst>
                <a:path extrusionOk="0" h="1868" w="1800">
                  <a:moveTo>
                    <a:pt x="840" y="0"/>
                  </a:moveTo>
                  <a:cubicBezTo>
                    <a:pt x="707" y="0"/>
                    <a:pt x="586" y="85"/>
                    <a:pt x="559" y="192"/>
                  </a:cubicBezTo>
                  <a:lnTo>
                    <a:pt x="435" y="596"/>
                  </a:lnTo>
                  <a:cubicBezTo>
                    <a:pt x="404" y="720"/>
                    <a:pt x="497" y="875"/>
                    <a:pt x="652" y="937"/>
                  </a:cubicBezTo>
                  <a:lnTo>
                    <a:pt x="714" y="937"/>
                  </a:lnTo>
                  <a:cubicBezTo>
                    <a:pt x="776" y="937"/>
                    <a:pt x="807" y="906"/>
                    <a:pt x="869" y="875"/>
                  </a:cubicBezTo>
                  <a:lnTo>
                    <a:pt x="1025" y="1185"/>
                  </a:lnTo>
                  <a:cubicBezTo>
                    <a:pt x="1087" y="1216"/>
                    <a:pt x="1025" y="1309"/>
                    <a:pt x="962" y="1309"/>
                  </a:cubicBezTo>
                  <a:lnTo>
                    <a:pt x="280" y="1309"/>
                  </a:lnTo>
                  <a:cubicBezTo>
                    <a:pt x="125" y="1309"/>
                    <a:pt x="1" y="1433"/>
                    <a:pt x="1" y="1588"/>
                  </a:cubicBezTo>
                  <a:cubicBezTo>
                    <a:pt x="1" y="1743"/>
                    <a:pt x="125" y="1867"/>
                    <a:pt x="280" y="1867"/>
                  </a:cubicBezTo>
                  <a:lnTo>
                    <a:pt x="993" y="1867"/>
                  </a:lnTo>
                  <a:cubicBezTo>
                    <a:pt x="1490" y="1867"/>
                    <a:pt x="1800" y="1309"/>
                    <a:pt x="1552" y="875"/>
                  </a:cubicBezTo>
                  <a:lnTo>
                    <a:pt x="1521" y="875"/>
                  </a:lnTo>
                  <a:lnTo>
                    <a:pt x="1366" y="596"/>
                  </a:lnTo>
                  <a:cubicBezTo>
                    <a:pt x="1397" y="565"/>
                    <a:pt x="1459" y="503"/>
                    <a:pt x="1459" y="441"/>
                  </a:cubicBezTo>
                  <a:cubicBezTo>
                    <a:pt x="1521" y="316"/>
                    <a:pt x="1428" y="161"/>
                    <a:pt x="1273" y="99"/>
                  </a:cubicBezTo>
                  <a:lnTo>
                    <a:pt x="900" y="6"/>
                  </a:lnTo>
                  <a:cubicBezTo>
                    <a:pt x="880" y="2"/>
                    <a:pt x="860" y="0"/>
                    <a:pt x="8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61"/>
            <p:cNvSpPr/>
            <p:nvPr/>
          </p:nvSpPr>
          <p:spPr>
            <a:xfrm>
              <a:off x="7431422" y="2012336"/>
              <a:ext cx="59933" cy="47833"/>
            </a:xfrm>
            <a:custGeom>
              <a:rect b="b" l="l" r="r" t="t"/>
              <a:pathLst>
                <a:path extrusionOk="0" h="1783" w="2234">
                  <a:moveTo>
                    <a:pt x="731" y="1"/>
                  </a:moveTo>
                  <a:cubicBezTo>
                    <a:pt x="634" y="1"/>
                    <a:pt x="538" y="56"/>
                    <a:pt x="496" y="139"/>
                  </a:cubicBezTo>
                  <a:lnTo>
                    <a:pt x="248" y="542"/>
                  </a:lnTo>
                  <a:cubicBezTo>
                    <a:pt x="0" y="945"/>
                    <a:pt x="279" y="1503"/>
                    <a:pt x="776" y="1503"/>
                  </a:cubicBezTo>
                  <a:lnTo>
                    <a:pt x="1396" y="1503"/>
                  </a:lnTo>
                  <a:cubicBezTo>
                    <a:pt x="1396" y="1565"/>
                    <a:pt x="1427" y="1659"/>
                    <a:pt x="1458" y="1690"/>
                  </a:cubicBezTo>
                  <a:cubicBezTo>
                    <a:pt x="1520" y="1752"/>
                    <a:pt x="1582" y="1783"/>
                    <a:pt x="1675" y="1783"/>
                  </a:cubicBezTo>
                  <a:cubicBezTo>
                    <a:pt x="1737" y="1783"/>
                    <a:pt x="1799" y="1752"/>
                    <a:pt x="1861" y="1690"/>
                  </a:cubicBezTo>
                  <a:lnTo>
                    <a:pt x="2141" y="1410"/>
                  </a:lnTo>
                  <a:cubicBezTo>
                    <a:pt x="2234" y="1317"/>
                    <a:pt x="2234" y="1131"/>
                    <a:pt x="2141" y="1038"/>
                  </a:cubicBezTo>
                  <a:lnTo>
                    <a:pt x="1861" y="790"/>
                  </a:lnTo>
                  <a:cubicBezTo>
                    <a:pt x="1815" y="728"/>
                    <a:pt x="1745" y="697"/>
                    <a:pt x="1675" y="697"/>
                  </a:cubicBezTo>
                  <a:cubicBezTo>
                    <a:pt x="1605" y="697"/>
                    <a:pt x="1536" y="728"/>
                    <a:pt x="1489" y="790"/>
                  </a:cubicBezTo>
                  <a:cubicBezTo>
                    <a:pt x="1427" y="821"/>
                    <a:pt x="1396" y="883"/>
                    <a:pt x="1396" y="976"/>
                  </a:cubicBezTo>
                  <a:lnTo>
                    <a:pt x="807" y="976"/>
                  </a:lnTo>
                  <a:cubicBezTo>
                    <a:pt x="745" y="976"/>
                    <a:pt x="683" y="883"/>
                    <a:pt x="714" y="821"/>
                  </a:cubicBezTo>
                  <a:lnTo>
                    <a:pt x="962" y="449"/>
                  </a:lnTo>
                  <a:cubicBezTo>
                    <a:pt x="1055" y="325"/>
                    <a:pt x="993" y="139"/>
                    <a:pt x="869" y="46"/>
                  </a:cubicBezTo>
                  <a:cubicBezTo>
                    <a:pt x="827" y="15"/>
                    <a:pt x="779" y="1"/>
                    <a:pt x="7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61"/>
            <p:cNvSpPr/>
            <p:nvPr/>
          </p:nvSpPr>
          <p:spPr>
            <a:xfrm>
              <a:off x="7359846" y="1887669"/>
              <a:ext cx="18323" cy="14380"/>
            </a:xfrm>
            <a:custGeom>
              <a:rect b="b" l="l" r="r" t="t"/>
              <a:pathLst>
                <a:path extrusionOk="0" h="536" w="683">
                  <a:moveTo>
                    <a:pt x="311" y="1"/>
                  </a:moveTo>
                  <a:cubicBezTo>
                    <a:pt x="256" y="1"/>
                    <a:pt x="202" y="24"/>
                    <a:pt x="156" y="71"/>
                  </a:cubicBezTo>
                  <a:cubicBezTo>
                    <a:pt x="63" y="133"/>
                    <a:pt x="1" y="257"/>
                    <a:pt x="63" y="381"/>
                  </a:cubicBezTo>
                  <a:cubicBezTo>
                    <a:pt x="94" y="474"/>
                    <a:pt x="218" y="536"/>
                    <a:pt x="311" y="536"/>
                  </a:cubicBezTo>
                  <a:cubicBezTo>
                    <a:pt x="559" y="536"/>
                    <a:pt x="683" y="226"/>
                    <a:pt x="466" y="71"/>
                  </a:cubicBezTo>
                  <a:cubicBezTo>
                    <a:pt x="419" y="24"/>
                    <a:pt x="365" y="1"/>
                    <a:pt x="3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 name="Google Shape;1009;p61"/>
          <p:cNvGrpSpPr/>
          <p:nvPr/>
        </p:nvGrpSpPr>
        <p:grpSpPr>
          <a:xfrm>
            <a:off x="4858343" y="3527258"/>
            <a:ext cx="292125" cy="375344"/>
            <a:chOff x="4858343" y="3527258"/>
            <a:chExt cx="292125" cy="375344"/>
          </a:xfrm>
        </p:grpSpPr>
        <p:sp>
          <p:nvSpPr>
            <p:cNvPr id="1010" name="Google Shape;1010;p61"/>
            <p:cNvSpPr/>
            <p:nvPr/>
          </p:nvSpPr>
          <p:spPr>
            <a:xfrm>
              <a:off x="4889141" y="3706869"/>
              <a:ext cx="29966" cy="79248"/>
            </a:xfrm>
            <a:custGeom>
              <a:rect b="b" l="l" r="r" t="t"/>
              <a:pathLst>
                <a:path extrusionOk="0" h="2954" w="1117">
                  <a:moveTo>
                    <a:pt x="232" y="1"/>
                  </a:moveTo>
                  <a:cubicBezTo>
                    <a:pt x="100" y="1"/>
                    <a:pt x="0" y="115"/>
                    <a:pt x="0" y="254"/>
                  </a:cubicBezTo>
                  <a:lnTo>
                    <a:pt x="0" y="2673"/>
                  </a:lnTo>
                  <a:cubicBezTo>
                    <a:pt x="0" y="2829"/>
                    <a:pt x="124" y="2953"/>
                    <a:pt x="279" y="2953"/>
                  </a:cubicBezTo>
                  <a:lnTo>
                    <a:pt x="745" y="2953"/>
                  </a:lnTo>
                  <a:cubicBezTo>
                    <a:pt x="752" y="2953"/>
                    <a:pt x="760" y="2954"/>
                    <a:pt x="767" y="2954"/>
                  </a:cubicBezTo>
                  <a:cubicBezTo>
                    <a:pt x="1047" y="2954"/>
                    <a:pt x="1047" y="2393"/>
                    <a:pt x="767" y="2393"/>
                  </a:cubicBezTo>
                  <a:cubicBezTo>
                    <a:pt x="760" y="2393"/>
                    <a:pt x="752" y="2393"/>
                    <a:pt x="745" y="2394"/>
                  </a:cubicBezTo>
                  <a:lnTo>
                    <a:pt x="559" y="2394"/>
                  </a:lnTo>
                  <a:lnTo>
                    <a:pt x="559" y="533"/>
                  </a:lnTo>
                  <a:lnTo>
                    <a:pt x="745" y="533"/>
                  </a:lnTo>
                  <a:cubicBezTo>
                    <a:pt x="1117" y="533"/>
                    <a:pt x="1117" y="6"/>
                    <a:pt x="745" y="6"/>
                  </a:cubicBezTo>
                  <a:lnTo>
                    <a:pt x="279" y="6"/>
                  </a:lnTo>
                  <a:cubicBezTo>
                    <a:pt x="263" y="3"/>
                    <a:pt x="247" y="1"/>
                    <a:pt x="2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61"/>
            <p:cNvSpPr/>
            <p:nvPr/>
          </p:nvSpPr>
          <p:spPr>
            <a:xfrm>
              <a:off x="4889141" y="3577989"/>
              <a:ext cx="29966" cy="50811"/>
            </a:xfrm>
            <a:custGeom>
              <a:rect b="b" l="l" r="r" t="t"/>
              <a:pathLst>
                <a:path extrusionOk="0" h="1894" w="1117">
                  <a:moveTo>
                    <a:pt x="767" y="1"/>
                  </a:moveTo>
                  <a:cubicBezTo>
                    <a:pt x="760" y="1"/>
                    <a:pt x="752" y="1"/>
                    <a:pt x="745" y="2"/>
                  </a:cubicBezTo>
                  <a:lnTo>
                    <a:pt x="279" y="2"/>
                  </a:lnTo>
                  <a:cubicBezTo>
                    <a:pt x="124" y="2"/>
                    <a:pt x="0" y="126"/>
                    <a:pt x="0" y="281"/>
                  </a:cubicBezTo>
                  <a:lnTo>
                    <a:pt x="0" y="1615"/>
                  </a:lnTo>
                  <a:cubicBezTo>
                    <a:pt x="0" y="1770"/>
                    <a:pt x="124" y="1894"/>
                    <a:pt x="279" y="1894"/>
                  </a:cubicBezTo>
                  <a:lnTo>
                    <a:pt x="279" y="1863"/>
                  </a:lnTo>
                  <a:lnTo>
                    <a:pt x="745" y="1863"/>
                  </a:lnTo>
                  <a:cubicBezTo>
                    <a:pt x="1117" y="1863"/>
                    <a:pt x="1117" y="1336"/>
                    <a:pt x="745" y="1336"/>
                  </a:cubicBezTo>
                  <a:lnTo>
                    <a:pt x="559" y="1336"/>
                  </a:lnTo>
                  <a:lnTo>
                    <a:pt x="559" y="560"/>
                  </a:lnTo>
                  <a:lnTo>
                    <a:pt x="745" y="560"/>
                  </a:lnTo>
                  <a:cubicBezTo>
                    <a:pt x="752" y="561"/>
                    <a:pt x="760" y="561"/>
                    <a:pt x="767" y="561"/>
                  </a:cubicBezTo>
                  <a:cubicBezTo>
                    <a:pt x="1047" y="561"/>
                    <a:pt x="1047" y="1"/>
                    <a:pt x="7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61"/>
            <p:cNvSpPr/>
            <p:nvPr/>
          </p:nvSpPr>
          <p:spPr>
            <a:xfrm>
              <a:off x="4858343" y="3527258"/>
              <a:ext cx="292125" cy="375344"/>
            </a:xfrm>
            <a:custGeom>
              <a:rect b="b" l="l" r="r" t="t"/>
              <a:pathLst>
                <a:path extrusionOk="0" h="13991" w="10889">
                  <a:moveTo>
                    <a:pt x="6732" y="559"/>
                  </a:moveTo>
                  <a:cubicBezTo>
                    <a:pt x="6918" y="559"/>
                    <a:pt x="7073" y="714"/>
                    <a:pt x="7073" y="900"/>
                  </a:cubicBezTo>
                  <a:lnTo>
                    <a:pt x="7073" y="4560"/>
                  </a:lnTo>
                  <a:lnTo>
                    <a:pt x="5057" y="4560"/>
                  </a:lnTo>
                  <a:cubicBezTo>
                    <a:pt x="4684" y="4560"/>
                    <a:pt x="4684" y="5088"/>
                    <a:pt x="5057" y="5088"/>
                  </a:cubicBezTo>
                  <a:lnTo>
                    <a:pt x="7073" y="5088"/>
                  </a:lnTo>
                  <a:lnTo>
                    <a:pt x="7073" y="5646"/>
                  </a:lnTo>
                  <a:lnTo>
                    <a:pt x="559" y="5646"/>
                  </a:lnTo>
                  <a:lnTo>
                    <a:pt x="559" y="5088"/>
                  </a:lnTo>
                  <a:lnTo>
                    <a:pt x="2575" y="5088"/>
                  </a:lnTo>
                  <a:cubicBezTo>
                    <a:pt x="2947" y="5088"/>
                    <a:pt x="2947" y="4560"/>
                    <a:pt x="2575" y="4560"/>
                  </a:cubicBezTo>
                  <a:lnTo>
                    <a:pt x="559" y="4560"/>
                  </a:lnTo>
                  <a:lnTo>
                    <a:pt x="559" y="900"/>
                  </a:lnTo>
                  <a:cubicBezTo>
                    <a:pt x="559" y="714"/>
                    <a:pt x="714" y="559"/>
                    <a:pt x="900" y="559"/>
                  </a:cubicBezTo>
                  <a:close/>
                  <a:moveTo>
                    <a:pt x="7073" y="6173"/>
                  </a:moveTo>
                  <a:lnTo>
                    <a:pt x="7073" y="7166"/>
                  </a:lnTo>
                  <a:cubicBezTo>
                    <a:pt x="3816" y="7414"/>
                    <a:pt x="2730" y="11664"/>
                    <a:pt x="5491" y="13432"/>
                  </a:cubicBezTo>
                  <a:lnTo>
                    <a:pt x="900" y="13432"/>
                  </a:lnTo>
                  <a:cubicBezTo>
                    <a:pt x="714" y="13432"/>
                    <a:pt x="559" y="13277"/>
                    <a:pt x="559" y="13091"/>
                  </a:cubicBezTo>
                  <a:lnTo>
                    <a:pt x="559" y="6173"/>
                  </a:lnTo>
                  <a:close/>
                  <a:moveTo>
                    <a:pt x="7312" y="7674"/>
                  </a:moveTo>
                  <a:cubicBezTo>
                    <a:pt x="8787" y="7674"/>
                    <a:pt x="10206" y="8827"/>
                    <a:pt x="10206" y="10547"/>
                  </a:cubicBezTo>
                  <a:cubicBezTo>
                    <a:pt x="10206" y="12129"/>
                    <a:pt x="8934" y="13432"/>
                    <a:pt x="7352" y="13432"/>
                  </a:cubicBezTo>
                  <a:cubicBezTo>
                    <a:pt x="4777" y="13432"/>
                    <a:pt x="3506" y="10330"/>
                    <a:pt x="5305" y="8531"/>
                  </a:cubicBezTo>
                  <a:cubicBezTo>
                    <a:pt x="5887" y="7938"/>
                    <a:pt x="6606" y="7674"/>
                    <a:pt x="7312" y="7674"/>
                  </a:cubicBezTo>
                  <a:close/>
                  <a:moveTo>
                    <a:pt x="900" y="1"/>
                  </a:moveTo>
                  <a:cubicBezTo>
                    <a:pt x="404" y="1"/>
                    <a:pt x="0" y="404"/>
                    <a:pt x="0" y="900"/>
                  </a:cubicBezTo>
                  <a:lnTo>
                    <a:pt x="0" y="13091"/>
                  </a:lnTo>
                  <a:cubicBezTo>
                    <a:pt x="0" y="13556"/>
                    <a:pt x="404" y="13959"/>
                    <a:pt x="900" y="13959"/>
                  </a:cubicBezTo>
                  <a:lnTo>
                    <a:pt x="6918" y="13959"/>
                  </a:lnTo>
                  <a:cubicBezTo>
                    <a:pt x="7073" y="13990"/>
                    <a:pt x="7197" y="13990"/>
                    <a:pt x="7352" y="13990"/>
                  </a:cubicBezTo>
                  <a:cubicBezTo>
                    <a:pt x="7371" y="13991"/>
                    <a:pt x="7390" y="13991"/>
                    <a:pt x="7409" y="13991"/>
                  </a:cubicBezTo>
                  <a:cubicBezTo>
                    <a:pt x="9214" y="13991"/>
                    <a:pt x="10734" y="12544"/>
                    <a:pt x="10795" y="10702"/>
                  </a:cubicBezTo>
                  <a:cubicBezTo>
                    <a:pt x="10888" y="8841"/>
                    <a:pt x="9461" y="7290"/>
                    <a:pt x="7600" y="7166"/>
                  </a:cubicBezTo>
                  <a:lnTo>
                    <a:pt x="7600" y="900"/>
                  </a:lnTo>
                  <a:cubicBezTo>
                    <a:pt x="7600" y="404"/>
                    <a:pt x="7228" y="1"/>
                    <a:pt x="67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61"/>
            <p:cNvSpPr/>
            <p:nvPr/>
          </p:nvSpPr>
          <p:spPr>
            <a:xfrm>
              <a:off x="5019791" y="3751107"/>
              <a:ext cx="64091" cy="47458"/>
            </a:xfrm>
            <a:custGeom>
              <a:rect b="b" l="l" r="r" t="t"/>
              <a:pathLst>
                <a:path extrusionOk="0" h="1769" w="2389">
                  <a:moveTo>
                    <a:pt x="1334" y="1"/>
                  </a:moveTo>
                  <a:cubicBezTo>
                    <a:pt x="1117" y="1"/>
                    <a:pt x="900" y="94"/>
                    <a:pt x="776" y="280"/>
                  </a:cubicBezTo>
                  <a:lnTo>
                    <a:pt x="434" y="869"/>
                  </a:lnTo>
                  <a:cubicBezTo>
                    <a:pt x="391" y="847"/>
                    <a:pt x="331" y="825"/>
                    <a:pt x="278" y="825"/>
                  </a:cubicBezTo>
                  <a:cubicBezTo>
                    <a:pt x="256" y="825"/>
                    <a:pt x="235" y="829"/>
                    <a:pt x="217" y="838"/>
                  </a:cubicBezTo>
                  <a:cubicBezTo>
                    <a:pt x="93" y="869"/>
                    <a:pt x="0" y="1024"/>
                    <a:pt x="31" y="1148"/>
                  </a:cubicBezTo>
                  <a:lnTo>
                    <a:pt x="124" y="1552"/>
                  </a:lnTo>
                  <a:cubicBezTo>
                    <a:pt x="124" y="1676"/>
                    <a:pt x="248" y="1769"/>
                    <a:pt x="372" y="1769"/>
                  </a:cubicBezTo>
                  <a:lnTo>
                    <a:pt x="434" y="1769"/>
                  </a:lnTo>
                  <a:lnTo>
                    <a:pt x="838" y="1676"/>
                  </a:lnTo>
                  <a:cubicBezTo>
                    <a:pt x="962" y="1645"/>
                    <a:pt x="1055" y="1490"/>
                    <a:pt x="1024" y="1335"/>
                  </a:cubicBezTo>
                  <a:cubicBezTo>
                    <a:pt x="1024" y="1273"/>
                    <a:pt x="962" y="1211"/>
                    <a:pt x="900" y="1180"/>
                  </a:cubicBezTo>
                  <a:lnTo>
                    <a:pt x="1272" y="590"/>
                  </a:lnTo>
                  <a:cubicBezTo>
                    <a:pt x="1272" y="559"/>
                    <a:pt x="1303" y="559"/>
                    <a:pt x="1334" y="559"/>
                  </a:cubicBezTo>
                  <a:cubicBezTo>
                    <a:pt x="1365" y="559"/>
                    <a:pt x="1396" y="559"/>
                    <a:pt x="1427" y="590"/>
                  </a:cubicBezTo>
                  <a:lnTo>
                    <a:pt x="1861" y="1304"/>
                  </a:lnTo>
                  <a:cubicBezTo>
                    <a:pt x="1900" y="1401"/>
                    <a:pt x="1987" y="1449"/>
                    <a:pt x="2078" y="1449"/>
                  </a:cubicBezTo>
                  <a:cubicBezTo>
                    <a:pt x="2132" y="1449"/>
                    <a:pt x="2187" y="1432"/>
                    <a:pt x="2234" y="1397"/>
                  </a:cubicBezTo>
                  <a:lnTo>
                    <a:pt x="2203" y="1397"/>
                  </a:lnTo>
                  <a:cubicBezTo>
                    <a:pt x="2327" y="1304"/>
                    <a:pt x="2389" y="1148"/>
                    <a:pt x="2296" y="993"/>
                  </a:cubicBezTo>
                  <a:lnTo>
                    <a:pt x="1861" y="280"/>
                  </a:lnTo>
                  <a:cubicBezTo>
                    <a:pt x="1737" y="94"/>
                    <a:pt x="1551" y="1"/>
                    <a:pt x="13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61"/>
            <p:cNvSpPr/>
            <p:nvPr/>
          </p:nvSpPr>
          <p:spPr>
            <a:xfrm>
              <a:off x="5065559" y="3797707"/>
              <a:ext cx="49953" cy="49121"/>
            </a:xfrm>
            <a:custGeom>
              <a:rect b="b" l="l" r="r" t="t"/>
              <a:pathLst>
                <a:path extrusionOk="0" h="1831" w="1862">
                  <a:moveTo>
                    <a:pt x="993" y="1"/>
                  </a:moveTo>
                  <a:cubicBezTo>
                    <a:pt x="900" y="1"/>
                    <a:pt x="838" y="1"/>
                    <a:pt x="776" y="32"/>
                  </a:cubicBezTo>
                  <a:cubicBezTo>
                    <a:pt x="714" y="63"/>
                    <a:pt x="652" y="125"/>
                    <a:pt x="652" y="218"/>
                  </a:cubicBezTo>
                  <a:lnTo>
                    <a:pt x="559" y="559"/>
                  </a:lnTo>
                  <a:cubicBezTo>
                    <a:pt x="497" y="714"/>
                    <a:pt x="590" y="869"/>
                    <a:pt x="745" y="900"/>
                  </a:cubicBezTo>
                  <a:lnTo>
                    <a:pt x="807" y="900"/>
                  </a:lnTo>
                  <a:cubicBezTo>
                    <a:pt x="869" y="900"/>
                    <a:pt x="900" y="900"/>
                    <a:pt x="962" y="869"/>
                  </a:cubicBezTo>
                  <a:lnTo>
                    <a:pt x="1117" y="1149"/>
                  </a:lnTo>
                  <a:cubicBezTo>
                    <a:pt x="1148" y="1180"/>
                    <a:pt x="1148" y="1211"/>
                    <a:pt x="1117" y="1242"/>
                  </a:cubicBezTo>
                  <a:cubicBezTo>
                    <a:pt x="1117" y="1273"/>
                    <a:pt x="1086" y="1304"/>
                    <a:pt x="1055" y="1304"/>
                  </a:cubicBezTo>
                  <a:lnTo>
                    <a:pt x="372" y="1304"/>
                  </a:lnTo>
                  <a:cubicBezTo>
                    <a:pt x="0" y="1304"/>
                    <a:pt x="0" y="1831"/>
                    <a:pt x="372" y="1831"/>
                  </a:cubicBezTo>
                  <a:lnTo>
                    <a:pt x="1086" y="1831"/>
                  </a:lnTo>
                  <a:cubicBezTo>
                    <a:pt x="1582" y="1831"/>
                    <a:pt x="1861" y="1304"/>
                    <a:pt x="1613" y="869"/>
                  </a:cubicBezTo>
                  <a:lnTo>
                    <a:pt x="1582" y="869"/>
                  </a:lnTo>
                  <a:lnTo>
                    <a:pt x="1427" y="590"/>
                  </a:lnTo>
                  <a:cubicBezTo>
                    <a:pt x="1613" y="466"/>
                    <a:pt x="1551" y="187"/>
                    <a:pt x="1334" y="125"/>
                  </a:cubicBezTo>
                  <a:lnTo>
                    <a:pt x="99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61"/>
            <p:cNvSpPr/>
            <p:nvPr/>
          </p:nvSpPr>
          <p:spPr>
            <a:xfrm>
              <a:off x="4995029" y="3807391"/>
              <a:ext cx="60576" cy="46948"/>
            </a:xfrm>
            <a:custGeom>
              <a:rect b="b" l="l" r="r" t="t"/>
              <a:pathLst>
                <a:path extrusionOk="0" h="1750" w="2258">
                  <a:moveTo>
                    <a:pt x="727" y="1"/>
                  </a:moveTo>
                  <a:cubicBezTo>
                    <a:pt x="643" y="1"/>
                    <a:pt x="556" y="41"/>
                    <a:pt x="489" y="136"/>
                  </a:cubicBezTo>
                  <a:lnTo>
                    <a:pt x="272" y="508"/>
                  </a:lnTo>
                  <a:cubicBezTo>
                    <a:pt x="0" y="931"/>
                    <a:pt x="287" y="1471"/>
                    <a:pt x="760" y="1471"/>
                  </a:cubicBezTo>
                  <a:cubicBezTo>
                    <a:pt x="773" y="1471"/>
                    <a:pt x="786" y="1471"/>
                    <a:pt x="799" y="1470"/>
                  </a:cubicBezTo>
                  <a:lnTo>
                    <a:pt x="1419" y="1470"/>
                  </a:lnTo>
                  <a:cubicBezTo>
                    <a:pt x="1419" y="1563"/>
                    <a:pt x="1451" y="1625"/>
                    <a:pt x="1482" y="1687"/>
                  </a:cubicBezTo>
                  <a:cubicBezTo>
                    <a:pt x="1544" y="1718"/>
                    <a:pt x="1606" y="1749"/>
                    <a:pt x="1699" y="1749"/>
                  </a:cubicBezTo>
                  <a:cubicBezTo>
                    <a:pt x="1761" y="1749"/>
                    <a:pt x="1823" y="1718"/>
                    <a:pt x="1885" y="1687"/>
                  </a:cubicBezTo>
                  <a:lnTo>
                    <a:pt x="2133" y="1408"/>
                  </a:lnTo>
                  <a:cubicBezTo>
                    <a:pt x="2257" y="1315"/>
                    <a:pt x="2257" y="1129"/>
                    <a:pt x="2133" y="1005"/>
                  </a:cubicBezTo>
                  <a:lnTo>
                    <a:pt x="1885" y="757"/>
                  </a:lnTo>
                  <a:cubicBezTo>
                    <a:pt x="1823" y="695"/>
                    <a:pt x="1750" y="667"/>
                    <a:pt x="1681" y="667"/>
                  </a:cubicBezTo>
                  <a:cubicBezTo>
                    <a:pt x="1544" y="667"/>
                    <a:pt x="1419" y="777"/>
                    <a:pt x="1419" y="943"/>
                  </a:cubicBezTo>
                  <a:lnTo>
                    <a:pt x="799" y="943"/>
                  </a:lnTo>
                  <a:cubicBezTo>
                    <a:pt x="737" y="943"/>
                    <a:pt x="675" y="850"/>
                    <a:pt x="737" y="788"/>
                  </a:cubicBezTo>
                  <a:lnTo>
                    <a:pt x="954" y="415"/>
                  </a:lnTo>
                  <a:cubicBezTo>
                    <a:pt x="1083" y="201"/>
                    <a:pt x="915" y="1"/>
                    <a:pt x="7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61"/>
            <p:cNvSpPr/>
            <p:nvPr/>
          </p:nvSpPr>
          <p:spPr>
            <a:xfrm>
              <a:off x="4951488" y="3649028"/>
              <a:ext cx="16714" cy="14728"/>
            </a:xfrm>
            <a:custGeom>
              <a:rect b="b" l="l" r="r" t="t"/>
              <a:pathLst>
                <a:path extrusionOk="0" h="549" w="623">
                  <a:moveTo>
                    <a:pt x="338" y="0"/>
                  </a:moveTo>
                  <a:cubicBezTo>
                    <a:pt x="161" y="0"/>
                    <a:pt x="1" y="172"/>
                    <a:pt x="96" y="363"/>
                  </a:cubicBezTo>
                  <a:cubicBezTo>
                    <a:pt x="127" y="487"/>
                    <a:pt x="251" y="549"/>
                    <a:pt x="375" y="549"/>
                  </a:cubicBezTo>
                  <a:cubicBezTo>
                    <a:pt x="468" y="518"/>
                    <a:pt x="561" y="456"/>
                    <a:pt x="592" y="363"/>
                  </a:cubicBezTo>
                  <a:cubicBezTo>
                    <a:pt x="623" y="239"/>
                    <a:pt x="592" y="114"/>
                    <a:pt x="499" y="52"/>
                  </a:cubicBezTo>
                  <a:cubicBezTo>
                    <a:pt x="448" y="16"/>
                    <a:pt x="393" y="0"/>
                    <a:pt x="3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 name="Google Shape;1017;p61"/>
          <p:cNvGrpSpPr/>
          <p:nvPr/>
        </p:nvGrpSpPr>
        <p:grpSpPr>
          <a:xfrm>
            <a:off x="5642243" y="1732284"/>
            <a:ext cx="320428" cy="374485"/>
            <a:chOff x="5642243" y="1732284"/>
            <a:chExt cx="320428" cy="374485"/>
          </a:xfrm>
        </p:grpSpPr>
        <p:sp>
          <p:nvSpPr>
            <p:cNvPr id="1018" name="Google Shape;1018;p61"/>
            <p:cNvSpPr/>
            <p:nvPr/>
          </p:nvSpPr>
          <p:spPr>
            <a:xfrm>
              <a:off x="5720471" y="1772955"/>
              <a:ext cx="90489" cy="77531"/>
            </a:xfrm>
            <a:custGeom>
              <a:rect b="b" l="l" r="r" t="t"/>
              <a:pathLst>
                <a:path extrusionOk="0" h="2890" w="3373">
                  <a:moveTo>
                    <a:pt x="1427" y="531"/>
                  </a:moveTo>
                  <a:cubicBezTo>
                    <a:pt x="2234" y="531"/>
                    <a:pt x="2637" y="1524"/>
                    <a:pt x="2079" y="2082"/>
                  </a:cubicBezTo>
                  <a:cubicBezTo>
                    <a:pt x="1889" y="2262"/>
                    <a:pt x="1660" y="2342"/>
                    <a:pt x="1438" y="2342"/>
                  </a:cubicBezTo>
                  <a:cubicBezTo>
                    <a:pt x="970" y="2342"/>
                    <a:pt x="528" y="1988"/>
                    <a:pt x="528" y="1462"/>
                  </a:cubicBezTo>
                  <a:cubicBezTo>
                    <a:pt x="528" y="935"/>
                    <a:pt x="931" y="531"/>
                    <a:pt x="1427" y="531"/>
                  </a:cubicBezTo>
                  <a:close/>
                  <a:moveTo>
                    <a:pt x="1466" y="0"/>
                  </a:moveTo>
                  <a:cubicBezTo>
                    <a:pt x="721" y="0"/>
                    <a:pt x="0" y="583"/>
                    <a:pt x="0" y="1462"/>
                  </a:cubicBezTo>
                  <a:cubicBezTo>
                    <a:pt x="0" y="2237"/>
                    <a:pt x="652" y="2889"/>
                    <a:pt x="1458" y="2889"/>
                  </a:cubicBezTo>
                  <a:lnTo>
                    <a:pt x="1427" y="2889"/>
                  </a:lnTo>
                  <a:cubicBezTo>
                    <a:pt x="1440" y="2889"/>
                    <a:pt x="1453" y="2889"/>
                    <a:pt x="1465" y="2889"/>
                  </a:cubicBezTo>
                  <a:cubicBezTo>
                    <a:pt x="2743" y="2889"/>
                    <a:pt x="3373" y="1329"/>
                    <a:pt x="2482" y="438"/>
                  </a:cubicBezTo>
                  <a:cubicBezTo>
                    <a:pt x="2189" y="136"/>
                    <a:pt x="1825" y="0"/>
                    <a:pt x="14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61"/>
            <p:cNvSpPr/>
            <p:nvPr/>
          </p:nvSpPr>
          <p:spPr>
            <a:xfrm>
              <a:off x="5642243" y="1732284"/>
              <a:ext cx="320428" cy="374485"/>
            </a:xfrm>
            <a:custGeom>
              <a:rect b="b" l="l" r="r" t="t"/>
              <a:pathLst>
                <a:path extrusionOk="0" h="13959" w="11944">
                  <a:moveTo>
                    <a:pt x="6267" y="527"/>
                  </a:moveTo>
                  <a:lnTo>
                    <a:pt x="8159" y="3102"/>
                  </a:lnTo>
                  <a:lnTo>
                    <a:pt x="8159" y="7134"/>
                  </a:lnTo>
                  <a:cubicBezTo>
                    <a:pt x="7942" y="7165"/>
                    <a:pt x="7755" y="7196"/>
                    <a:pt x="7569" y="7259"/>
                  </a:cubicBezTo>
                  <a:lnTo>
                    <a:pt x="7569" y="6018"/>
                  </a:lnTo>
                  <a:cubicBezTo>
                    <a:pt x="7569" y="5863"/>
                    <a:pt x="7445" y="5739"/>
                    <a:pt x="7290" y="5739"/>
                  </a:cubicBezTo>
                  <a:lnTo>
                    <a:pt x="5584" y="5739"/>
                  </a:lnTo>
                  <a:cubicBezTo>
                    <a:pt x="5243" y="5770"/>
                    <a:pt x="5243" y="6266"/>
                    <a:pt x="5584" y="6297"/>
                  </a:cubicBezTo>
                  <a:lnTo>
                    <a:pt x="7011" y="6297"/>
                  </a:lnTo>
                  <a:lnTo>
                    <a:pt x="7011" y="7445"/>
                  </a:lnTo>
                  <a:cubicBezTo>
                    <a:pt x="5832" y="8034"/>
                    <a:pt x="5088" y="9213"/>
                    <a:pt x="5088" y="10516"/>
                  </a:cubicBezTo>
                  <a:cubicBezTo>
                    <a:pt x="5088" y="11136"/>
                    <a:pt x="5274" y="11756"/>
                    <a:pt x="5584" y="12284"/>
                  </a:cubicBezTo>
                  <a:lnTo>
                    <a:pt x="1676" y="12284"/>
                  </a:lnTo>
                  <a:lnTo>
                    <a:pt x="1676" y="6297"/>
                  </a:lnTo>
                  <a:lnTo>
                    <a:pt x="3103" y="6297"/>
                  </a:lnTo>
                  <a:cubicBezTo>
                    <a:pt x="3444" y="6266"/>
                    <a:pt x="3444" y="5770"/>
                    <a:pt x="3103" y="5739"/>
                  </a:cubicBezTo>
                  <a:lnTo>
                    <a:pt x="1397" y="5739"/>
                  </a:lnTo>
                  <a:cubicBezTo>
                    <a:pt x="1272" y="5739"/>
                    <a:pt x="1148" y="5863"/>
                    <a:pt x="1148" y="6018"/>
                  </a:cubicBezTo>
                  <a:lnTo>
                    <a:pt x="1148" y="12563"/>
                  </a:lnTo>
                  <a:cubicBezTo>
                    <a:pt x="1117" y="12718"/>
                    <a:pt x="1241" y="12842"/>
                    <a:pt x="1397" y="12842"/>
                  </a:cubicBezTo>
                  <a:lnTo>
                    <a:pt x="5987" y="12842"/>
                  </a:lnTo>
                  <a:cubicBezTo>
                    <a:pt x="6173" y="13059"/>
                    <a:pt x="6422" y="13245"/>
                    <a:pt x="6670" y="13400"/>
                  </a:cubicBezTo>
                  <a:lnTo>
                    <a:pt x="559" y="13400"/>
                  </a:lnTo>
                  <a:lnTo>
                    <a:pt x="559" y="3102"/>
                  </a:lnTo>
                  <a:lnTo>
                    <a:pt x="2389" y="527"/>
                  </a:lnTo>
                  <a:close/>
                  <a:moveTo>
                    <a:pt x="8500" y="7658"/>
                  </a:moveTo>
                  <a:cubicBezTo>
                    <a:pt x="9977" y="7658"/>
                    <a:pt x="11385" y="8803"/>
                    <a:pt x="11385" y="10547"/>
                  </a:cubicBezTo>
                  <a:cubicBezTo>
                    <a:pt x="11385" y="12129"/>
                    <a:pt x="10113" y="13400"/>
                    <a:pt x="8531" y="13400"/>
                  </a:cubicBezTo>
                  <a:cubicBezTo>
                    <a:pt x="5956" y="13400"/>
                    <a:pt x="4685" y="10329"/>
                    <a:pt x="6484" y="8499"/>
                  </a:cubicBezTo>
                  <a:cubicBezTo>
                    <a:pt x="7075" y="7918"/>
                    <a:pt x="7795" y="7658"/>
                    <a:pt x="8500" y="7658"/>
                  </a:cubicBezTo>
                  <a:close/>
                  <a:moveTo>
                    <a:pt x="2265" y="0"/>
                  </a:moveTo>
                  <a:cubicBezTo>
                    <a:pt x="2172" y="0"/>
                    <a:pt x="2079" y="31"/>
                    <a:pt x="2048" y="124"/>
                  </a:cubicBezTo>
                  <a:lnTo>
                    <a:pt x="63" y="2885"/>
                  </a:lnTo>
                  <a:cubicBezTo>
                    <a:pt x="32" y="2916"/>
                    <a:pt x="1" y="2978"/>
                    <a:pt x="1" y="3040"/>
                  </a:cubicBezTo>
                  <a:lnTo>
                    <a:pt x="1" y="13680"/>
                  </a:lnTo>
                  <a:cubicBezTo>
                    <a:pt x="1" y="13835"/>
                    <a:pt x="125" y="13959"/>
                    <a:pt x="280" y="13959"/>
                  </a:cubicBezTo>
                  <a:lnTo>
                    <a:pt x="8531" y="13959"/>
                  </a:lnTo>
                  <a:cubicBezTo>
                    <a:pt x="10361" y="13928"/>
                    <a:pt x="11850" y="12470"/>
                    <a:pt x="11881" y="10640"/>
                  </a:cubicBezTo>
                  <a:cubicBezTo>
                    <a:pt x="11943" y="8778"/>
                    <a:pt x="10516" y="7259"/>
                    <a:pt x="8686" y="7134"/>
                  </a:cubicBezTo>
                  <a:lnTo>
                    <a:pt x="8686" y="3040"/>
                  </a:lnTo>
                  <a:cubicBezTo>
                    <a:pt x="8686" y="2978"/>
                    <a:pt x="8686" y="2916"/>
                    <a:pt x="8655" y="2885"/>
                  </a:cubicBezTo>
                  <a:lnTo>
                    <a:pt x="6670" y="124"/>
                  </a:lnTo>
                  <a:cubicBezTo>
                    <a:pt x="6608" y="31"/>
                    <a:pt x="6515" y="0"/>
                    <a:pt x="64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61"/>
            <p:cNvSpPr/>
            <p:nvPr/>
          </p:nvSpPr>
          <p:spPr>
            <a:xfrm>
              <a:off x="5835320" y="1955489"/>
              <a:ext cx="64091" cy="47270"/>
            </a:xfrm>
            <a:custGeom>
              <a:rect b="b" l="l" r="r" t="t"/>
              <a:pathLst>
                <a:path extrusionOk="0" h="1762" w="2389">
                  <a:moveTo>
                    <a:pt x="1318" y="1"/>
                  </a:moveTo>
                  <a:cubicBezTo>
                    <a:pt x="1109" y="1"/>
                    <a:pt x="900" y="102"/>
                    <a:pt x="776" y="303"/>
                  </a:cubicBezTo>
                  <a:lnTo>
                    <a:pt x="434" y="893"/>
                  </a:lnTo>
                  <a:cubicBezTo>
                    <a:pt x="398" y="856"/>
                    <a:pt x="362" y="841"/>
                    <a:pt x="319" y="841"/>
                  </a:cubicBezTo>
                  <a:cubicBezTo>
                    <a:pt x="289" y="841"/>
                    <a:pt x="256" y="849"/>
                    <a:pt x="217" y="862"/>
                  </a:cubicBezTo>
                  <a:cubicBezTo>
                    <a:pt x="93" y="893"/>
                    <a:pt x="0" y="1017"/>
                    <a:pt x="31" y="1172"/>
                  </a:cubicBezTo>
                  <a:lnTo>
                    <a:pt x="124" y="1575"/>
                  </a:lnTo>
                  <a:cubicBezTo>
                    <a:pt x="155" y="1668"/>
                    <a:pt x="248" y="1761"/>
                    <a:pt x="372" y="1761"/>
                  </a:cubicBezTo>
                  <a:lnTo>
                    <a:pt x="434" y="1761"/>
                  </a:lnTo>
                  <a:lnTo>
                    <a:pt x="838" y="1668"/>
                  </a:lnTo>
                  <a:cubicBezTo>
                    <a:pt x="962" y="1637"/>
                    <a:pt x="1055" y="1482"/>
                    <a:pt x="1024" y="1358"/>
                  </a:cubicBezTo>
                  <a:cubicBezTo>
                    <a:pt x="1024" y="1265"/>
                    <a:pt x="962" y="1203"/>
                    <a:pt x="900" y="1172"/>
                  </a:cubicBezTo>
                  <a:lnTo>
                    <a:pt x="1272" y="614"/>
                  </a:lnTo>
                  <a:cubicBezTo>
                    <a:pt x="1287" y="583"/>
                    <a:pt x="1311" y="567"/>
                    <a:pt x="1338" y="567"/>
                  </a:cubicBezTo>
                  <a:cubicBezTo>
                    <a:pt x="1365" y="567"/>
                    <a:pt x="1396" y="583"/>
                    <a:pt x="1427" y="614"/>
                  </a:cubicBezTo>
                  <a:lnTo>
                    <a:pt x="1830" y="1327"/>
                  </a:lnTo>
                  <a:cubicBezTo>
                    <a:pt x="1892" y="1410"/>
                    <a:pt x="1996" y="1451"/>
                    <a:pt x="2095" y="1451"/>
                  </a:cubicBezTo>
                  <a:cubicBezTo>
                    <a:pt x="2144" y="1451"/>
                    <a:pt x="2192" y="1441"/>
                    <a:pt x="2234" y="1420"/>
                  </a:cubicBezTo>
                  <a:lnTo>
                    <a:pt x="2202" y="1420"/>
                  </a:lnTo>
                  <a:cubicBezTo>
                    <a:pt x="2358" y="1327"/>
                    <a:pt x="2389" y="1141"/>
                    <a:pt x="2296" y="1017"/>
                  </a:cubicBezTo>
                  <a:lnTo>
                    <a:pt x="1861" y="303"/>
                  </a:lnTo>
                  <a:cubicBezTo>
                    <a:pt x="1737" y="102"/>
                    <a:pt x="1528" y="1"/>
                    <a:pt x="13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61"/>
            <p:cNvSpPr/>
            <p:nvPr/>
          </p:nvSpPr>
          <p:spPr>
            <a:xfrm>
              <a:off x="5881919" y="2002571"/>
              <a:ext cx="45795" cy="49282"/>
            </a:xfrm>
            <a:custGeom>
              <a:rect b="b" l="l" r="r" t="t"/>
              <a:pathLst>
                <a:path extrusionOk="0" h="1837" w="1707">
                  <a:moveTo>
                    <a:pt x="901" y="0"/>
                  </a:moveTo>
                  <a:cubicBezTo>
                    <a:pt x="768" y="0"/>
                    <a:pt x="648" y="85"/>
                    <a:pt x="621" y="192"/>
                  </a:cubicBezTo>
                  <a:lnTo>
                    <a:pt x="528" y="565"/>
                  </a:lnTo>
                  <a:cubicBezTo>
                    <a:pt x="497" y="720"/>
                    <a:pt x="559" y="875"/>
                    <a:pt x="714" y="906"/>
                  </a:cubicBezTo>
                  <a:lnTo>
                    <a:pt x="776" y="906"/>
                  </a:lnTo>
                  <a:cubicBezTo>
                    <a:pt x="838" y="906"/>
                    <a:pt x="900" y="875"/>
                    <a:pt x="931" y="875"/>
                  </a:cubicBezTo>
                  <a:lnTo>
                    <a:pt x="1117" y="1154"/>
                  </a:lnTo>
                  <a:cubicBezTo>
                    <a:pt x="1148" y="1216"/>
                    <a:pt x="1117" y="1278"/>
                    <a:pt x="1024" y="1278"/>
                  </a:cubicBezTo>
                  <a:lnTo>
                    <a:pt x="341" y="1278"/>
                  </a:lnTo>
                  <a:cubicBezTo>
                    <a:pt x="0" y="1309"/>
                    <a:pt x="0" y="1805"/>
                    <a:pt x="341" y="1836"/>
                  </a:cubicBezTo>
                  <a:lnTo>
                    <a:pt x="1024" y="1836"/>
                  </a:lnTo>
                  <a:cubicBezTo>
                    <a:pt x="1272" y="1836"/>
                    <a:pt x="1489" y="1712"/>
                    <a:pt x="1582" y="1495"/>
                  </a:cubicBezTo>
                  <a:cubicBezTo>
                    <a:pt x="1706" y="1309"/>
                    <a:pt x="1706" y="1061"/>
                    <a:pt x="1582" y="875"/>
                  </a:cubicBezTo>
                  <a:lnTo>
                    <a:pt x="1396" y="596"/>
                  </a:lnTo>
                  <a:cubicBezTo>
                    <a:pt x="1582" y="472"/>
                    <a:pt x="1551" y="192"/>
                    <a:pt x="1334" y="130"/>
                  </a:cubicBezTo>
                  <a:lnTo>
                    <a:pt x="962" y="6"/>
                  </a:lnTo>
                  <a:cubicBezTo>
                    <a:pt x="941" y="2"/>
                    <a:pt x="921" y="0"/>
                    <a:pt x="9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61"/>
            <p:cNvSpPr/>
            <p:nvPr/>
          </p:nvSpPr>
          <p:spPr>
            <a:xfrm>
              <a:off x="5814502" y="2011880"/>
              <a:ext cx="56606" cy="47458"/>
            </a:xfrm>
            <a:custGeom>
              <a:rect b="b" l="l" r="r" t="t"/>
              <a:pathLst>
                <a:path extrusionOk="0" h="1769" w="2110">
                  <a:moveTo>
                    <a:pt x="592" y="0"/>
                  </a:moveTo>
                  <a:cubicBezTo>
                    <a:pt x="494" y="0"/>
                    <a:pt x="404" y="42"/>
                    <a:pt x="342" y="125"/>
                  </a:cubicBezTo>
                  <a:lnTo>
                    <a:pt x="125" y="528"/>
                  </a:lnTo>
                  <a:cubicBezTo>
                    <a:pt x="1" y="714"/>
                    <a:pt x="1" y="962"/>
                    <a:pt x="125" y="1179"/>
                  </a:cubicBezTo>
                  <a:cubicBezTo>
                    <a:pt x="218" y="1365"/>
                    <a:pt x="435" y="1489"/>
                    <a:pt x="652" y="1489"/>
                  </a:cubicBezTo>
                  <a:lnTo>
                    <a:pt x="1272" y="1489"/>
                  </a:lnTo>
                  <a:cubicBezTo>
                    <a:pt x="1272" y="1551"/>
                    <a:pt x="1303" y="1645"/>
                    <a:pt x="1334" y="1676"/>
                  </a:cubicBezTo>
                  <a:cubicBezTo>
                    <a:pt x="1397" y="1738"/>
                    <a:pt x="1466" y="1769"/>
                    <a:pt x="1536" y="1769"/>
                  </a:cubicBezTo>
                  <a:cubicBezTo>
                    <a:pt x="1606" y="1769"/>
                    <a:pt x="1676" y="1738"/>
                    <a:pt x="1738" y="1676"/>
                  </a:cubicBezTo>
                  <a:lnTo>
                    <a:pt x="2017" y="1396"/>
                  </a:lnTo>
                  <a:cubicBezTo>
                    <a:pt x="2110" y="1303"/>
                    <a:pt x="2110" y="1117"/>
                    <a:pt x="2017" y="1024"/>
                  </a:cubicBezTo>
                  <a:lnTo>
                    <a:pt x="1738" y="776"/>
                  </a:lnTo>
                  <a:cubicBezTo>
                    <a:pt x="1676" y="714"/>
                    <a:pt x="1606" y="683"/>
                    <a:pt x="1536" y="683"/>
                  </a:cubicBezTo>
                  <a:cubicBezTo>
                    <a:pt x="1466" y="683"/>
                    <a:pt x="1397" y="714"/>
                    <a:pt x="1334" y="776"/>
                  </a:cubicBezTo>
                  <a:cubicBezTo>
                    <a:pt x="1303" y="807"/>
                    <a:pt x="1272" y="900"/>
                    <a:pt x="1272" y="962"/>
                  </a:cubicBezTo>
                  <a:lnTo>
                    <a:pt x="652" y="962"/>
                  </a:lnTo>
                  <a:cubicBezTo>
                    <a:pt x="621" y="962"/>
                    <a:pt x="590" y="931"/>
                    <a:pt x="590" y="900"/>
                  </a:cubicBezTo>
                  <a:cubicBezTo>
                    <a:pt x="559" y="900"/>
                    <a:pt x="559" y="838"/>
                    <a:pt x="590" y="807"/>
                  </a:cubicBezTo>
                  <a:lnTo>
                    <a:pt x="807" y="435"/>
                  </a:lnTo>
                  <a:cubicBezTo>
                    <a:pt x="900" y="311"/>
                    <a:pt x="869" y="125"/>
                    <a:pt x="745" y="32"/>
                  </a:cubicBezTo>
                  <a:cubicBezTo>
                    <a:pt x="693" y="11"/>
                    <a:pt x="642" y="0"/>
                    <a:pt x="5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61"/>
            <p:cNvSpPr/>
            <p:nvPr/>
          </p:nvSpPr>
          <p:spPr>
            <a:xfrm>
              <a:off x="5751269" y="1886220"/>
              <a:ext cx="15828" cy="14594"/>
            </a:xfrm>
            <a:custGeom>
              <a:rect b="b" l="l" r="r" t="t"/>
              <a:pathLst>
                <a:path extrusionOk="0" h="544" w="590">
                  <a:moveTo>
                    <a:pt x="279" y="1"/>
                  </a:moveTo>
                  <a:cubicBezTo>
                    <a:pt x="155" y="32"/>
                    <a:pt x="62" y="94"/>
                    <a:pt x="31" y="218"/>
                  </a:cubicBezTo>
                  <a:cubicBezTo>
                    <a:pt x="0" y="311"/>
                    <a:pt x="31" y="435"/>
                    <a:pt x="124" y="497"/>
                  </a:cubicBezTo>
                  <a:cubicBezTo>
                    <a:pt x="171" y="528"/>
                    <a:pt x="225" y="543"/>
                    <a:pt x="279" y="543"/>
                  </a:cubicBezTo>
                  <a:cubicBezTo>
                    <a:pt x="334" y="543"/>
                    <a:pt x="388" y="528"/>
                    <a:pt x="434" y="497"/>
                  </a:cubicBezTo>
                  <a:cubicBezTo>
                    <a:pt x="559" y="435"/>
                    <a:pt x="590" y="311"/>
                    <a:pt x="528" y="187"/>
                  </a:cubicBezTo>
                  <a:cubicBezTo>
                    <a:pt x="496" y="63"/>
                    <a:pt x="372" y="1"/>
                    <a:pt x="2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 name="Google Shape;1024;p61"/>
          <p:cNvGrpSpPr/>
          <p:nvPr/>
        </p:nvGrpSpPr>
        <p:grpSpPr>
          <a:xfrm>
            <a:off x="4042814" y="3527258"/>
            <a:ext cx="308758" cy="374566"/>
            <a:chOff x="4042814" y="3527258"/>
            <a:chExt cx="308758" cy="374566"/>
          </a:xfrm>
        </p:grpSpPr>
        <p:sp>
          <p:nvSpPr>
            <p:cNvPr id="1025" name="Google Shape;1025;p61"/>
            <p:cNvSpPr/>
            <p:nvPr/>
          </p:nvSpPr>
          <p:spPr>
            <a:xfrm>
              <a:off x="4042814" y="3527258"/>
              <a:ext cx="308758" cy="374566"/>
            </a:xfrm>
            <a:custGeom>
              <a:rect b="b" l="l" r="r" t="t"/>
              <a:pathLst>
                <a:path extrusionOk="0" h="13962" w="11509">
                  <a:moveTo>
                    <a:pt x="5708" y="559"/>
                  </a:moveTo>
                  <a:cubicBezTo>
                    <a:pt x="5832" y="559"/>
                    <a:pt x="5956" y="652"/>
                    <a:pt x="5956" y="807"/>
                  </a:cubicBezTo>
                  <a:lnTo>
                    <a:pt x="5956" y="1427"/>
                  </a:lnTo>
                  <a:lnTo>
                    <a:pt x="1614" y="1427"/>
                  </a:lnTo>
                  <a:lnTo>
                    <a:pt x="1614" y="807"/>
                  </a:lnTo>
                  <a:cubicBezTo>
                    <a:pt x="1614" y="652"/>
                    <a:pt x="1707" y="559"/>
                    <a:pt x="1862" y="559"/>
                  </a:cubicBezTo>
                  <a:close/>
                  <a:moveTo>
                    <a:pt x="5429" y="8283"/>
                  </a:moveTo>
                  <a:cubicBezTo>
                    <a:pt x="4995" y="8748"/>
                    <a:pt x="4715" y="9337"/>
                    <a:pt x="4622" y="9989"/>
                  </a:cubicBezTo>
                  <a:lnTo>
                    <a:pt x="1769" y="9989"/>
                  </a:lnTo>
                  <a:lnTo>
                    <a:pt x="1769" y="8283"/>
                  </a:lnTo>
                  <a:close/>
                  <a:moveTo>
                    <a:pt x="4560" y="10516"/>
                  </a:moveTo>
                  <a:lnTo>
                    <a:pt x="4560" y="10547"/>
                  </a:lnTo>
                  <a:cubicBezTo>
                    <a:pt x="4560" y="11137"/>
                    <a:pt x="4715" y="11695"/>
                    <a:pt x="4995" y="12222"/>
                  </a:cubicBezTo>
                  <a:lnTo>
                    <a:pt x="1769" y="12222"/>
                  </a:lnTo>
                  <a:lnTo>
                    <a:pt x="1769" y="10516"/>
                  </a:lnTo>
                  <a:close/>
                  <a:moveTo>
                    <a:pt x="6701" y="1986"/>
                  </a:moveTo>
                  <a:cubicBezTo>
                    <a:pt x="6887" y="1986"/>
                    <a:pt x="7042" y="2141"/>
                    <a:pt x="7042" y="2327"/>
                  </a:cubicBezTo>
                  <a:lnTo>
                    <a:pt x="7042" y="7259"/>
                  </a:lnTo>
                  <a:cubicBezTo>
                    <a:pt x="6794" y="7321"/>
                    <a:pt x="6577" y="7414"/>
                    <a:pt x="6390" y="7538"/>
                  </a:cubicBezTo>
                  <a:lnTo>
                    <a:pt x="6390" y="5770"/>
                  </a:lnTo>
                  <a:cubicBezTo>
                    <a:pt x="6390" y="5615"/>
                    <a:pt x="6266" y="5491"/>
                    <a:pt x="6111" y="5491"/>
                  </a:cubicBezTo>
                  <a:lnTo>
                    <a:pt x="5026" y="5491"/>
                  </a:lnTo>
                  <a:cubicBezTo>
                    <a:pt x="4871" y="5491"/>
                    <a:pt x="4746" y="5615"/>
                    <a:pt x="4746" y="5770"/>
                  </a:cubicBezTo>
                  <a:cubicBezTo>
                    <a:pt x="4746" y="5894"/>
                    <a:pt x="4871" y="6018"/>
                    <a:pt x="5026" y="6018"/>
                  </a:cubicBezTo>
                  <a:lnTo>
                    <a:pt x="5832" y="6018"/>
                  </a:lnTo>
                  <a:lnTo>
                    <a:pt x="5832" y="7724"/>
                  </a:lnTo>
                  <a:lnTo>
                    <a:pt x="1738" y="7724"/>
                  </a:lnTo>
                  <a:lnTo>
                    <a:pt x="1738" y="6018"/>
                  </a:lnTo>
                  <a:lnTo>
                    <a:pt x="2513" y="6018"/>
                  </a:lnTo>
                  <a:cubicBezTo>
                    <a:pt x="2668" y="6018"/>
                    <a:pt x="2792" y="5894"/>
                    <a:pt x="2792" y="5770"/>
                  </a:cubicBezTo>
                  <a:cubicBezTo>
                    <a:pt x="2792" y="5615"/>
                    <a:pt x="2668" y="5491"/>
                    <a:pt x="2513" y="5491"/>
                  </a:cubicBezTo>
                  <a:lnTo>
                    <a:pt x="1458" y="5491"/>
                  </a:lnTo>
                  <a:cubicBezTo>
                    <a:pt x="1303" y="5491"/>
                    <a:pt x="1179" y="5615"/>
                    <a:pt x="1179" y="5770"/>
                  </a:cubicBezTo>
                  <a:lnTo>
                    <a:pt x="1179" y="12470"/>
                  </a:lnTo>
                  <a:cubicBezTo>
                    <a:pt x="1179" y="12625"/>
                    <a:pt x="1303" y="12750"/>
                    <a:pt x="1458" y="12750"/>
                  </a:cubicBezTo>
                  <a:lnTo>
                    <a:pt x="5336" y="12750"/>
                  </a:lnTo>
                  <a:cubicBezTo>
                    <a:pt x="5553" y="12998"/>
                    <a:pt x="5801" y="13246"/>
                    <a:pt x="6080" y="13432"/>
                  </a:cubicBezTo>
                  <a:lnTo>
                    <a:pt x="900" y="13432"/>
                  </a:lnTo>
                  <a:cubicBezTo>
                    <a:pt x="714" y="13401"/>
                    <a:pt x="559" y="13277"/>
                    <a:pt x="559" y="13091"/>
                  </a:cubicBezTo>
                  <a:lnTo>
                    <a:pt x="559" y="2327"/>
                  </a:lnTo>
                  <a:cubicBezTo>
                    <a:pt x="559" y="2141"/>
                    <a:pt x="714" y="1986"/>
                    <a:pt x="900" y="1986"/>
                  </a:cubicBezTo>
                  <a:close/>
                  <a:moveTo>
                    <a:pt x="7959" y="7658"/>
                  </a:moveTo>
                  <a:cubicBezTo>
                    <a:pt x="9435" y="7658"/>
                    <a:pt x="10857" y="8804"/>
                    <a:pt x="10857" y="10547"/>
                  </a:cubicBezTo>
                  <a:cubicBezTo>
                    <a:pt x="10857" y="12129"/>
                    <a:pt x="9554" y="13401"/>
                    <a:pt x="7972" y="13432"/>
                  </a:cubicBezTo>
                  <a:cubicBezTo>
                    <a:pt x="5429" y="13432"/>
                    <a:pt x="4126" y="10330"/>
                    <a:pt x="5956" y="8500"/>
                  </a:cubicBezTo>
                  <a:cubicBezTo>
                    <a:pt x="6537" y="7919"/>
                    <a:pt x="7254" y="7658"/>
                    <a:pt x="7959" y="7658"/>
                  </a:cubicBezTo>
                  <a:close/>
                  <a:moveTo>
                    <a:pt x="1862" y="1"/>
                  </a:moveTo>
                  <a:cubicBezTo>
                    <a:pt x="1427" y="1"/>
                    <a:pt x="1086" y="373"/>
                    <a:pt x="1086" y="807"/>
                  </a:cubicBezTo>
                  <a:lnTo>
                    <a:pt x="1086" y="1427"/>
                  </a:lnTo>
                  <a:lnTo>
                    <a:pt x="900" y="1427"/>
                  </a:lnTo>
                  <a:cubicBezTo>
                    <a:pt x="404" y="1427"/>
                    <a:pt x="1" y="1831"/>
                    <a:pt x="1" y="2327"/>
                  </a:cubicBezTo>
                  <a:lnTo>
                    <a:pt x="1" y="13091"/>
                  </a:lnTo>
                  <a:cubicBezTo>
                    <a:pt x="1" y="13556"/>
                    <a:pt x="404" y="13959"/>
                    <a:pt x="900" y="13959"/>
                  </a:cubicBezTo>
                  <a:lnTo>
                    <a:pt x="6701" y="13959"/>
                  </a:lnTo>
                  <a:cubicBezTo>
                    <a:pt x="6856" y="13959"/>
                    <a:pt x="7011" y="13928"/>
                    <a:pt x="7135" y="13866"/>
                  </a:cubicBezTo>
                  <a:cubicBezTo>
                    <a:pt x="7414" y="13928"/>
                    <a:pt x="7693" y="13959"/>
                    <a:pt x="8003" y="13959"/>
                  </a:cubicBezTo>
                  <a:cubicBezTo>
                    <a:pt x="8041" y="13960"/>
                    <a:pt x="8078" y="13961"/>
                    <a:pt x="8115" y="13961"/>
                  </a:cubicBezTo>
                  <a:cubicBezTo>
                    <a:pt x="9987" y="13961"/>
                    <a:pt x="11509" y="12433"/>
                    <a:pt x="11509" y="10547"/>
                  </a:cubicBezTo>
                  <a:cubicBezTo>
                    <a:pt x="11509" y="8632"/>
                    <a:pt x="9989" y="7133"/>
                    <a:pt x="8117" y="7133"/>
                  </a:cubicBezTo>
                  <a:cubicBezTo>
                    <a:pt x="8079" y="7133"/>
                    <a:pt x="8041" y="7134"/>
                    <a:pt x="8003" y="7135"/>
                  </a:cubicBezTo>
                  <a:lnTo>
                    <a:pt x="7569" y="7135"/>
                  </a:lnTo>
                  <a:lnTo>
                    <a:pt x="7569" y="2327"/>
                  </a:lnTo>
                  <a:cubicBezTo>
                    <a:pt x="7569" y="1831"/>
                    <a:pt x="7197" y="1427"/>
                    <a:pt x="6701" y="1427"/>
                  </a:cubicBezTo>
                  <a:lnTo>
                    <a:pt x="6515" y="1427"/>
                  </a:lnTo>
                  <a:lnTo>
                    <a:pt x="6515" y="807"/>
                  </a:lnTo>
                  <a:cubicBezTo>
                    <a:pt x="6515" y="373"/>
                    <a:pt x="6173" y="1"/>
                    <a:pt x="57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61"/>
            <p:cNvSpPr/>
            <p:nvPr/>
          </p:nvSpPr>
          <p:spPr>
            <a:xfrm>
              <a:off x="4220895" y="3750490"/>
              <a:ext cx="64118" cy="48075"/>
            </a:xfrm>
            <a:custGeom>
              <a:rect b="b" l="l" r="r" t="t"/>
              <a:pathLst>
                <a:path extrusionOk="0" h="1792" w="2390">
                  <a:moveTo>
                    <a:pt x="1334" y="1"/>
                  </a:moveTo>
                  <a:cubicBezTo>
                    <a:pt x="1133" y="1"/>
                    <a:pt x="931" y="101"/>
                    <a:pt x="807" y="303"/>
                  </a:cubicBezTo>
                  <a:lnTo>
                    <a:pt x="435" y="892"/>
                  </a:lnTo>
                  <a:cubicBezTo>
                    <a:pt x="391" y="870"/>
                    <a:pt x="347" y="848"/>
                    <a:pt x="303" y="848"/>
                  </a:cubicBezTo>
                  <a:cubicBezTo>
                    <a:pt x="285" y="848"/>
                    <a:pt x="267" y="852"/>
                    <a:pt x="249" y="861"/>
                  </a:cubicBezTo>
                  <a:cubicBezTo>
                    <a:pt x="94" y="892"/>
                    <a:pt x="1" y="1047"/>
                    <a:pt x="32" y="1171"/>
                  </a:cubicBezTo>
                  <a:lnTo>
                    <a:pt x="125" y="1575"/>
                  </a:lnTo>
                  <a:cubicBezTo>
                    <a:pt x="156" y="1699"/>
                    <a:pt x="249" y="1792"/>
                    <a:pt x="373" y="1792"/>
                  </a:cubicBezTo>
                  <a:lnTo>
                    <a:pt x="435" y="1792"/>
                  </a:lnTo>
                  <a:lnTo>
                    <a:pt x="838" y="1699"/>
                  </a:lnTo>
                  <a:cubicBezTo>
                    <a:pt x="993" y="1668"/>
                    <a:pt x="1086" y="1513"/>
                    <a:pt x="1055" y="1358"/>
                  </a:cubicBezTo>
                  <a:cubicBezTo>
                    <a:pt x="1024" y="1296"/>
                    <a:pt x="962" y="1234"/>
                    <a:pt x="931" y="1203"/>
                  </a:cubicBezTo>
                  <a:lnTo>
                    <a:pt x="1272" y="613"/>
                  </a:lnTo>
                  <a:cubicBezTo>
                    <a:pt x="1272" y="582"/>
                    <a:pt x="1303" y="582"/>
                    <a:pt x="1334" y="582"/>
                  </a:cubicBezTo>
                  <a:cubicBezTo>
                    <a:pt x="1365" y="582"/>
                    <a:pt x="1397" y="582"/>
                    <a:pt x="1428" y="613"/>
                  </a:cubicBezTo>
                  <a:lnTo>
                    <a:pt x="1862" y="1327"/>
                  </a:lnTo>
                  <a:cubicBezTo>
                    <a:pt x="1901" y="1424"/>
                    <a:pt x="1988" y="1472"/>
                    <a:pt x="2078" y="1472"/>
                  </a:cubicBezTo>
                  <a:cubicBezTo>
                    <a:pt x="2132" y="1472"/>
                    <a:pt x="2188" y="1455"/>
                    <a:pt x="2234" y="1420"/>
                  </a:cubicBezTo>
                  <a:lnTo>
                    <a:pt x="2203" y="1420"/>
                  </a:lnTo>
                  <a:cubicBezTo>
                    <a:pt x="2358" y="1327"/>
                    <a:pt x="2389" y="1140"/>
                    <a:pt x="2296" y="1016"/>
                  </a:cubicBezTo>
                  <a:lnTo>
                    <a:pt x="1862" y="303"/>
                  </a:lnTo>
                  <a:cubicBezTo>
                    <a:pt x="1738" y="101"/>
                    <a:pt x="1536" y="1"/>
                    <a:pt x="13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61"/>
            <p:cNvSpPr/>
            <p:nvPr/>
          </p:nvSpPr>
          <p:spPr>
            <a:xfrm>
              <a:off x="4266662" y="3797546"/>
              <a:ext cx="46626" cy="49282"/>
            </a:xfrm>
            <a:custGeom>
              <a:rect b="b" l="l" r="r" t="t"/>
              <a:pathLst>
                <a:path extrusionOk="0" h="1837" w="1738">
                  <a:moveTo>
                    <a:pt x="933" y="1"/>
                  </a:moveTo>
                  <a:cubicBezTo>
                    <a:pt x="800" y="1"/>
                    <a:pt x="679" y="89"/>
                    <a:pt x="652" y="224"/>
                  </a:cubicBezTo>
                  <a:lnTo>
                    <a:pt x="559" y="565"/>
                  </a:lnTo>
                  <a:cubicBezTo>
                    <a:pt x="497" y="720"/>
                    <a:pt x="590" y="875"/>
                    <a:pt x="745" y="906"/>
                  </a:cubicBezTo>
                  <a:lnTo>
                    <a:pt x="807" y="906"/>
                  </a:lnTo>
                  <a:cubicBezTo>
                    <a:pt x="869" y="906"/>
                    <a:pt x="931" y="906"/>
                    <a:pt x="962" y="875"/>
                  </a:cubicBezTo>
                  <a:lnTo>
                    <a:pt x="1148" y="1155"/>
                  </a:lnTo>
                  <a:cubicBezTo>
                    <a:pt x="1179" y="1217"/>
                    <a:pt x="1148" y="1310"/>
                    <a:pt x="1055" y="1310"/>
                  </a:cubicBezTo>
                  <a:lnTo>
                    <a:pt x="373" y="1310"/>
                  </a:lnTo>
                  <a:cubicBezTo>
                    <a:pt x="1" y="1310"/>
                    <a:pt x="1" y="1837"/>
                    <a:pt x="373" y="1837"/>
                  </a:cubicBezTo>
                  <a:lnTo>
                    <a:pt x="1086" y="1837"/>
                  </a:lnTo>
                  <a:cubicBezTo>
                    <a:pt x="1304" y="1837"/>
                    <a:pt x="1521" y="1713"/>
                    <a:pt x="1614" y="1527"/>
                  </a:cubicBezTo>
                  <a:cubicBezTo>
                    <a:pt x="1738" y="1310"/>
                    <a:pt x="1738" y="1062"/>
                    <a:pt x="1614" y="875"/>
                  </a:cubicBezTo>
                  <a:lnTo>
                    <a:pt x="1428" y="596"/>
                  </a:lnTo>
                  <a:cubicBezTo>
                    <a:pt x="1645" y="472"/>
                    <a:pt x="1583" y="193"/>
                    <a:pt x="1366" y="131"/>
                  </a:cubicBezTo>
                  <a:lnTo>
                    <a:pt x="993" y="7"/>
                  </a:lnTo>
                  <a:cubicBezTo>
                    <a:pt x="973" y="3"/>
                    <a:pt x="953" y="1"/>
                    <a:pt x="9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61"/>
            <p:cNvSpPr/>
            <p:nvPr/>
          </p:nvSpPr>
          <p:spPr>
            <a:xfrm>
              <a:off x="4196777" y="3807391"/>
              <a:ext cx="59933" cy="47136"/>
            </a:xfrm>
            <a:custGeom>
              <a:rect b="b" l="l" r="r" t="t"/>
              <a:pathLst>
                <a:path extrusionOk="0" h="1757" w="2234">
                  <a:moveTo>
                    <a:pt x="721" y="1"/>
                  </a:moveTo>
                  <a:cubicBezTo>
                    <a:pt x="638" y="1"/>
                    <a:pt x="554" y="41"/>
                    <a:pt x="496" y="136"/>
                  </a:cubicBezTo>
                  <a:lnTo>
                    <a:pt x="248" y="508"/>
                  </a:lnTo>
                  <a:cubicBezTo>
                    <a:pt x="0" y="943"/>
                    <a:pt x="279" y="1470"/>
                    <a:pt x="807" y="1470"/>
                  </a:cubicBezTo>
                  <a:lnTo>
                    <a:pt x="1396" y="1470"/>
                  </a:lnTo>
                  <a:cubicBezTo>
                    <a:pt x="1396" y="1563"/>
                    <a:pt x="1427" y="1625"/>
                    <a:pt x="1489" y="1687"/>
                  </a:cubicBezTo>
                  <a:cubicBezTo>
                    <a:pt x="1536" y="1734"/>
                    <a:pt x="1605" y="1757"/>
                    <a:pt x="1675" y="1757"/>
                  </a:cubicBezTo>
                  <a:cubicBezTo>
                    <a:pt x="1745" y="1757"/>
                    <a:pt x="1815" y="1734"/>
                    <a:pt x="1861" y="1687"/>
                  </a:cubicBezTo>
                  <a:lnTo>
                    <a:pt x="2140" y="1408"/>
                  </a:lnTo>
                  <a:cubicBezTo>
                    <a:pt x="2233" y="1315"/>
                    <a:pt x="2233" y="1129"/>
                    <a:pt x="2140" y="1005"/>
                  </a:cubicBezTo>
                  <a:lnTo>
                    <a:pt x="1861" y="757"/>
                  </a:lnTo>
                  <a:cubicBezTo>
                    <a:pt x="1815" y="695"/>
                    <a:pt x="1745" y="664"/>
                    <a:pt x="1675" y="664"/>
                  </a:cubicBezTo>
                  <a:cubicBezTo>
                    <a:pt x="1605" y="664"/>
                    <a:pt x="1536" y="695"/>
                    <a:pt x="1489" y="757"/>
                  </a:cubicBezTo>
                  <a:cubicBezTo>
                    <a:pt x="1427" y="788"/>
                    <a:pt x="1396" y="881"/>
                    <a:pt x="1396" y="943"/>
                  </a:cubicBezTo>
                  <a:lnTo>
                    <a:pt x="807" y="943"/>
                  </a:lnTo>
                  <a:cubicBezTo>
                    <a:pt x="745" y="943"/>
                    <a:pt x="714" y="912"/>
                    <a:pt x="714" y="912"/>
                  </a:cubicBezTo>
                  <a:cubicBezTo>
                    <a:pt x="683" y="881"/>
                    <a:pt x="683" y="819"/>
                    <a:pt x="714" y="788"/>
                  </a:cubicBezTo>
                  <a:lnTo>
                    <a:pt x="962" y="415"/>
                  </a:lnTo>
                  <a:cubicBezTo>
                    <a:pt x="1090" y="201"/>
                    <a:pt x="907" y="1"/>
                    <a:pt x="7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61"/>
            <p:cNvSpPr/>
            <p:nvPr/>
          </p:nvSpPr>
          <p:spPr>
            <a:xfrm>
              <a:off x="4136013" y="3674971"/>
              <a:ext cx="18135" cy="12502"/>
            </a:xfrm>
            <a:custGeom>
              <a:rect b="b" l="l" r="r" t="t"/>
              <a:pathLst>
                <a:path extrusionOk="0" h="466" w="676">
                  <a:moveTo>
                    <a:pt x="311" y="1"/>
                  </a:moveTo>
                  <a:cubicBezTo>
                    <a:pt x="257" y="1"/>
                    <a:pt x="202" y="16"/>
                    <a:pt x="156" y="47"/>
                  </a:cubicBezTo>
                  <a:cubicBezTo>
                    <a:pt x="63" y="109"/>
                    <a:pt x="1" y="264"/>
                    <a:pt x="63" y="357"/>
                  </a:cubicBezTo>
                  <a:cubicBezTo>
                    <a:pt x="94" y="435"/>
                    <a:pt x="152" y="466"/>
                    <a:pt x="217" y="466"/>
                  </a:cubicBezTo>
                  <a:cubicBezTo>
                    <a:pt x="414" y="466"/>
                    <a:pt x="675" y="187"/>
                    <a:pt x="466" y="47"/>
                  </a:cubicBezTo>
                  <a:cubicBezTo>
                    <a:pt x="419" y="16"/>
                    <a:pt x="365" y="1"/>
                    <a:pt x="3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 name="Google Shape;1030;p61"/>
          <p:cNvGrpSpPr/>
          <p:nvPr/>
        </p:nvGrpSpPr>
        <p:grpSpPr>
          <a:xfrm>
            <a:off x="3985403" y="2959723"/>
            <a:ext cx="395303" cy="307389"/>
            <a:chOff x="3985403" y="2959723"/>
            <a:chExt cx="395303" cy="307389"/>
          </a:xfrm>
        </p:grpSpPr>
        <p:sp>
          <p:nvSpPr>
            <p:cNvPr id="1031" name="Google Shape;1031;p61"/>
            <p:cNvSpPr/>
            <p:nvPr/>
          </p:nvSpPr>
          <p:spPr>
            <a:xfrm>
              <a:off x="3985403" y="2959723"/>
              <a:ext cx="395303" cy="307389"/>
            </a:xfrm>
            <a:custGeom>
              <a:rect b="b" l="l" r="r" t="t"/>
              <a:pathLst>
                <a:path extrusionOk="0" h="11458" w="14735">
                  <a:moveTo>
                    <a:pt x="10733" y="528"/>
                  </a:moveTo>
                  <a:cubicBezTo>
                    <a:pt x="10888" y="528"/>
                    <a:pt x="11012" y="652"/>
                    <a:pt x="11012" y="807"/>
                  </a:cubicBezTo>
                  <a:lnTo>
                    <a:pt x="11012" y="4653"/>
                  </a:lnTo>
                  <a:cubicBezTo>
                    <a:pt x="10857" y="4622"/>
                    <a:pt x="10671" y="4622"/>
                    <a:pt x="10516" y="4622"/>
                  </a:cubicBezTo>
                  <a:lnTo>
                    <a:pt x="10361" y="4622"/>
                  </a:lnTo>
                  <a:lnTo>
                    <a:pt x="10361" y="1458"/>
                  </a:lnTo>
                  <a:cubicBezTo>
                    <a:pt x="10361" y="1303"/>
                    <a:pt x="10237" y="1210"/>
                    <a:pt x="10081" y="1210"/>
                  </a:cubicBezTo>
                  <a:lnTo>
                    <a:pt x="7321" y="1210"/>
                  </a:lnTo>
                  <a:cubicBezTo>
                    <a:pt x="7011" y="1241"/>
                    <a:pt x="7011" y="1707"/>
                    <a:pt x="7321" y="1738"/>
                  </a:cubicBezTo>
                  <a:lnTo>
                    <a:pt x="9802" y="1738"/>
                  </a:lnTo>
                  <a:lnTo>
                    <a:pt x="9802" y="4684"/>
                  </a:lnTo>
                  <a:cubicBezTo>
                    <a:pt x="8468" y="4964"/>
                    <a:pt x="7445" y="6018"/>
                    <a:pt x="7166" y="7352"/>
                  </a:cubicBezTo>
                  <a:lnTo>
                    <a:pt x="2389" y="7352"/>
                  </a:lnTo>
                  <a:lnTo>
                    <a:pt x="2389" y="1738"/>
                  </a:lnTo>
                  <a:lnTo>
                    <a:pt x="4870" y="1738"/>
                  </a:lnTo>
                  <a:cubicBezTo>
                    <a:pt x="4878" y="1738"/>
                    <a:pt x="4885" y="1739"/>
                    <a:pt x="4892" y="1739"/>
                  </a:cubicBezTo>
                  <a:cubicBezTo>
                    <a:pt x="5173" y="1739"/>
                    <a:pt x="5173" y="1178"/>
                    <a:pt x="4892" y="1178"/>
                  </a:cubicBezTo>
                  <a:cubicBezTo>
                    <a:pt x="4885" y="1178"/>
                    <a:pt x="4878" y="1178"/>
                    <a:pt x="4870" y="1179"/>
                  </a:cubicBezTo>
                  <a:lnTo>
                    <a:pt x="2109" y="1179"/>
                  </a:lnTo>
                  <a:cubicBezTo>
                    <a:pt x="1954" y="1179"/>
                    <a:pt x="1830" y="1303"/>
                    <a:pt x="1830" y="1458"/>
                  </a:cubicBezTo>
                  <a:lnTo>
                    <a:pt x="1830" y="7383"/>
                  </a:lnTo>
                  <a:lnTo>
                    <a:pt x="1179" y="7383"/>
                  </a:lnTo>
                  <a:lnTo>
                    <a:pt x="1179" y="807"/>
                  </a:lnTo>
                  <a:cubicBezTo>
                    <a:pt x="1179" y="652"/>
                    <a:pt x="1303" y="528"/>
                    <a:pt x="1458" y="528"/>
                  </a:cubicBezTo>
                  <a:close/>
                  <a:moveTo>
                    <a:pt x="7104" y="7910"/>
                  </a:moveTo>
                  <a:lnTo>
                    <a:pt x="7104" y="8034"/>
                  </a:lnTo>
                  <a:cubicBezTo>
                    <a:pt x="7104" y="8283"/>
                    <a:pt x="7135" y="8562"/>
                    <a:pt x="7197" y="8810"/>
                  </a:cubicBezTo>
                  <a:lnTo>
                    <a:pt x="1117" y="8810"/>
                  </a:lnTo>
                  <a:cubicBezTo>
                    <a:pt x="776" y="8810"/>
                    <a:pt x="527" y="8531"/>
                    <a:pt x="527" y="8190"/>
                  </a:cubicBezTo>
                  <a:lnTo>
                    <a:pt x="527" y="7910"/>
                  </a:lnTo>
                  <a:close/>
                  <a:moveTo>
                    <a:pt x="10485" y="5145"/>
                  </a:moveTo>
                  <a:cubicBezTo>
                    <a:pt x="11962" y="5145"/>
                    <a:pt x="13370" y="6291"/>
                    <a:pt x="13370" y="8034"/>
                  </a:cubicBezTo>
                  <a:cubicBezTo>
                    <a:pt x="13370" y="9616"/>
                    <a:pt x="12098" y="10888"/>
                    <a:pt x="10516" y="10888"/>
                  </a:cubicBezTo>
                  <a:cubicBezTo>
                    <a:pt x="7941" y="10888"/>
                    <a:pt x="6669" y="7817"/>
                    <a:pt x="8468" y="5987"/>
                  </a:cubicBezTo>
                  <a:cubicBezTo>
                    <a:pt x="9060" y="5406"/>
                    <a:pt x="9780" y="5145"/>
                    <a:pt x="10485" y="5145"/>
                  </a:cubicBezTo>
                  <a:close/>
                  <a:moveTo>
                    <a:pt x="1489" y="0"/>
                  </a:moveTo>
                  <a:cubicBezTo>
                    <a:pt x="1024" y="0"/>
                    <a:pt x="652" y="373"/>
                    <a:pt x="652" y="807"/>
                  </a:cubicBezTo>
                  <a:lnTo>
                    <a:pt x="652" y="7383"/>
                  </a:lnTo>
                  <a:lnTo>
                    <a:pt x="248" y="7383"/>
                  </a:lnTo>
                  <a:cubicBezTo>
                    <a:pt x="235" y="7380"/>
                    <a:pt x="222" y="7378"/>
                    <a:pt x="210" y="7378"/>
                  </a:cubicBezTo>
                  <a:cubicBezTo>
                    <a:pt x="100" y="7378"/>
                    <a:pt x="0" y="7492"/>
                    <a:pt x="0" y="7631"/>
                  </a:cubicBezTo>
                  <a:lnTo>
                    <a:pt x="0" y="8221"/>
                  </a:lnTo>
                  <a:cubicBezTo>
                    <a:pt x="0" y="8841"/>
                    <a:pt x="496" y="9368"/>
                    <a:pt x="1117" y="9368"/>
                  </a:cubicBezTo>
                  <a:lnTo>
                    <a:pt x="7383" y="9368"/>
                  </a:lnTo>
                  <a:cubicBezTo>
                    <a:pt x="7949" y="10719"/>
                    <a:pt x="9223" y="11457"/>
                    <a:pt x="10524" y="11457"/>
                  </a:cubicBezTo>
                  <a:cubicBezTo>
                    <a:pt x="11434" y="11457"/>
                    <a:pt x="12357" y="11096"/>
                    <a:pt x="13059" y="10330"/>
                  </a:cubicBezTo>
                  <a:cubicBezTo>
                    <a:pt x="14734" y="8500"/>
                    <a:pt x="13928" y="5522"/>
                    <a:pt x="11570" y="4777"/>
                  </a:cubicBezTo>
                  <a:lnTo>
                    <a:pt x="11570" y="807"/>
                  </a:lnTo>
                  <a:cubicBezTo>
                    <a:pt x="11570" y="373"/>
                    <a:pt x="11198" y="0"/>
                    <a:pt x="107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61"/>
            <p:cNvSpPr/>
            <p:nvPr/>
          </p:nvSpPr>
          <p:spPr>
            <a:xfrm>
              <a:off x="4231250" y="3115537"/>
              <a:ext cx="64574" cy="48102"/>
            </a:xfrm>
            <a:custGeom>
              <a:rect b="b" l="l" r="r" t="t"/>
              <a:pathLst>
                <a:path extrusionOk="0" h="1793" w="2407">
                  <a:moveTo>
                    <a:pt x="1336" y="1"/>
                  </a:moveTo>
                  <a:cubicBezTo>
                    <a:pt x="1127" y="1"/>
                    <a:pt x="917" y="102"/>
                    <a:pt x="793" y="303"/>
                  </a:cubicBezTo>
                  <a:lnTo>
                    <a:pt x="452" y="893"/>
                  </a:lnTo>
                  <a:cubicBezTo>
                    <a:pt x="404" y="865"/>
                    <a:pt x="354" y="853"/>
                    <a:pt x="307" y="853"/>
                  </a:cubicBezTo>
                  <a:cubicBezTo>
                    <a:pt x="140" y="853"/>
                    <a:pt x="1" y="1003"/>
                    <a:pt x="49" y="1172"/>
                  </a:cubicBezTo>
                  <a:lnTo>
                    <a:pt x="142" y="1575"/>
                  </a:lnTo>
                  <a:cubicBezTo>
                    <a:pt x="173" y="1699"/>
                    <a:pt x="266" y="1761"/>
                    <a:pt x="390" y="1792"/>
                  </a:cubicBezTo>
                  <a:lnTo>
                    <a:pt x="452" y="1792"/>
                  </a:lnTo>
                  <a:lnTo>
                    <a:pt x="855" y="1699"/>
                  </a:lnTo>
                  <a:cubicBezTo>
                    <a:pt x="979" y="1668"/>
                    <a:pt x="1073" y="1513"/>
                    <a:pt x="1042" y="1358"/>
                  </a:cubicBezTo>
                  <a:cubicBezTo>
                    <a:pt x="1042" y="1296"/>
                    <a:pt x="979" y="1234"/>
                    <a:pt x="917" y="1203"/>
                  </a:cubicBezTo>
                  <a:lnTo>
                    <a:pt x="1290" y="613"/>
                  </a:lnTo>
                  <a:cubicBezTo>
                    <a:pt x="1290" y="582"/>
                    <a:pt x="1321" y="582"/>
                    <a:pt x="1352" y="582"/>
                  </a:cubicBezTo>
                  <a:cubicBezTo>
                    <a:pt x="1383" y="582"/>
                    <a:pt x="1414" y="582"/>
                    <a:pt x="1445" y="613"/>
                  </a:cubicBezTo>
                  <a:lnTo>
                    <a:pt x="1879" y="1327"/>
                  </a:lnTo>
                  <a:cubicBezTo>
                    <a:pt x="1918" y="1424"/>
                    <a:pt x="2005" y="1472"/>
                    <a:pt x="2095" y="1472"/>
                  </a:cubicBezTo>
                  <a:cubicBezTo>
                    <a:pt x="2150" y="1472"/>
                    <a:pt x="2205" y="1455"/>
                    <a:pt x="2251" y="1420"/>
                  </a:cubicBezTo>
                  <a:lnTo>
                    <a:pt x="2220" y="1420"/>
                  </a:lnTo>
                  <a:cubicBezTo>
                    <a:pt x="2375" y="1327"/>
                    <a:pt x="2406" y="1172"/>
                    <a:pt x="2313" y="1017"/>
                  </a:cubicBezTo>
                  <a:lnTo>
                    <a:pt x="1879" y="303"/>
                  </a:lnTo>
                  <a:cubicBezTo>
                    <a:pt x="1755" y="102"/>
                    <a:pt x="1546" y="1"/>
                    <a:pt x="13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61"/>
            <p:cNvSpPr/>
            <p:nvPr/>
          </p:nvSpPr>
          <p:spPr>
            <a:xfrm>
              <a:off x="4279352" y="3162780"/>
              <a:ext cx="48102" cy="49980"/>
            </a:xfrm>
            <a:custGeom>
              <a:rect b="b" l="l" r="r" t="t"/>
              <a:pathLst>
                <a:path extrusionOk="0" h="1863" w="1793">
                  <a:moveTo>
                    <a:pt x="924" y="0"/>
                  </a:moveTo>
                  <a:cubicBezTo>
                    <a:pt x="831" y="0"/>
                    <a:pt x="768" y="0"/>
                    <a:pt x="706" y="31"/>
                  </a:cubicBezTo>
                  <a:cubicBezTo>
                    <a:pt x="644" y="62"/>
                    <a:pt x="582" y="124"/>
                    <a:pt x="582" y="186"/>
                  </a:cubicBezTo>
                  <a:lnTo>
                    <a:pt x="489" y="590"/>
                  </a:lnTo>
                  <a:cubicBezTo>
                    <a:pt x="427" y="745"/>
                    <a:pt x="520" y="900"/>
                    <a:pt x="675" y="931"/>
                  </a:cubicBezTo>
                  <a:lnTo>
                    <a:pt x="737" y="931"/>
                  </a:lnTo>
                  <a:cubicBezTo>
                    <a:pt x="799" y="931"/>
                    <a:pt x="831" y="900"/>
                    <a:pt x="893" y="869"/>
                  </a:cubicBezTo>
                  <a:lnTo>
                    <a:pt x="1079" y="1179"/>
                  </a:lnTo>
                  <a:cubicBezTo>
                    <a:pt x="1079" y="1210"/>
                    <a:pt x="1079" y="1241"/>
                    <a:pt x="1079" y="1272"/>
                  </a:cubicBezTo>
                  <a:cubicBezTo>
                    <a:pt x="1048" y="1303"/>
                    <a:pt x="1017" y="1303"/>
                    <a:pt x="986" y="1303"/>
                  </a:cubicBezTo>
                  <a:lnTo>
                    <a:pt x="303" y="1303"/>
                  </a:lnTo>
                  <a:cubicBezTo>
                    <a:pt x="296" y="1302"/>
                    <a:pt x="288" y="1302"/>
                    <a:pt x="281" y="1302"/>
                  </a:cubicBezTo>
                  <a:cubicBezTo>
                    <a:pt x="0" y="1302"/>
                    <a:pt x="0" y="1862"/>
                    <a:pt x="281" y="1862"/>
                  </a:cubicBezTo>
                  <a:cubicBezTo>
                    <a:pt x="288" y="1862"/>
                    <a:pt x="296" y="1862"/>
                    <a:pt x="303" y="1861"/>
                  </a:cubicBezTo>
                  <a:lnTo>
                    <a:pt x="986" y="1861"/>
                  </a:lnTo>
                  <a:cubicBezTo>
                    <a:pt x="1482" y="1861"/>
                    <a:pt x="1792" y="1303"/>
                    <a:pt x="1544" y="869"/>
                  </a:cubicBezTo>
                  <a:lnTo>
                    <a:pt x="1358" y="590"/>
                  </a:lnTo>
                  <a:cubicBezTo>
                    <a:pt x="1420" y="558"/>
                    <a:pt x="1451" y="496"/>
                    <a:pt x="1482" y="434"/>
                  </a:cubicBezTo>
                  <a:cubicBezTo>
                    <a:pt x="1513" y="310"/>
                    <a:pt x="1420" y="155"/>
                    <a:pt x="1296" y="124"/>
                  </a:cubicBezTo>
                  <a:lnTo>
                    <a:pt x="92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61"/>
            <p:cNvSpPr/>
            <p:nvPr/>
          </p:nvSpPr>
          <p:spPr>
            <a:xfrm>
              <a:off x="4210083" y="3172143"/>
              <a:ext cx="57438" cy="47243"/>
            </a:xfrm>
            <a:custGeom>
              <a:rect b="b" l="l" r="r" t="t"/>
              <a:pathLst>
                <a:path extrusionOk="0" h="1761" w="2141">
                  <a:moveTo>
                    <a:pt x="580" y="0"/>
                  </a:moveTo>
                  <a:cubicBezTo>
                    <a:pt x="493" y="0"/>
                    <a:pt x="410" y="41"/>
                    <a:pt x="373" y="116"/>
                  </a:cubicBezTo>
                  <a:lnTo>
                    <a:pt x="124" y="520"/>
                  </a:lnTo>
                  <a:cubicBezTo>
                    <a:pt x="0" y="706"/>
                    <a:pt x="0" y="954"/>
                    <a:pt x="124" y="1171"/>
                  </a:cubicBezTo>
                  <a:cubicBezTo>
                    <a:pt x="249" y="1357"/>
                    <a:pt x="466" y="1481"/>
                    <a:pt x="683" y="1481"/>
                  </a:cubicBezTo>
                  <a:lnTo>
                    <a:pt x="1303" y="1481"/>
                  </a:lnTo>
                  <a:cubicBezTo>
                    <a:pt x="1303" y="1636"/>
                    <a:pt x="1427" y="1760"/>
                    <a:pt x="1551" y="1760"/>
                  </a:cubicBezTo>
                  <a:cubicBezTo>
                    <a:pt x="1644" y="1760"/>
                    <a:pt x="1706" y="1729"/>
                    <a:pt x="1768" y="1667"/>
                  </a:cubicBezTo>
                  <a:lnTo>
                    <a:pt x="2017" y="1419"/>
                  </a:lnTo>
                  <a:cubicBezTo>
                    <a:pt x="2141" y="1295"/>
                    <a:pt x="2141" y="1109"/>
                    <a:pt x="2017" y="1016"/>
                  </a:cubicBezTo>
                  <a:lnTo>
                    <a:pt x="1768" y="768"/>
                  </a:lnTo>
                  <a:cubicBezTo>
                    <a:pt x="1706" y="706"/>
                    <a:pt x="1634" y="678"/>
                    <a:pt x="1565" y="678"/>
                  </a:cubicBezTo>
                  <a:cubicBezTo>
                    <a:pt x="1427" y="678"/>
                    <a:pt x="1303" y="789"/>
                    <a:pt x="1303" y="954"/>
                  </a:cubicBezTo>
                  <a:lnTo>
                    <a:pt x="683" y="954"/>
                  </a:lnTo>
                  <a:cubicBezTo>
                    <a:pt x="652" y="954"/>
                    <a:pt x="621" y="923"/>
                    <a:pt x="621" y="892"/>
                  </a:cubicBezTo>
                  <a:cubicBezTo>
                    <a:pt x="590" y="892"/>
                    <a:pt x="590" y="830"/>
                    <a:pt x="621" y="830"/>
                  </a:cubicBezTo>
                  <a:lnTo>
                    <a:pt x="838" y="427"/>
                  </a:lnTo>
                  <a:cubicBezTo>
                    <a:pt x="931" y="303"/>
                    <a:pt x="900" y="116"/>
                    <a:pt x="745" y="54"/>
                  </a:cubicBezTo>
                  <a:cubicBezTo>
                    <a:pt x="696" y="18"/>
                    <a:pt x="637" y="0"/>
                    <a:pt x="5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61"/>
            <p:cNvSpPr/>
            <p:nvPr/>
          </p:nvSpPr>
          <p:spPr>
            <a:xfrm>
              <a:off x="4141002" y="2991540"/>
              <a:ext cx="15801" cy="14809"/>
            </a:xfrm>
            <a:custGeom>
              <a:rect b="b" l="l" r="r" t="t"/>
              <a:pathLst>
                <a:path extrusionOk="0" h="552" w="589">
                  <a:moveTo>
                    <a:pt x="241" y="0"/>
                  </a:moveTo>
                  <a:cubicBezTo>
                    <a:pt x="214" y="0"/>
                    <a:pt x="186" y="8"/>
                    <a:pt x="156" y="24"/>
                  </a:cubicBezTo>
                  <a:cubicBezTo>
                    <a:pt x="32" y="117"/>
                    <a:pt x="1" y="241"/>
                    <a:pt x="32" y="365"/>
                  </a:cubicBezTo>
                  <a:cubicBezTo>
                    <a:pt x="94" y="458"/>
                    <a:pt x="187" y="552"/>
                    <a:pt x="311" y="552"/>
                  </a:cubicBezTo>
                  <a:cubicBezTo>
                    <a:pt x="588" y="524"/>
                    <a:pt x="469" y="0"/>
                    <a:pt x="2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 name="Google Shape;1036;p61"/>
          <p:cNvGrpSpPr/>
          <p:nvPr/>
        </p:nvGrpSpPr>
        <p:grpSpPr>
          <a:xfrm>
            <a:off x="3984571" y="2357231"/>
            <a:ext cx="389482" cy="324962"/>
            <a:chOff x="3984571" y="2357231"/>
            <a:chExt cx="389482" cy="324962"/>
          </a:xfrm>
        </p:grpSpPr>
        <p:sp>
          <p:nvSpPr>
            <p:cNvPr id="1037" name="Google Shape;1037;p61"/>
            <p:cNvSpPr/>
            <p:nvPr/>
          </p:nvSpPr>
          <p:spPr>
            <a:xfrm>
              <a:off x="4128528" y="2584406"/>
              <a:ext cx="39141" cy="15023"/>
            </a:xfrm>
            <a:custGeom>
              <a:rect b="b" l="l" r="r" t="t"/>
              <a:pathLst>
                <a:path extrusionOk="0" h="560" w="1459">
                  <a:moveTo>
                    <a:pt x="373" y="1"/>
                  </a:moveTo>
                  <a:cubicBezTo>
                    <a:pt x="0" y="1"/>
                    <a:pt x="0" y="559"/>
                    <a:pt x="373" y="559"/>
                  </a:cubicBezTo>
                  <a:lnTo>
                    <a:pt x="1086" y="559"/>
                  </a:lnTo>
                  <a:cubicBezTo>
                    <a:pt x="1458" y="559"/>
                    <a:pt x="1458" y="1"/>
                    <a:pt x="10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61"/>
            <p:cNvSpPr/>
            <p:nvPr/>
          </p:nvSpPr>
          <p:spPr>
            <a:xfrm>
              <a:off x="3984571" y="2357231"/>
              <a:ext cx="389482" cy="324962"/>
            </a:xfrm>
            <a:custGeom>
              <a:rect b="b" l="l" r="r" t="t"/>
              <a:pathLst>
                <a:path extrusionOk="0" h="12113" w="14518">
                  <a:moveTo>
                    <a:pt x="11353" y="559"/>
                  </a:moveTo>
                  <a:cubicBezTo>
                    <a:pt x="11508" y="559"/>
                    <a:pt x="11663" y="683"/>
                    <a:pt x="11663" y="869"/>
                  </a:cubicBezTo>
                  <a:lnTo>
                    <a:pt x="11663" y="5460"/>
                  </a:lnTo>
                  <a:cubicBezTo>
                    <a:pt x="11446" y="5398"/>
                    <a:pt x="11229" y="5336"/>
                    <a:pt x="11012" y="5305"/>
                  </a:cubicBezTo>
                  <a:lnTo>
                    <a:pt x="11012" y="1458"/>
                  </a:lnTo>
                  <a:cubicBezTo>
                    <a:pt x="11012" y="1303"/>
                    <a:pt x="10888" y="1179"/>
                    <a:pt x="10764" y="1179"/>
                  </a:cubicBezTo>
                  <a:lnTo>
                    <a:pt x="7321" y="1179"/>
                  </a:lnTo>
                  <a:cubicBezTo>
                    <a:pt x="7166" y="1179"/>
                    <a:pt x="7042" y="1303"/>
                    <a:pt x="7042" y="1458"/>
                  </a:cubicBezTo>
                  <a:cubicBezTo>
                    <a:pt x="7042" y="1613"/>
                    <a:pt x="7166" y="1738"/>
                    <a:pt x="7321" y="1738"/>
                  </a:cubicBezTo>
                  <a:lnTo>
                    <a:pt x="10454" y="1738"/>
                  </a:lnTo>
                  <a:lnTo>
                    <a:pt x="10454" y="5274"/>
                  </a:lnTo>
                  <a:cubicBezTo>
                    <a:pt x="9089" y="5305"/>
                    <a:pt x="7879" y="6142"/>
                    <a:pt x="7352" y="7414"/>
                  </a:cubicBezTo>
                  <a:lnTo>
                    <a:pt x="1737" y="7414"/>
                  </a:lnTo>
                  <a:lnTo>
                    <a:pt x="1737" y="1738"/>
                  </a:lnTo>
                  <a:lnTo>
                    <a:pt x="4870" y="1738"/>
                  </a:lnTo>
                  <a:cubicBezTo>
                    <a:pt x="5025" y="1738"/>
                    <a:pt x="5149" y="1613"/>
                    <a:pt x="5149" y="1458"/>
                  </a:cubicBezTo>
                  <a:cubicBezTo>
                    <a:pt x="5149" y="1303"/>
                    <a:pt x="5025" y="1179"/>
                    <a:pt x="4870" y="1179"/>
                  </a:cubicBezTo>
                  <a:lnTo>
                    <a:pt x="1458" y="1179"/>
                  </a:lnTo>
                  <a:cubicBezTo>
                    <a:pt x="1303" y="1179"/>
                    <a:pt x="1179" y="1303"/>
                    <a:pt x="1179" y="1458"/>
                  </a:cubicBezTo>
                  <a:lnTo>
                    <a:pt x="1179" y="7693"/>
                  </a:lnTo>
                  <a:cubicBezTo>
                    <a:pt x="1179" y="7848"/>
                    <a:pt x="1303" y="7972"/>
                    <a:pt x="1458" y="7972"/>
                  </a:cubicBezTo>
                  <a:lnTo>
                    <a:pt x="7197" y="7972"/>
                  </a:lnTo>
                  <a:cubicBezTo>
                    <a:pt x="7104" y="8469"/>
                    <a:pt x="7104" y="8996"/>
                    <a:pt x="7228" y="9523"/>
                  </a:cubicBezTo>
                  <a:lnTo>
                    <a:pt x="838" y="9523"/>
                  </a:lnTo>
                  <a:cubicBezTo>
                    <a:pt x="683" y="9523"/>
                    <a:pt x="527" y="9368"/>
                    <a:pt x="558" y="9213"/>
                  </a:cubicBezTo>
                  <a:lnTo>
                    <a:pt x="558" y="9213"/>
                  </a:lnTo>
                  <a:lnTo>
                    <a:pt x="558" y="869"/>
                  </a:lnTo>
                  <a:cubicBezTo>
                    <a:pt x="558" y="683"/>
                    <a:pt x="683" y="559"/>
                    <a:pt x="838" y="559"/>
                  </a:cubicBezTo>
                  <a:close/>
                  <a:moveTo>
                    <a:pt x="7414" y="10082"/>
                  </a:moveTo>
                  <a:cubicBezTo>
                    <a:pt x="7507" y="10299"/>
                    <a:pt x="7631" y="10485"/>
                    <a:pt x="7755" y="10671"/>
                  </a:cubicBezTo>
                  <a:lnTo>
                    <a:pt x="3257" y="10671"/>
                  </a:lnTo>
                  <a:lnTo>
                    <a:pt x="3691" y="10082"/>
                  </a:lnTo>
                  <a:close/>
                  <a:moveTo>
                    <a:pt x="10516" y="5814"/>
                  </a:moveTo>
                  <a:cubicBezTo>
                    <a:pt x="11993" y="5814"/>
                    <a:pt x="13401" y="6974"/>
                    <a:pt x="13401" y="8717"/>
                  </a:cubicBezTo>
                  <a:cubicBezTo>
                    <a:pt x="13401" y="10299"/>
                    <a:pt x="12129" y="11571"/>
                    <a:pt x="10547" y="11571"/>
                  </a:cubicBezTo>
                  <a:cubicBezTo>
                    <a:pt x="7972" y="11571"/>
                    <a:pt x="6700" y="8469"/>
                    <a:pt x="8499" y="6670"/>
                  </a:cubicBezTo>
                  <a:cubicBezTo>
                    <a:pt x="9091" y="6078"/>
                    <a:pt x="9812" y="5814"/>
                    <a:pt x="10516" y="5814"/>
                  </a:cubicBezTo>
                  <a:close/>
                  <a:moveTo>
                    <a:pt x="838" y="0"/>
                  </a:moveTo>
                  <a:cubicBezTo>
                    <a:pt x="372" y="0"/>
                    <a:pt x="0" y="373"/>
                    <a:pt x="0" y="869"/>
                  </a:cubicBezTo>
                  <a:lnTo>
                    <a:pt x="0" y="9244"/>
                  </a:lnTo>
                  <a:cubicBezTo>
                    <a:pt x="0" y="9710"/>
                    <a:pt x="372" y="10082"/>
                    <a:pt x="838" y="10082"/>
                  </a:cubicBezTo>
                  <a:lnTo>
                    <a:pt x="3009" y="10082"/>
                  </a:lnTo>
                  <a:lnTo>
                    <a:pt x="2513" y="10795"/>
                  </a:lnTo>
                  <a:cubicBezTo>
                    <a:pt x="2451" y="10888"/>
                    <a:pt x="2451" y="10981"/>
                    <a:pt x="2482" y="11074"/>
                  </a:cubicBezTo>
                  <a:cubicBezTo>
                    <a:pt x="2544" y="11167"/>
                    <a:pt x="2637" y="11229"/>
                    <a:pt x="2730" y="11229"/>
                  </a:cubicBezTo>
                  <a:lnTo>
                    <a:pt x="8251" y="11229"/>
                  </a:lnTo>
                  <a:cubicBezTo>
                    <a:pt x="8900" y="11824"/>
                    <a:pt x="9720" y="12113"/>
                    <a:pt x="10536" y="12113"/>
                  </a:cubicBezTo>
                  <a:cubicBezTo>
                    <a:pt x="11593" y="12113"/>
                    <a:pt x="12642" y="11630"/>
                    <a:pt x="13307" y="10702"/>
                  </a:cubicBezTo>
                  <a:cubicBezTo>
                    <a:pt x="14517" y="9027"/>
                    <a:pt x="13990" y="6701"/>
                    <a:pt x="12191" y="5708"/>
                  </a:cubicBezTo>
                  <a:lnTo>
                    <a:pt x="12191" y="869"/>
                  </a:lnTo>
                  <a:cubicBezTo>
                    <a:pt x="12191" y="373"/>
                    <a:pt x="11819" y="0"/>
                    <a:pt x="113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61"/>
            <p:cNvSpPr/>
            <p:nvPr/>
          </p:nvSpPr>
          <p:spPr>
            <a:xfrm>
              <a:off x="4231706" y="2531153"/>
              <a:ext cx="64118" cy="48290"/>
            </a:xfrm>
            <a:custGeom>
              <a:rect b="b" l="l" r="r" t="t"/>
              <a:pathLst>
                <a:path extrusionOk="0" h="1800" w="2390">
                  <a:moveTo>
                    <a:pt x="1335" y="1"/>
                  </a:moveTo>
                  <a:cubicBezTo>
                    <a:pt x="1118" y="1"/>
                    <a:pt x="900" y="125"/>
                    <a:pt x="776" y="311"/>
                  </a:cubicBezTo>
                  <a:lnTo>
                    <a:pt x="435" y="900"/>
                  </a:lnTo>
                  <a:cubicBezTo>
                    <a:pt x="391" y="878"/>
                    <a:pt x="347" y="856"/>
                    <a:pt x="304" y="856"/>
                  </a:cubicBezTo>
                  <a:cubicBezTo>
                    <a:pt x="285" y="856"/>
                    <a:pt x="267" y="860"/>
                    <a:pt x="249" y="869"/>
                  </a:cubicBezTo>
                  <a:cubicBezTo>
                    <a:pt x="94" y="900"/>
                    <a:pt x="1" y="1055"/>
                    <a:pt x="32" y="1179"/>
                  </a:cubicBezTo>
                  <a:lnTo>
                    <a:pt x="125" y="1582"/>
                  </a:lnTo>
                  <a:cubicBezTo>
                    <a:pt x="156" y="1707"/>
                    <a:pt x="249" y="1800"/>
                    <a:pt x="373" y="1800"/>
                  </a:cubicBezTo>
                  <a:lnTo>
                    <a:pt x="435" y="1800"/>
                  </a:lnTo>
                  <a:lnTo>
                    <a:pt x="838" y="1707"/>
                  </a:lnTo>
                  <a:cubicBezTo>
                    <a:pt x="994" y="1676"/>
                    <a:pt x="1056" y="1520"/>
                    <a:pt x="1025" y="1365"/>
                  </a:cubicBezTo>
                  <a:cubicBezTo>
                    <a:pt x="1025" y="1303"/>
                    <a:pt x="962" y="1241"/>
                    <a:pt x="900" y="1210"/>
                  </a:cubicBezTo>
                  <a:lnTo>
                    <a:pt x="1273" y="621"/>
                  </a:lnTo>
                  <a:cubicBezTo>
                    <a:pt x="1273" y="590"/>
                    <a:pt x="1304" y="590"/>
                    <a:pt x="1335" y="590"/>
                  </a:cubicBezTo>
                  <a:cubicBezTo>
                    <a:pt x="1366" y="590"/>
                    <a:pt x="1397" y="590"/>
                    <a:pt x="1428" y="621"/>
                  </a:cubicBezTo>
                  <a:lnTo>
                    <a:pt x="1862" y="1334"/>
                  </a:lnTo>
                  <a:cubicBezTo>
                    <a:pt x="1901" y="1431"/>
                    <a:pt x="1988" y="1480"/>
                    <a:pt x="2078" y="1480"/>
                  </a:cubicBezTo>
                  <a:cubicBezTo>
                    <a:pt x="2133" y="1480"/>
                    <a:pt x="2188" y="1462"/>
                    <a:pt x="2234" y="1427"/>
                  </a:cubicBezTo>
                  <a:lnTo>
                    <a:pt x="2203" y="1396"/>
                  </a:lnTo>
                  <a:cubicBezTo>
                    <a:pt x="2358" y="1334"/>
                    <a:pt x="2389" y="1148"/>
                    <a:pt x="2296" y="1024"/>
                  </a:cubicBezTo>
                  <a:lnTo>
                    <a:pt x="1862" y="311"/>
                  </a:lnTo>
                  <a:cubicBezTo>
                    <a:pt x="1738" y="125"/>
                    <a:pt x="1552" y="1"/>
                    <a:pt x="13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61"/>
            <p:cNvSpPr/>
            <p:nvPr/>
          </p:nvSpPr>
          <p:spPr>
            <a:xfrm>
              <a:off x="4277474" y="2578370"/>
              <a:ext cx="49980" cy="50167"/>
            </a:xfrm>
            <a:custGeom>
              <a:rect b="b" l="l" r="r" t="t"/>
              <a:pathLst>
                <a:path extrusionOk="0" h="1870" w="1863">
                  <a:moveTo>
                    <a:pt x="917" y="1"/>
                  </a:moveTo>
                  <a:cubicBezTo>
                    <a:pt x="790" y="1"/>
                    <a:pt x="678" y="65"/>
                    <a:pt x="652" y="195"/>
                  </a:cubicBezTo>
                  <a:lnTo>
                    <a:pt x="559" y="598"/>
                  </a:lnTo>
                  <a:cubicBezTo>
                    <a:pt x="497" y="722"/>
                    <a:pt x="590" y="877"/>
                    <a:pt x="745" y="939"/>
                  </a:cubicBezTo>
                  <a:lnTo>
                    <a:pt x="807" y="939"/>
                  </a:lnTo>
                  <a:cubicBezTo>
                    <a:pt x="869" y="939"/>
                    <a:pt x="901" y="908"/>
                    <a:pt x="963" y="877"/>
                  </a:cubicBezTo>
                  <a:lnTo>
                    <a:pt x="1149" y="1187"/>
                  </a:lnTo>
                  <a:cubicBezTo>
                    <a:pt x="1149" y="1187"/>
                    <a:pt x="1149" y="1249"/>
                    <a:pt x="1149" y="1280"/>
                  </a:cubicBezTo>
                  <a:cubicBezTo>
                    <a:pt x="1118" y="1280"/>
                    <a:pt x="1087" y="1311"/>
                    <a:pt x="1056" y="1311"/>
                  </a:cubicBezTo>
                  <a:lnTo>
                    <a:pt x="373" y="1311"/>
                  </a:lnTo>
                  <a:cubicBezTo>
                    <a:pt x="1" y="1311"/>
                    <a:pt x="1" y="1839"/>
                    <a:pt x="373" y="1870"/>
                  </a:cubicBezTo>
                  <a:lnTo>
                    <a:pt x="1056" y="1870"/>
                  </a:lnTo>
                  <a:cubicBezTo>
                    <a:pt x="1552" y="1839"/>
                    <a:pt x="1862" y="1311"/>
                    <a:pt x="1583" y="877"/>
                  </a:cubicBezTo>
                  <a:lnTo>
                    <a:pt x="1614" y="877"/>
                  </a:lnTo>
                  <a:lnTo>
                    <a:pt x="1428" y="598"/>
                  </a:lnTo>
                  <a:cubicBezTo>
                    <a:pt x="1490" y="567"/>
                    <a:pt x="1521" y="505"/>
                    <a:pt x="1552" y="443"/>
                  </a:cubicBezTo>
                  <a:cubicBezTo>
                    <a:pt x="1583" y="288"/>
                    <a:pt x="1490" y="133"/>
                    <a:pt x="1366" y="102"/>
                  </a:cubicBezTo>
                  <a:lnTo>
                    <a:pt x="994" y="9"/>
                  </a:lnTo>
                  <a:cubicBezTo>
                    <a:pt x="968" y="3"/>
                    <a:pt x="942" y="1"/>
                    <a:pt x="9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61"/>
            <p:cNvSpPr/>
            <p:nvPr/>
          </p:nvSpPr>
          <p:spPr>
            <a:xfrm>
              <a:off x="4206757" y="2587384"/>
              <a:ext cx="60764" cy="47807"/>
            </a:xfrm>
            <a:custGeom>
              <a:rect b="b" l="l" r="r" t="t"/>
              <a:pathLst>
                <a:path extrusionOk="0" h="1782" w="2265">
                  <a:moveTo>
                    <a:pt x="747" y="0"/>
                  </a:moveTo>
                  <a:cubicBezTo>
                    <a:pt x="648" y="0"/>
                    <a:pt x="559" y="55"/>
                    <a:pt x="497" y="138"/>
                  </a:cubicBezTo>
                  <a:lnTo>
                    <a:pt x="279" y="541"/>
                  </a:lnTo>
                  <a:cubicBezTo>
                    <a:pt x="0" y="944"/>
                    <a:pt x="311" y="1503"/>
                    <a:pt x="807" y="1503"/>
                  </a:cubicBezTo>
                  <a:lnTo>
                    <a:pt x="1396" y="1503"/>
                  </a:lnTo>
                  <a:cubicBezTo>
                    <a:pt x="1396" y="1565"/>
                    <a:pt x="1427" y="1627"/>
                    <a:pt x="1489" y="1689"/>
                  </a:cubicBezTo>
                  <a:cubicBezTo>
                    <a:pt x="1551" y="1751"/>
                    <a:pt x="1613" y="1782"/>
                    <a:pt x="1675" y="1782"/>
                  </a:cubicBezTo>
                  <a:cubicBezTo>
                    <a:pt x="1737" y="1782"/>
                    <a:pt x="1830" y="1751"/>
                    <a:pt x="1861" y="1689"/>
                  </a:cubicBezTo>
                  <a:lnTo>
                    <a:pt x="2141" y="1410"/>
                  </a:lnTo>
                  <a:cubicBezTo>
                    <a:pt x="2265" y="1317"/>
                    <a:pt x="2265" y="1131"/>
                    <a:pt x="2141" y="1037"/>
                  </a:cubicBezTo>
                  <a:lnTo>
                    <a:pt x="1892" y="789"/>
                  </a:lnTo>
                  <a:cubicBezTo>
                    <a:pt x="1830" y="727"/>
                    <a:pt x="1761" y="696"/>
                    <a:pt x="1691" y="696"/>
                  </a:cubicBezTo>
                  <a:cubicBezTo>
                    <a:pt x="1621" y="696"/>
                    <a:pt x="1551" y="727"/>
                    <a:pt x="1489" y="789"/>
                  </a:cubicBezTo>
                  <a:cubicBezTo>
                    <a:pt x="1458" y="820"/>
                    <a:pt x="1427" y="882"/>
                    <a:pt x="1427" y="975"/>
                  </a:cubicBezTo>
                  <a:lnTo>
                    <a:pt x="807" y="975"/>
                  </a:lnTo>
                  <a:cubicBezTo>
                    <a:pt x="745" y="975"/>
                    <a:pt x="683" y="882"/>
                    <a:pt x="745" y="820"/>
                  </a:cubicBezTo>
                  <a:lnTo>
                    <a:pt x="962" y="448"/>
                  </a:lnTo>
                  <a:cubicBezTo>
                    <a:pt x="1055" y="293"/>
                    <a:pt x="1024" y="138"/>
                    <a:pt x="900" y="45"/>
                  </a:cubicBezTo>
                  <a:cubicBezTo>
                    <a:pt x="848" y="14"/>
                    <a:pt x="796" y="0"/>
                    <a:pt x="7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61"/>
            <p:cNvSpPr/>
            <p:nvPr/>
          </p:nvSpPr>
          <p:spPr>
            <a:xfrm>
              <a:off x="4140171" y="2389263"/>
              <a:ext cx="15855" cy="14594"/>
            </a:xfrm>
            <a:custGeom>
              <a:rect b="b" l="l" r="r" t="t"/>
              <a:pathLst>
                <a:path extrusionOk="0" h="544" w="591">
                  <a:moveTo>
                    <a:pt x="311" y="1"/>
                  </a:moveTo>
                  <a:cubicBezTo>
                    <a:pt x="257" y="1"/>
                    <a:pt x="202" y="16"/>
                    <a:pt x="156" y="47"/>
                  </a:cubicBezTo>
                  <a:cubicBezTo>
                    <a:pt x="32" y="140"/>
                    <a:pt x="1" y="264"/>
                    <a:pt x="63" y="388"/>
                  </a:cubicBezTo>
                  <a:cubicBezTo>
                    <a:pt x="94" y="482"/>
                    <a:pt x="218" y="544"/>
                    <a:pt x="311" y="544"/>
                  </a:cubicBezTo>
                  <a:cubicBezTo>
                    <a:pt x="435" y="544"/>
                    <a:pt x="528" y="451"/>
                    <a:pt x="559" y="357"/>
                  </a:cubicBezTo>
                  <a:cubicBezTo>
                    <a:pt x="590" y="233"/>
                    <a:pt x="559" y="140"/>
                    <a:pt x="466" y="47"/>
                  </a:cubicBezTo>
                  <a:cubicBezTo>
                    <a:pt x="420" y="16"/>
                    <a:pt x="365" y="1"/>
                    <a:pt x="3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 name="Google Shape;1043;p61"/>
          <p:cNvGrpSpPr/>
          <p:nvPr/>
        </p:nvGrpSpPr>
        <p:grpSpPr>
          <a:xfrm>
            <a:off x="4793420" y="1762653"/>
            <a:ext cx="385243" cy="329522"/>
            <a:chOff x="4793420" y="1762653"/>
            <a:chExt cx="385243" cy="329522"/>
          </a:xfrm>
        </p:grpSpPr>
        <p:sp>
          <p:nvSpPr>
            <p:cNvPr id="1044" name="Google Shape;1044;p61"/>
            <p:cNvSpPr/>
            <p:nvPr/>
          </p:nvSpPr>
          <p:spPr>
            <a:xfrm>
              <a:off x="4907518" y="2037152"/>
              <a:ext cx="18511" cy="12770"/>
            </a:xfrm>
            <a:custGeom>
              <a:rect b="b" l="l" r="r" t="t"/>
              <a:pathLst>
                <a:path extrusionOk="0" h="476" w="690">
                  <a:moveTo>
                    <a:pt x="442" y="0"/>
                  </a:moveTo>
                  <a:cubicBezTo>
                    <a:pt x="241" y="0"/>
                    <a:pt x="0" y="263"/>
                    <a:pt x="184" y="423"/>
                  </a:cubicBezTo>
                  <a:cubicBezTo>
                    <a:pt x="234" y="460"/>
                    <a:pt x="290" y="475"/>
                    <a:pt x="345" y="475"/>
                  </a:cubicBezTo>
                  <a:cubicBezTo>
                    <a:pt x="524" y="475"/>
                    <a:pt x="689" y="303"/>
                    <a:pt x="618" y="113"/>
                  </a:cubicBezTo>
                  <a:cubicBezTo>
                    <a:pt x="578" y="32"/>
                    <a:pt x="512" y="0"/>
                    <a:pt x="4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61"/>
            <p:cNvSpPr/>
            <p:nvPr/>
          </p:nvSpPr>
          <p:spPr>
            <a:xfrm>
              <a:off x="4793420" y="1762653"/>
              <a:ext cx="385243" cy="329522"/>
            </a:xfrm>
            <a:custGeom>
              <a:rect b="b" l="l" r="r" t="t"/>
              <a:pathLst>
                <a:path extrusionOk="0" h="12283" w="14360">
                  <a:moveTo>
                    <a:pt x="1862" y="3273"/>
                  </a:moveTo>
                  <a:lnTo>
                    <a:pt x="1862" y="3924"/>
                  </a:lnTo>
                  <a:lnTo>
                    <a:pt x="559" y="3924"/>
                  </a:lnTo>
                  <a:lnTo>
                    <a:pt x="559" y="3273"/>
                  </a:lnTo>
                  <a:close/>
                  <a:moveTo>
                    <a:pt x="8407" y="3273"/>
                  </a:moveTo>
                  <a:lnTo>
                    <a:pt x="8407" y="3924"/>
                  </a:lnTo>
                  <a:lnTo>
                    <a:pt x="7104" y="3924"/>
                  </a:lnTo>
                  <a:lnTo>
                    <a:pt x="7104" y="3273"/>
                  </a:lnTo>
                  <a:close/>
                  <a:moveTo>
                    <a:pt x="10368" y="5674"/>
                  </a:moveTo>
                  <a:cubicBezTo>
                    <a:pt x="11927" y="5674"/>
                    <a:pt x="13432" y="6875"/>
                    <a:pt x="13432" y="8701"/>
                  </a:cubicBezTo>
                  <a:cubicBezTo>
                    <a:pt x="13401" y="10376"/>
                    <a:pt x="12067" y="11741"/>
                    <a:pt x="10392" y="11741"/>
                  </a:cubicBezTo>
                  <a:cubicBezTo>
                    <a:pt x="7694" y="11741"/>
                    <a:pt x="6329" y="8484"/>
                    <a:pt x="8252" y="6561"/>
                  </a:cubicBezTo>
                  <a:cubicBezTo>
                    <a:pt x="8864" y="5949"/>
                    <a:pt x="9622" y="5674"/>
                    <a:pt x="10368" y="5674"/>
                  </a:cubicBezTo>
                  <a:close/>
                  <a:moveTo>
                    <a:pt x="1769" y="543"/>
                  </a:moveTo>
                  <a:lnTo>
                    <a:pt x="3041" y="1288"/>
                  </a:lnTo>
                  <a:cubicBezTo>
                    <a:pt x="3087" y="1303"/>
                    <a:pt x="3134" y="1311"/>
                    <a:pt x="3180" y="1311"/>
                  </a:cubicBezTo>
                  <a:cubicBezTo>
                    <a:pt x="3227" y="1311"/>
                    <a:pt x="3273" y="1303"/>
                    <a:pt x="3320" y="1288"/>
                  </a:cubicBezTo>
                  <a:lnTo>
                    <a:pt x="4530" y="574"/>
                  </a:lnTo>
                  <a:lnTo>
                    <a:pt x="5740" y="1288"/>
                  </a:lnTo>
                  <a:cubicBezTo>
                    <a:pt x="5771" y="1303"/>
                    <a:pt x="5817" y="1311"/>
                    <a:pt x="5867" y="1311"/>
                  </a:cubicBezTo>
                  <a:cubicBezTo>
                    <a:pt x="5918" y="1311"/>
                    <a:pt x="5972" y="1303"/>
                    <a:pt x="6019" y="1288"/>
                  </a:cubicBezTo>
                  <a:lnTo>
                    <a:pt x="7290" y="574"/>
                  </a:lnTo>
                  <a:lnTo>
                    <a:pt x="8407" y="1163"/>
                  </a:lnTo>
                  <a:lnTo>
                    <a:pt x="8407" y="2714"/>
                  </a:lnTo>
                  <a:lnTo>
                    <a:pt x="6825" y="2714"/>
                  </a:lnTo>
                  <a:cubicBezTo>
                    <a:pt x="6670" y="2714"/>
                    <a:pt x="6546" y="2838"/>
                    <a:pt x="6546" y="2994"/>
                  </a:cubicBezTo>
                  <a:lnTo>
                    <a:pt x="6546" y="4203"/>
                  </a:lnTo>
                  <a:cubicBezTo>
                    <a:pt x="6546" y="4358"/>
                    <a:pt x="6670" y="4482"/>
                    <a:pt x="6825" y="4482"/>
                  </a:cubicBezTo>
                  <a:lnTo>
                    <a:pt x="8407" y="4482"/>
                  </a:lnTo>
                  <a:lnTo>
                    <a:pt x="8407" y="5754"/>
                  </a:lnTo>
                  <a:cubicBezTo>
                    <a:pt x="6949" y="6716"/>
                    <a:pt x="6422" y="8577"/>
                    <a:pt x="7135" y="10159"/>
                  </a:cubicBezTo>
                  <a:lnTo>
                    <a:pt x="5833" y="10159"/>
                  </a:lnTo>
                  <a:cubicBezTo>
                    <a:pt x="5460" y="10159"/>
                    <a:pt x="5460" y="10717"/>
                    <a:pt x="5833" y="10717"/>
                  </a:cubicBezTo>
                  <a:lnTo>
                    <a:pt x="7415" y="10717"/>
                  </a:lnTo>
                  <a:cubicBezTo>
                    <a:pt x="7663" y="11090"/>
                    <a:pt x="7973" y="11400"/>
                    <a:pt x="8345" y="11679"/>
                  </a:cubicBezTo>
                  <a:cubicBezTo>
                    <a:pt x="8314" y="11710"/>
                    <a:pt x="8252" y="11741"/>
                    <a:pt x="8159" y="11772"/>
                  </a:cubicBezTo>
                  <a:lnTo>
                    <a:pt x="8159" y="11741"/>
                  </a:lnTo>
                  <a:lnTo>
                    <a:pt x="807" y="11741"/>
                  </a:lnTo>
                  <a:cubicBezTo>
                    <a:pt x="652" y="11741"/>
                    <a:pt x="559" y="11648"/>
                    <a:pt x="559" y="11493"/>
                  </a:cubicBezTo>
                  <a:lnTo>
                    <a:pt x="559" y="10717"/>
                  </a:lnTo>
                  <a:lnTo>
                    <a:pt x="3382" y="10717"/>
                  </a:lnTo>
                  <a:cubicBezTo>
                    <a:pt x="3723" y="10717"/>
                    <a:pt x="3723" y="10190"/>
                    <a:pt x="3382" y="10190"/>
                  </a:cubicBezTo>
                  <a:lnTo>
                    <a:pt x="559" y="10190"/>
                  </a:lnTo>
                  <a:lnTo>
                    <a:pt x="559" y="4482"/>
                  </a:lnTo>
                  <a:lnTo>
                    <a:pt x="2141" y="4482"/>
                  </a:lnTo>
                  <a:cubicBezTo>
                    <a:pt x="2265" y="4482"/>
                    <a:pt x="2389" y="4358"/>
                    <a:pt x="2389" y="4203"/>
                  </a:cubicBezTo>
                  <a:lnTo>
                    <a:pt x="2389" y="2994"/>
                  </a:lnTo>
                  <a:cubicBezTo>
                    <a:pt x="2389" y="2838"/>
                    <a:pt x="2265" y="2714"/>
                    <a:pt x="2141" y="2714"/>
                  </a:cubicBezTo>
                  <a:lnTo>
                    <a:pt x="559" y="2714"/>
                  </a:lnTo>
                  <a:lnTo>
                    <a:pt x="559" y="1163"/>
                  </a:lnTo>
                  <a:lnTo>
                    <a:pt x="1769" y="543"/>
                  </a:lnTo>
                  <a:close/>
                  <a:moveTo>
                    <a:pt x="1785" y="0"/>
                  </a:moveTo>
                  <a:cubicBezTo>
                    <a:pt x="1738" y="0"/>
                    <a:pt x="1691" y="16"/>
                    <a:pt x="1645" y="47"/>
                  </a:cubicBezTo>
                  <a:lnTo>
                    <a:pt x="156" y="729"/>
                  </a:lnTo>
                  <a:cubicBezTo>
                    <a:pt x="63" y="760"/>
                    <a:pt x="1" y="884"/>
                    <a:pt x="1" y="977"/>
                  </a:cubicBezTo>
                  <a:lnTo>
                    <a:pt x="1" y="11493"/>
                  </a:lnTo>
                  <a:cubicBezTo>
                    <a:pt x="1" y="11927"/>
                    <a:pt x="342" y="12268"/>
                    <a:pt x="776" y="12268"/>
                  </a:cubicBezTo>
                  <a:lnTo>
                    <a:pt x="8159" y="12268"/>
                  </a:lnTo>
                  <a:cubicBezTo>
                    <a:pt x="8407" y="12268"/>
                    <a:pt x="8655" y="12144"/>
                    <a:pt x="8810" y="11927"/>
                  </a:cubicBezTo>
                  <a:cubicBezTo>
                    <a:pt x="9317" y="12169"/>
                    <a:pt x="9846" y="12282"/>
                    <a:pt x="10364" y="12282"/>
                  </a:cubicBezTo>
                  <a:cubicBezTo>
                    <a:pt x="11970" y="12282"/>
                    <a:pt x="13468" y="11196"/>
                    <a:pt x="13867" y="9508"/>
                  </a:cubicBezTo>
                  <a:cubicBezTo>
                    <a:pt x="14359" y="7259"/>
                    <a:pt x="12681" y="5134"/>
                    <a:pt x="10411" y="5134"/>
                  </a:cubicBezTo>
                  <a:cubicBezTo>
                    <a:pt x="10394" y="5134"/>
                    <a:pt x="10378" y="5134"/>
                    <a:pt x="10361" y="5134"/>
                  </a:cubicBezTo>
                  <a:lnTo>
                    <a:pt x="10392" y="5134"/>
                  </a:lnTo>
                  <a:cubicBezTo>
                    <a:pt x="9896" y="5134"/>
                    <a:pt x="9400" y="5258"/>
                    <a:pt x="8966" y="5475"/>
                  </a:cubicBezTo>
                  <a:lnTo>
                    <a:pt x="8966" y="1008"/>
                  </a:lnTo>
                  <a:cubicBezTo>
                    <a:pt x="8966" y="915"/>
                    <a:pt x="8903" y="822"/>
                    <a:pt x="8810" y="760"/>
                  </a:cubicBezTo>
                  <a:lnTo>
                    <a:pt x="7415" y="47"/>
                  </a:lnTo>
                  <a:cubicBezTo>
                    <a:pt x="7368" y="16"/>
                    <a:pt x="7321" y="0"/>
                    <a:pt x="7279" y="0"/>
                  </a:cubicBezTo>
                  <a:cubicBezTo>
                    <a:pt x="7236" y="0"/>
                    <a:pt x="7197" y="16"/>
                    <a:pt x="7166" y="47"/>
                  </a:cubicBezTo>
                  <a:lnTo>
                    <a:pt x="5864" y="729"/>
                  </a:lnTo>
                  <a:lnTo>
                    <a:pt x="4654" y="47"/>
                  </a:lnTo>
                  <a:cubicBezTo>
                    <a:pt x="4607" y="16"/>
                    <a:pt x="4561" y="0"/>
                    <a:pt x="4514" y="0"/>
                  </a:cubicBezTo>
                  <a:cubicBezTo>
                    <a:pt x="4468" y="0"/>
                    <a:pt x="4421" y="16"/>
                    <a:pt x="4375" y="47"/>
                  </a:cubicBezTo>
                  <a:lnTo>
                    <a:pt x="3165" y="760"/>
                  </a:lnTo>
                  <a:lnTo>
                    <a:pt x="1924" y="47"/>
                  </a:lnTo>
                  <a:cubicBezTo>
                    <a:pt x="1878" y="16"/>
                    <a:pt x="1831" y="0"/>
                    <a:pt x="17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61"/>
            <p:cNvSpPr/>
            <p:nvPr/>
          </p:nvSpPr>
          <p:spPr>
            <a:xfrm>
              <a:off x="5073875" y="1985214"/>
              <a:ext cx="58269" cy="64145"/>
            </a:xfrm>
            <a:custGeom>
              <a:rect b="b" l="l" r="r" t="t"/>
              <a:pathLst>
                <a:path extrusionOk="0" h="2391" w="2172">
                  <a:moveTo>
                    <a:pt x="1282" y="1"/>
                  </a:moveTo>
                  <a:cubicBezTo>
                    <a:pt x="1101" y="1"/>
                    <a:pt x="930" y="196"/>
                    <a:pt x="1055" y="405"/>
                  </a:cubicBezTo>
                  <a:lnTo>
                    <a:pt x="1582" y="1305"/>
                  </a:lnTo>
                  <a:cubicBezTo>
                    <a:pt x="1582" y="1367"/>
                    <a:pt x="1582" y="1429"/>
                    <a:pt x="1582" y="1460"/>
                  </a:cubicBezTo>
                  <a:cubicBezTo>
                    <a:pt x="1551" y="1491"/>
                    <a:pt x="1489" y="1522"/>
                    <a:pt x="1458" y="1522"/>
                  </a:cubicBezTo>
                  <a:lnTo>
                    <a:pt x="900" y="1522"/>
                  </a:lnTo>
                  <a:cubicBezTo>
                    <a:pt x="900" y="1460"/>
                    <a:pt x="869" y="1398"/>
                    <a:pt x="838" y="1336"/>
                  </a:cubicBezTo>
                  <a:cubicBezTo>
                    <a:pt x="771" y="1269"/>
                    <a:pt x="696" y="1238"/>
                    <a:pt x="621" y="1238"/>
                  </a:cubicBezTo>
                  <a:cubicBezTo>
                    <a:pt x="557" y="1238"/>
                    <a:pt x="492" y="1261"/>
                    <a:pt x="435" y="1305"/>
                  </a:cubicBezTo>
                  <a:lnTo>
                    <a:pt x="125" y="1584"/>
                  </a:lnTo>
                  <a:cubicBezTo>
                    <a:pt x="62" y="1615"/>
                    <a:pt x="31" y="1677"/>
                    <a:pt x="31" y="1770"/>
                  </a:cubicBezTo>
                  <a:cubicBezTo>
                    <a:pt x="0" y="1832"/>
                    <a:pt x="31" y="1894"/>
                    <a:pt x="94" y="1956"/>
                  </a:cubicBezTo>
                  <a:lnTo>
                    <a:pt x="373" y="2266"/>
                  </a:lnTo>
                  <a:cubicBezTo>
                    <a:pt x="404" y="2328"/>
                    <a:pt x="497" y="2359"/>
                    <a:pt x="559" y="2390"/>
                  </a:cubicBezTo>
                  <a:cubicBezTo>
                    <a:pt x="714" y="2390"/>
                    <a:pt x="869" y="2235"/>
                    <a:pt x="838" y="2080"/>
                  </a:cubicBezTo>
                  <a:lnTo>
                    <a:pt x="1427" y="2080"/>
                  </a:lnTo>
                  <a:cubicBezTo>
                    <a:pt x="1675" y="2080"/>
                    <a:pt x="1924" y="1956"/>
                    <a:pt x="2048" y="1739"/>
                  </a:cubicBezTo>
                  <a:cubicBezTo>
                    <a:pt x="2172" y="1522"/>
                    <a:pt x="2172" y="1243"/>
                    <a:pt x="2048" y="1057"/>
                  </a:cubicBezTo>
                  <a:lnTo>
                    <a:pt x="1520" y="157"/>
                  </a:lnTo>
                  <a:cubicBezTo>
                    <a:pt x="1460" y="46"/>
                    <a:pt x="1370" y="1"/>
                    <a:pt x="128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61"/>
            <p:cNvSpPr/>
            <p:nvPr/>
          </p:nvSpPr>
          <p:spPr>
            <a:xfrm>
              <a:off x="5008953" y="1981404"/>
              <a:ext cx="51428" cy="59664"/>
            </a:xfrm>
            <a:custGeom>
              <a:rect b="b" l="l" r="r" t="t"/>
              <a:pathLst>
                <a:path extrusionOk="0" h="2224" w="1917">
                  <a:moveTo>
                    <a:pt x="1078" y="0"/>
                  </a:moveTo>
                  <a:cubicBezTo>
                    <a:pt x="1049" y="0"/>
                    <a:pt x="1021" y="6"/>
                    <a:pt x="994" y="20"/>
                  </a:cubicBezTo>
                  <a:lnTo>
                    <a:pt x="590" y="144"/>
                  </a:lnTo>
                  <a:cubicBezTo>
                    <a:pt x="466" y="206"/>
                    <a:pt x="373" y="361"/>
                    <a:pt x="435" y="485"/>
                  </a:cubicBezTo>
                  <a:cubicBezTo>
                    <a:pt x="466" y="578"/>
                    <a:pt x="497" y="609"/>
                    <a:pt x="559" y="671"/>
                  </a:cubicBezTo>
                  <a:lnTo>
                    <a:pt x="249" y="1199"/>
                  </a:lnTo>
                  <a:cubicBezTo>
                    <a:pt x="1" y="1633"/>
                    <a:pt x="311" y="2222"/>
                    <a:pt x="838" y="2222"/>
                  </a:cubicBezTo>
                  <a:lnTo>
                    <a:pt x="1614" y="2222"/>
                  </a:lnTo>
                  <a:cubicBezTo>
                    <a:pt x="1622" y="2223"/>
                    <a:pt x="1629" y="2223"/>
                    <a:pt x="1636" y="2223"/>
                  </a:cubicBezTo>
                  <a:cubicBezTo>
                    <a:pt x="1917" y="2223"/>
                    <a:pt x="1917" y="1663"/>
                    <a:pt x="1636" y="1663"/>
                  </a:cubicBezTo>
                  <a:cubicBezTo>
                    <a:pt x="1629" y="1663"/>
                    <a:pt x="1622" y="1663"/>
                    <a:pt x="1614" y="1664"/>
                  </a:cubicBezTo>
                  <a:lnTo>
                    <a:pt x="838" y="1664"/>
                  </a:lnTo>
                  <a:cubicBezTo>
                    <a:pt x="776" y="1664"/>
                    <a:pt x="745" y="1633"/>
                    <a:pt x="714" y="1602"/>
                  </a:cubicBezTo>
                  <a:cubicBezTo>
                    <a:pt x="683" y="1540"/>
                    <a:pt x="683" y="1478"/>
                    <a:pt x="714" y="1447"/>
                  </a:cubicBezTo>
                  <a:lnTo>
                    <a:pt x="1056" y="857"/>
                  </a:lnTo>
                  <a:cubicBezTo>
                    <a:pt x="1087" y="888"/>
                    <a:pt x="1149" y="919"/>
                    <a:pt x="1211" y="919"/>
                  </a:cubicBezTo>
                  <a:lnTo>
                    <a:pt x="1304" y="919"/>
                  </a:lnTo>
                  <a:cubicBezTo>
                    <a:pt x="1428" y="857"/>
                    <a:pt x="1521" y="702"/>
                    <a:pt x="1459" y="578"/>
                  </a:cubicBezTo>
                  <a:lnTo>
                    <a:pt x="1335" y="175"/>
                  </a:lnTo>
                  <a:cubicBezTo>
                    <a:pt x="1286" y="78"/>
                    <a:pt x="1181" y="0"/>
                    <a:pt x="10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61"/>
            <p:cNvSpPr/>
            <p:nvPr/>
          </p:nvSpPr>
          <p:spPr>
            <a:xfrm>
              <a:off x="5044740" y="1934912"/>
              <a:ext cx="59128" cy="40375"/>
            </a:xfrm>
            <a:custGeom>
              <a:rect b="b" l="l" r="r" t="t"/>
              <a:pathLst>
                <a:path extrusionOk="0" h="1505" w="2204">
                  <a:moveTo>
                    <a:pt x="1013" y="0"/>
                  </a:moveTo>
                  <a:cubicBezTo>
                    <a:pt x="784" y="0"/>
                    <a:pt x="559" y="109"/>
                    <a:pt x="435" y="326"/>
                  </a:cubicBezTo>
                  <a:lnTo>
                    <a:pt x="63" y="946"/>
                  </a:lnTo>
                  <a:cubicBezTo>
                    <a:pt x="1" y="1070"/>
                    <a:pt x="32" y="1256"/>
                    <a:pt x="156" y="1319"/>
                  </a:cubicBezTo>
                  <a:cubicBezTo>
                    <a:pt x="218" y="1350"/>
                    <a:pt x="249" y="1350"/>
                    <a:pt x="311" y="1350"/>
                  </a:cubicBezTo>
                  <a:cubicBezTo>
                    <a:pt x="404" y="1350"/>
                    <a:pt x="497" y="1319"/>
                    <a:pt x="559" y="1225"/>
                  </a:cubicBezTo>
                  <a:lnTo>
                    <a:pt x="900" y="636"/>
                  </a:lnTo>
                  <a:cubicBezTo>
                    <a:pt x="931" y="574"/>
                    <a:pt x="962" y="543"/>
                    <a:pt x="1024" y="543"/>
                  </a:cubicBezTo>
                  <a:cubicBezTo>
                    <a:pt x="1086" y="543"/>
                    <a:pt x="1117" y="574"/>
                    <a:pt x="1148" y="636"/>
                  </a:cubicBezTo>
                  <a:lnTo>
                    <a:pt x="1304" y="884"/>
                  </a:lnTo>
                  <a:cubicBezTo>
                    <a:pt x="1211" y="915"/>
                    <a:pt x="1148" y="977"/>
                    <a:pt x="1117" y="1070"/>
                  </a:cubicBezTo>
                  <a:lnTo>
                    <a:pt x="1117" y="1039"/>
                  </a:lnTo>
                  <a:lnTo>
                    <a:pt x="1117" y="1039"/>
                  </a:lnTo>
                  <a:cubicBezTo>
                    <a:pt x="1086" y="1194"/>
                    <a:pt x="1180" y="1350"/>
                    <a:pt x="1304" y="1381"/>
                  </a:cubicBezTo>
                  <a:lnTo>
                    <a:pt x="1738" y="1505"/>
                  </a:lnTo>
                  <a:lnTo>
                    <a:pt x="1800" y="1505"/>
                  </a:lnTo>
                  <a:cubicBezTo>
                    <a:pt x="1924" y="1505"/>
                    <a:pt x="2017" y="1412"/>
                    <a:pt x="2048" y="1287"/>
                  </a:cubicBezTo>
                  <a:lnTo>
                    <a:pt x="2172" y="884"/>
                  </a:lnTo>
                  <a:cubicBezTo>
                    <a:pt x="2203" y="729"/>
                    <a:pt x="2110" y="574"/>
                    <a:pt x="1986" y="543"/>
                  </a:cubicBezTo>
                  <a:cubicBezTo>
                    <a:pt x="1893" y="543"/>
                    <a:pt x="1831" y="543"/>
                    <a:pt x="1769" y="574"/>
                  </a:cubicBezTo>
                  <a:lnTo>
                    <a:pt x="1614" y="326"/>
                  </a:lnTo>
                  <a:cubicBezTo>
                    <a:pt x="1474" y="109"/>
                    <a:pt x="1242" y="0"/>
                    <a:pt x="10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 name="Google Shape;1049;p61"/>
          <p:cNvGrpSpPr/>
          <p:nvPr/>
        </p:nvGrpSpPr>
        <p:grpSpPr>
          <a:xfrm>
            <a:off x="3175695" y="3575521"/>
            <a:ext cx="397610" cy="326249"/>
            <a:chOff x="3175695" y="3575521"/>
            <a:chExt cx="397610" cy="326249"/>
          </a:xfrm>
        </p:grpSpPr>
        <p:sp>
          <p:nvSpPr>
            <p:cNvPr id="1050" name="Google Shape;1050;p61"/>
            <p:cNvSpPr/>
            <p:nvPr/>
          </p:nvSpPr>
          <p:spPr>
            <a:xfrm>
              <a:off x="3350450" y="3654582"/>
              <a:ext cx="58269" cy="64118"/>
            </a:xfrm>
            <a:custGeom>
              <a:rect b="b" l="l" r="r" t="t"/>
              <a:pathLst>
                <a:path extrusionOk="0" h="2390" w="2172">
                  <a:moveTo>
                    <a:pt x="1644" y="528"/>
                  </a:moveTo>
                  <a:lnTo>
                    <a:pt x="1644" y="1365"/>
                  </a:lnTo>
                  <a:cubicBezTo>
                    <a:pt x="1644" y="1676"/>
                    <a:pt x="1396" y="1924"/>
                    <a:pt x="1086" y="1924"/>
                  </a:cubicBezTo>
                  <a:cubicBezTo>
                    <a:pt x="776" y="1924"/>
                    <a:pt x="528" y="1676"/>
                    <a:pt x="528" y="1365"/>
                  </a:cubicBezTo>
                  <a:lnTo>
                    <a:pt x="528" y="528"/>
                  </a:lnTo>
                  <a:close/>
                  <a:moveTo>
                    <a:pt x="249" y="1"/>
                  </a:moveTo>
                  <a:cubicBezTo>
                    <a:pt x="93" y="1"/>
                    <a:pt x="0" y="125"/>
                    <a:pt x="0" y="280"/>
                  </a:cubicBezTo>
                  <a:lnTo>
                    <a:pt x="0" y="1365"/>
                  </a:lnTo>
                  <a:cubicBezTo>
                    <a:pt x="31" y="2048"/>
                    <a:pt x="551" y="2389"/>
                    <a:pt x="1074" y="2389"/>
                  </a:cubicBezTo>
                  <a:cubicBezTo>
                    <a:pt x="1598" y="2389"/>
                    <a:pt x="2125" y="2048"/>
                    <a:pt x="2172" y="1365"/>
                  </a:cubicBezTo>
                  <a:lnTo>
                    <a:pt x="2172" y="280"/>
                  </a:lnTo>
                  <a:cubicBezTo>
                    <a:pt x="2172" y="125"/>
                    <a:pt x="2048" y="1"/>
                    <a:pt x="18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61"/>
            <p:cNvSpPr/>
            <p:nvPr/>
          </p:nvSpPr>
          <p:spPr>
            <a:xfrm>
              <a:off x="3175695" y="3575521"/>
              <a:ext cx="397610" cy="326249"/>
            </a:xfrm>
            <a:custGeom>
              <a:rect b="b" l="l" r="r" t="t"/>
              <a:pathLst>
                <a:path extrusionOk="0" h="12161" w="14821">
                  <a:moveTo>
                    <a:pt x="1862" y="528"/>
                  </a:moveTo>
                  <a:lnTo>
                    <a:pt x="1862" y="4033"/>
                  </a:lnTo>
                  <a:lnTo>
                    <a:pt x="559" y="4033"/>
                  </a:lnTo>
                  <a:lnTo>
                    <a:pt x="559" y="1614"/>
                  </a:lnTo>
                  <a:cubicBezTo>
                    <a:pt x="559" y="1024"/>
                    <a:pt x="1024" y="528"/>
                    <a:pt x="1644" y="528"/>
                  </a:cubicBezTo>
                  <a:close/>
                  <a:moveTo>
                    <a:pt x="10144" y="528"/>
                  </a:moveTo>
                  <a:cubicBezTo>
                    <a:pt x="10733" y="528"/>
                    <a:pt x="11229" y="1024"/>
                    <a:pt x="11229" y="1614"/>
                  </a:cubicBezTo>
                  <a:lnTo>
                    <a:pt x="11229" y="4033"/>
                  </a:lnTo>
                  <a:lnTo>
                    <a:pt x="9927" y="4033"/>
                  </a:lnTo>
                  <a:lnTo>
                    <a:pt x="9927" y="528"/>
                  </a:lnTo>
                  <a:close/>
                  <a:moveTo>
                    <a:pt x="10522" y="5844"/>
                  </a:moveTo>
                  <a:cubicBezTo>
                    <a:pt x="11999" y="5844"/>
                    <a:pt x="13411" y="6997"/>
                    <a:pt x="13432" y="8717"/>
                  </a:cubicBezTo>
                  <a:cubicBezTo>
                    <a:pt x="13432" y="10299"/>
                    <a:pt x="12129" y="11602"/>
                    <a:pt x="10547" y="11602"/>
                  </a:cubicBezTo>
                  <a:cubicBezTo>
                    <a:pt x="7972" y="11602"/>
                    <a:pt x="6701" y="8500"/>
                    <a:pt x="8500" y="6701"/>
                  </a:cubicBezTo>
                  <a:cubicBezTo>
                    <a:pt x="9092" y="6108"/>
                    <a:pt x="9815" y="5844"/>
                    <a:pt x="10522" y="5844"/>
                  </a:cubicBezTo>
                  <a:close/>
                  <a:moveTo>
                    <a:pt x="1613" y="1"/>
                  </a:moveTo>
                  <a:cubicBezTo>
                    <a:pt x="745" y="1"/>
                    <a:pt x="0" y="714"/>
                    <a:pt x="0" y="1614"/>
                  </a:cubicBezTo>
                  <a:lnTo>
                    <a:pt x="0" y="4312"/>
                  </a:lnTo>
                  <a:cubicBezTo>
                    <a:pt x="0" y="4467"/>
                    <a:pt x="124" y="4592"/>
                    <a:pt x="280" y="4592"/>
                  </a:cubicBezTo>
                  <a:lnTo>
                    <a:pt x="1862" y="4592"/>
                  </a:lnTo>
                  <a:lnTo>
                    <a:pt x="1862" y="10144"/>
                  </a:lnTo>
                  <a:cubicBezTo>
                    <a:pt x="1862" y="10299"/>
                    <a:pt x="1986" y="10423"/>
                    <a:pt x="2110" y="10423"/>
                  </a:cubicBezTo>
                  <a:lnTo>
                    <a:pt x="4715" y="10423"/>
                  </a:lnTo>
                  <a:cubicBezTo>
                    <a:pt x="4870" y="10423"/>
                    <a:pt x="4994" y="10299"/>
                    <a:pt x="4994" y="10144"/>
                  </a:cubicBezTo>
                  <a:cubicBezTo>
                    <a:pt x="4994" y="9989"/>
                    <a:pt x="4870" y="9865"/>
                    <a:pt x="4715" y="9865"/>
                  </a:cubicBezTo>
                  <a:lnTo>
                    <a:pt x="2389" y="9865"/>
                  </a:lnTo>
                  <a:lnTo>
                    <a:pt x="2389" y="528"/>
                  </a:lnTo>
                  <a:lnTo>
                    <a:pt x="4560" y="528"/>
                  </a:lnTo>
                  <a:cubicBezTo>
                    <a:pt x="4607" y="1366"/>
                    <a:pt x="5243" y="1784"/>
                    <a:pt x="5879" y="1784"/>
                  </a:cubicBezTo>
                  <a:cubicBezTo>
                    <a:pt x="6514" y="1784"/>
                    <a:pt x="7150" y="1366"/>
                    <a:pt x="7197" y="528"/>
                  </a:cubicBezTo>
                  <a:lnTo>
                    <a:pt x="9368" y="528"/>
                  </a:lnTo>
                  <a:lnTo>
                    <a:pt x="9368" y="5522"/>
                  </a:lnTo>
                  <a:cubicBezTo>
                    <a:pt x="8034" y="5987"/>
                    <a:pt x="7135" y="7290"/>
                    <a:pt x="7104" y="8717"/>
                  </a:cubicBezTo>
                  <a:cubicBezTo>
                    <a:pt x="7104" y="9120"/>
                    <a:pt x="7197" y="9524"/>
                    <a:pt x="7321" y="9896"/>
                  </a:cubicBezTo>
                  <a:lnTo>
                    <a:pt x="7166" y="9896"/>
                  </a:lnTo>
                  <a:cubicBezTo>
                    <a:pt x="7042" y="9896"/>
                    <a:pt x="6918" y="10020"/>
                    <a:pt x="6918" y="10175"/>
                  </a:cubicBezTo>
                  <a:cubicBezTo>
                    <a:pt x="6918" y="10299"/>
                    <a:pt x="7042" y="10423"/>
                    <a:pt x="7166" y="10423"/>
                  </a:cubicBezTo>
                  <a:lnTo>
                    <a:pt x="7569" y="10423"/>
                  </a:lnTo>
                  <a:cubicBezTo>
                    <a:pt x="8225" y="11579"/>
                    <a:pt x="9384" y="12160"/>
                    <a:pt x="10543" y="12160"/>
                  </a:cubicBezTo>
                  <a:cubicBezTo>
                    <a:pt x="11687" y="12160"/>
                    <a:pt x="12831" y="11594"/>
                    <a:pt x="13494" y="10454"/>
                  </a:cubicBezTo>
                  <a:cubicBezTo>
                    <a:pt x="14820" y="8202"/>
                    <a:pt x="13201" y="5336"/>
                    <a:pt x="10589" y="5336"/>
                  </a:cubicBezTo>
                  <a:cubicBezTo>
                    <a:pt x="10575" y="5336"/>
                    <a:pt x="10561" y="5336"/>
                    <a:pt x="10547" y="5336"/>
                  </a:cubicBezTo>
                  <a:lnTo>
                    <a:pt x="10547" y="5305"/>
                  </a:lnTo>
                  <a:cubicBezTo>
                    <a:pt x="10330" y="5305"/>
                    <a:pt x="10113" y="5336"/>
                    <a:pt x="9927" y="5367"/>
                  </a:cubicBezTo>
                  <a:lnTo>
                    <a:pt x="9927" y="4592"/>
                  </a:lnTo>
                  <a:lnTo>
                    <a:pt x="11509" y="4592"/>
                  </a:lnTo>
                  <a:cubicBezTo>
                    <a:pt x="11633" y="4592"/>
                    <a:pt x="11757" y="4467"/>
                    <a:pt x="11757" y="4312"/>
                  </a:cubicBezTo>
                  <a:lnTo>
                    <a:pt x="11757" y="1614"/>
                  </a:lnTo>
                  <a:cubicBezTo>
                    <a:pt x="11757" y="714"/>
                    <a:pt x="11043" y="1"/>
                    <a:pt x="10144" y="1"/>
                  </a:cubicBezTo>
                  <a:lnTo>
                    <a:pt x="6918" y="1"/>
                  </a:lnTo>
                  <a:cubicBezTo>
                    <a:pt x="6794" y="1"/>
                    <a:pt x="6670" y="125"/>
                    <a:pt x="6670" y="280"/>
                  </a:cubicBezTo>
                  <a:lnTo>
                    <a:pt x="6670" y="466"/>
                  </a:lnTo>
                  <a:cubicBezTo>
                    <a:pt x="6670" y="978"/>
                    <a:pt x="6282" y="1234"/>
                    <a:pt x="5894" y="1234"/>
                  </a:cubicBezTo>
                  <a:cubicBezTo>
                    <a:pt x="5506" y="1234"/>
                    <a:pt x="5119" y="978"/>
                    <a:pt x="5119" y="466"/>
                  </a:cubicBezTo>
                  <a:lnTo>
                    <a:pt x="5119" y="280"/>
                  </a:lnTo>
                  <a:cubicBezTo>
                    <a:pt x="5119" y="125"/>
                    <a:pt x="4994" y="1"/>
                    <a:pt x="48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61"/>
            <p:cNvSpPr/>
            <p:nvPr/>
          </p:nvSpPr>
          <p:spPr>
            <a:xfrm>
              <a:off x="3422857" y="3750490"/>
              <a:ext cx="64091" cy="47243"/>
            </a:xfrm>
            <a:custGeom>
              <a:rect b="b" l="l" r="r" t="t"/>
              <a:pathLst>
                <a:path extrusionOk="0" h="1761" w="2389">
                  <a:moveTo>
                    <a:pt x="1334" y="1"/>
                  </a:moveTo>
                  <a:cubicBezTo>
                    <a:pt x="1132" y="1"/>
                    <a:pt x="931" y="101"/>
                    <a:pt x="807" y="303"/>
                  </a:cubicBezTo>
                  <a:lnTo>
                    <a:pt x="434" y="861"/>
                  </a:lnTo>
                  <a:cubicBezTo>
                    <a:pt x="391" y="839"/>
                    <a:pt x="347" y="817"/>
                    <a:pt x="303" y="817"/>
                  </a:cubicBezTo>
                  <a:cubicBezTo>
                    <a:pt x="285" y="817"/>
                    <a:pt x="266" y="821"/>
                    <a:pt x="248" y="830"/>
                  </a:cubicBezTo>
                  <a:cubicBezTo>
                    <a:pt x="93" y="861"/>
                    <a:pt x="0" y="1016"/>
                    <a:pt x="31" y="1140"/>
                  </a:cubicBezTo>
                  <a:lnTo>
                    <a:pt x="124" y="1544"/>
                  </a:lnTo>
                  <a:cubicBezTo>
                    <a:pt x="155" y="1668"/>
                    <a:pt x="248" y="1761"/>
                    <a:pt x="372" y="1761"/>
                  </a:cubicBezTo>
                  <a:lnTo>
                    <a:pt x="434" y="1761"/>
                  </a:lnTo>
                  <a:lnTo>
                    <a:pt x="838" y="1668"/>
                  </a:lnTo>
                  <a:cubicBezTo>
                    <a:pt x="993" y="1637"/>
                    <a:pt x="1055" y="1482"/>
                    <a:pt x="1024" y="1327"/>
                  </a:cubicBezTo>
                  <a:cubicBezTo>
                    <a:pt x="1024" y="1265"/>
                    <a:pt x="993" y="1203"/>
                    <a:pt x="931" y="1171"/>
                  </a:cubicBezTo>
                  <a:lnTo>
                    <a:pt x="1272" y="582"/>
                  </a:lnTo>
                  <a:cubicBezTo>
                    <a:pt x="1287" y="567"/>
                    <a:pt x="1318" y="559"/>
                    <a:pt x="1349" y="559"/>
                  </a:cubicBezTo>
                  <a:cubicBezTo>
                    <a:pt x="1380" y="559"/>
                    <a:pt x="1411" y="567"/>
                    <a:pt x="1427" y="582"/>
                  </a:cubicBezTo>
                  <a:lnTo>
                    <a:pt x="1861" y="1296"/>
                  </a:lnTo>
                  <a:cubicBezTo>
                    <a:pt x="1900" y="1393"/>
                    <a:pt x="1987" y="1441"/>
                    <a:pt x="2078" y="1441"/>
                  </a:cubicBezTo>
                  <a:cubicBezTo>
                    <a:pt x="2132" y="1441"/>
                    <a:pt x="2187" y="1424"/>
                    <a:pt x="2233" y="1389"/>
                  </a:cubicBezTo>
                  <a:lnTo>
                    <a:pt x="2202" y="1389"/>
                  </a:lnTo>
                  <a:cubicBezTo>
                    <a:pt x="2358" y="1296"/>
                    <a:pt x="2389" y="1140"/>
                    <a:pt x="2296" y="1016"/>
                  </a:cubicBezTo>
                  <a:lnTo>
                    <a:pt x="1861" y="303"/>
                  </a:lnTo>
                  <a:cubicBezTo>
                    <a:pt x="1737" y="101"/>
                    <a:pt x="1536" y="1"/>
                    <a:pt x="13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61"/>
            <p:cNvSpPr/>
            <p:nvPr/>
          </p:nvSpPr>
          <p:spPr>
            <a:xfrm>
              <a:off x="3469456" y="3797197"/>
              <a:ext cx="49121" cy="48799"/>
            </a:xfrm>
            <a:custGeom>
              <a:rect b="b" l="l" r="r" t="t"/>
              <a:pathLst>
                <a:path extrusionOk="0" h="1819" w="1831">
                  <a:moveTo>
                    <a:pt x="864" y="0"/>
                  </a:moveTo>
                  <a:cubicBezTo>
                    <a:pt x="746" y="0"/>
                    <a:pt x="645" y="84"/>
                    <a:pt x="621" y="206"/>
                  </a:cubicBezTo>
                  <a:lnTo>
                    <a:pt x="528" y="578"/>
                  </a:lnTo>
                  <a:cubicBezTo>
                    <a:pt x="465" y="702"/>
                    <a:pt x="559" y="857"/>
                    <a:pt x="714" y="919"/>
                  </a:cubicBezTo>
                  <a:lnTo>
                    <a:pt x="776" y="919"/>
                  </a:lnTo>
                  <a:cubicBezTo>
                    <a:pt x="838" y="888"/>
                    <a:pt x="900" y="888"/>
                    <a:pt x="931" y="857"/>
                  </a:cubicBezTo>
                  <a:lnTo>
                    <a:pt x="1117" y="1168"/>
                  </a:lnTo>
                  <a:cubicBezTo>
                    <a:pt x="1117" y="1168"/>
                    <a:pt x="1117" y="1230"/>
                    <a:pt x="1117" y="1230"/>
                  </a:cubicBezTo>
                  <a:cubicBezTo>
                    <a:pt x="1086" y="1261"/>
                    <a:pt x="1055" y="1292"/>
                    <a:pt x="1024" y="1292"/>
                  </a:cubicBezTo>
                  <a:lnTo>
                    <a:pt x="341" y="1292"/>
                  </a:lnTo>
                  <a:cubicBezTo>
                    <a:pt x="0" y="1323"/>
                    <a:pt x="0" y="1788"/>
                    <a:pt x="341" y="1819"/>
                  </a:cubicBezTo>
                  <a:lnTo>
                    <a:pt x="1024" y="1819"/>
                  </a:lnTo>
                  <a:cubicBezTo>
                    <a:pt x="1520" y="1819"/>
                    <a:pt x="1830" y="1292"/>
                    <a:pt x="1582" y="857"/>
                  </a:cubicBezTo>
                  <a:lnTo>
                    <a:pt x="1582" y="857"/>
                  </a:lnTo>
                  <a:lnTo>
                    <a:pt x="1582" y="888"/>
                  </a:lnTo>
                  <a:lnTo>
                    <a:pt x="1396" y="609"/>
                  </a:lnTo>
                  <a:cubicBezTo>
                    <a:pt x="1613" y="485"/>
                    <a:pt x="1551" y="175"/>
                    <a:pt x="1334" y="113"/>
                  </a:cubicBezTo>
                  <a:lnTo>
                    <a:pt x="962" y="20"/>
                  </a:lnTo>
                  <a:cubicBezTo>
                    <a:pt x="929" y="7"/>
                    <a:pt x="895" y="0"/>
                    <a:pt x="8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61"/>
            <p:cNvSpPr/>
            <p:nvPr/>
          </p:nvSpPr>
          <p:spPr>
            <a:xfrm>
              <a:off x="3398712" y="3806560"/>
              <a:ext cx="59933" cy="47780"/>
            </a:xfrm>
            <a:custGeom>
              <a:rect b="b" l="l" r="r" t="t"/>
              <a:pathLst>
                <a:path extrusionOk="0" h="1781" w="2234">
                  <a:moveTo>
                    <a:pt x="721" y="1"/>
                  </a:moveTo>
                  <a:cubicBezTo>
                    <a:pt x="638" y="1"/>
                    <a:pt x="554" y="41"/>
                    <a:pt x="497" y="136"/>
                  </a:cubicBezTo>
                  <a:lnTo>
                    <a:pt x="249" y="539"/>
                  </a:lnTo>
                  <a:cubicBezTo>
                    <a:pt x="1" y="943"/>
                    <a:pt x="280" y="1501"/>
                    <a:pt x="807" y="1501"/>
                  </a:cubicBezTo>
                  <a:lnTo>
                    <a:pt x="1396" y="1501"/>
                  </a:lnTo>
                  <a:cubicBezTo>
                    <a:pt x="1396" y="1563"/>
                    <a:pt x="1427" y="1625"/>
                    <a:pt x="1489" y="1687"/>
                  </a:cubicBezTo>
                  <a:cubicBezTo>
                    <a:pt x="1536" y="1749"/>
                    <a:pt x="1606" y="1780"/>
                    <a:pt x="1676" y="1780"/>
                  </a:cubicBezTo>
                  <a:cubicBezTo>
                    <a:pt x="1745" y="1780"/>
                    <a:pt x="1815" y="1749"/>
                    <a:pt x="1862" y="1687"/>
                  </a:cubicBezTo>
                  <a:lnTo>
                    <a:pt x="2141" y="1408"/>
                  </a:lnTo>
                  <a:cubicBezTo>
                    <a:pt x="2234" y="1315"/>
                    <a:pt x="2234" y="1129"/>
                    <a:pt x="2141" y="1036"/>
                  </a:cubicBezTo>
                  <a:lnTo>
                    <a:pt x="1862" y="757"/>
                  </a:lnTo>
                  <a:cubicBezTo>
                    <a:pt x="1810" y="705"/>
                    <a:pt x="1741" y="681"/>
                    <a:pt x="1672" y="681"/>
                  </a:cubicBezTo>
                  <a:cubicBezTo>
                    <a:pt x="1534" y="681"/>
                    <a:pt x="1396" y="777"/>
                    <a:pt x="1396" y="943"/>
                  </a:cubicBezTo>
                  <a:lnTo>
                    <a:pt x="807" y="943"/>
                  </a:lnTo>
                  <a:cubicBezTo>
                    <a:pt x="745" y="943"/>
                    <a:pt x="714" y="943"/>
                    <a:pt x="714" y="912"/>
                  </a:cubicBezTo>
                  <a:cubicBezTo>
                    <a:pt x="683" y="881"/>
                    <a:pt x="683" y="850"/>
                    <a:pt x="714" y="819"/>
                  </a:cubicBezTo>
                  <a:lnTo>
                    <a:pt x="962" y="415"/>
                  </a:lnTo>
                  <a:cubicBezTo>
                    <a:pt x="1091" y="201"/>
                    <a:pt x="908" y="1"/>
                    <a:pt x="7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61"/>
            <p:cNvSpPr/>
            <p:nvPr/>
          </p:nvSpPr>
          <p:spPr>
            <a:xfrm>
              <a:off x="3327968" y="3840148"/>
              <a:ext cx="15855" cy="14594"/>
            </a:xfrm>
            <a:custGeom>
              <a:rect b="b" l="l" r="r" t="t"/>
              <a:pathLst>
                <a:path extrusionOk="0" h="544" w="591">
                  <a:moveTo>
                    <a:pt x="280" y="1"/>
                  </a:moveTo>
                  <a:cubicBezTo>
                    <a:pt x="156" y="1"/>
                    <a:pt x="63" y="94"/>
                    <a:pt x="32" y="187"/>
                  </a:cubicBezTo>
                  <a:cubicBezTo>
                    <a:pt x="1" y="311"/>
                    <a:pt x="32" y="435"/>
                    <a:pt x="125" y="497"/>
                  </a:cubicBezTo>
                  <a:cubicBezTo>
                    <a:pt x="172" y="528"/>
                    <a:pt x="226" y="544"/>
                    <a:pt x="280" y="544"/>
                  </a:cubicBezTo>
                  <a:cubicBezTo>
                    <a:pt x="334" y="544"/>
                    <a:pt x="389" y="528"/>
                    <a:pt x="435" y="497"/>
                  </a:cubicBezTo>
                  <a:cubicBezTo>
                    <a:pt x="528" y="435"/>
                    <a:pt x="590" y="280"/>
                    <a:pt x="528" y="156"/>
                  </a:cubicBezTo>
                  <a:lnTo>
                    <a:pt x="528" y="156"/>
                  </a:lnTo>
                  <a:lnTo>
                    <a:pt x="528" y="187"/>
                  </a:lnTo>
                  <a:cubicBezTo>
                    <a:pt x="497" y="63"/>
                    <a:pt x="373" y="1"/>
                    <a:pt x="2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 name="Google Shape;1056;p61"/>
          <p:cNvGrpSpPr/>
          <p:nvPr/>
        </p:nvGrpSpPr>
        <p:grpSpPr>
          <a:xfrm>
            <a:off x="3174864" y="1777220"/>
            <a:ext cx="396967" cy="313131"/>
            <a:chOff x="3174864" y="1777220"/>
            <a:chExt cx="396967" cy="313131"/>
          </a:xfrm>
        </p:grpSpPr>
        <p:sp>
          <p:nvSpPr>
            <p:cNvPr id="1057" name="Google Shape;1057;p61"/>
            <p:cNvSpPr/>
            <p:nvPr/>
          </p:nvSpPr>
          <p:spPr>
            <a:xfrm>
              <a:off x="3285527" y="1873746"/>
              <a:ext cx="95747" cy="111522"/>
            </a:xfrm>
            <a:custGeom>
              <a:rect b="b" l="l" r="r" t="t"/>
              <a:pathLst>
                <a:path extrusionOk="0" h="4157" w="3569">
                  <a:moveTo>
                    <a:pt x="2141" y="528"/>
                  </a:moveTo>
                  <a:lnTo>
                    <a:pt x="1738" y="1210"/>
                  </a:lnTo>
                  <a:cubicBezTo>
                    <a:pt x="1614" y="1396"/>
                    <a:pt x="1769" y="1613"/>
                    <a:pt x="1986" y="1613"/>
                  </a:cubicBezTo>
                  <a:lnTo>
                    <a:pt x="2731" y="1613"/>
                  </a:lnTo>
                  <a:lnTo>
                    <a:pt x="1583" y="3009"/>
                  </a:lnTo>
                  <a:lnTo>
                    <a:pt x="1645" y="2327"/>
                  </a:lnTo>
                  <a:cubicBezTo>
                    <a:pt x="1676" y="2234"/>
                    <a:pt x="1645" y="2141"/>
                    <a:pt x="1583" y="2110"/>
                  </a:cubicBezTo>
                  <a:cubicBezTo>
                    <a:pt x="1521" y="2048"/>
                    <a:pt x="1459" y="2017"/>
                    <a:pt x="1397" y="2017"/>
                  </a:cubicBezTo>
                  <a:lnTo>
                    <a:pt x="714" y="2017"/>
                  </a:lnTo>
                  <a:lnTo>
                    <a:pt x="1490" y="528"/>
                  </a:lnTo>
                  <a:close/>
                  <a:moveTo>
                    <a:pt x="1304" y="0"/>
                  </a:moveTo>
                  <a:cubicBezTo>
                    <a:pt x="1211" y="0"/>
                    <a:pt x="1118" y="62"/>
                    <a:pt x="1056" y="155"/>
                  </a:cubicBezTo>
                  <a:lnTo>
                    <a:pt x="32" y="2172"/>
                  </a:lnTo>
                  <a:cubicBezTo>
                    <a:pt x="1" y="2234"/>
                    <a:pt x="1" y="2358"/>
                    <a:pt x="32" y="2420"/>
                  </a:cubicBezTo>
                  <a:cubicBezTo>
                    <a:pt x="94" y="2513"/>
                    <a:pt x="187" y="2575"/>
                    <a:pt x="280" y="2575"/>
                  </a:cubicBezTo>
                  <a:lnTo>
                    <a:pt x="1056" y="2575"/>
                  </a:lnTo>
                  <a:lnTo>
                    <a:pt x="931" y="3878"/>
                  </a:lnTo>
                  <a:cubicBezTo>
                    <a:pt x="900" y="4002"/>
                    <a:pt x="994" y="4095"/>
                    <a:pt x="1087" y="4157"/>
                  </a:cubicBezTo>
                  <a:lnTo>
                    <a:pt x="1211" y="4157"/>
                  </a:lnTo>
                  <a:cubicBezTo>
                    <a:pt x="1273" y="4157"/>
                    <a:pt x="1366" y="4126"/>
                    <a:pt x="1397" y="4064"/>
                  </a:cubicBezTo>
                  <a:lnTo>
                    <a:pt x="3475" y="1520"/>
                  </a:lnTo>
                  <a:cubicBezTo>
                    <a:pt x="3568" y="1458"/>
                    <a:pt x="3568" y="1334"/>
                    <a:pt x="3537" y="1241"/>
                  </a:cubicBezTo>
                  <a:cubicBezTo>
                    <a:pt x="3475" y="1148"/>
                    <a:pt x="3382" y="1086"/>
                    <a:pt x="3289" y="1086"/>
                  </a:cubicBezTo>
                  <a:lnTo>
                    <a:pt x="2420" y="1086"/>
                  </a:lnTo>
                  <a:lnTo>
                    <a:pt x="2824" y="404"/>
                  </a:lnTo>
                  <a:cubicBezTo>
                    <a:pt x="2855" y="341"/>
                    <a:pt x="2855" y="217"/>
                    <a:pt x="2824" y="124"/>
                  </a:cubicBezTo>
                  <a:cubicBezTo>
                    <a:pt x="2762" y="62"/>
                    <a:pt x="2669" y="0"/>
                    <a:pt x="25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61"/>
            <p:cNvSpPr/>
            <p:nvPr/>
          </p:nvSpPr>
          <p:spPr>
            <a:xfrm>
              <a:off x="3174864" y="1777220"/>
              <a:ext cx="396967" cy="313131"/>
            </a:xfrm>
            <a:custGeom>
              <a:rect b="b" l="l" r="r" t="t"/>
              <a:pathLst>
                <a:path extrusionOk="0" h="11672" w="14797">
                  <a:moveTo>
                    <a:pt x="3164" y="558"/>
                  </a:moveTo>
                  <a:lnTo>
                    <a:pt x="3164" y="1241"/>
                  </a:lnTo>
                  <a:lnTo>
                    <a:pt x="1675" y="1241"/>
                  </a:lnTo>
                  <a:lnTo>
                    <a:pt x="1675" y="558"/>
                  </a:lnTo>
                  <a:close/>
                  <a:moveTo>
                    <a:pt x="10144" y="558"/>
                  </a:moveTo>
                  <a:lnTo>
                    <a:pt x="10144" y="1241"/>
                  </a:lnTo>
                  <a:lnTo>
                    <a:pt x="8655" y="1241"/>
                  </a:lnTo>
                  <a:lnTo>
                    <a:pt x="8655" y="558"/>
                  </a:lnTo>
                  <a:close/>
                  <a:moveTo>
                    <a:pt x="10578" y="2978"/>
                  </a:moveTo>
                  <a:lnTo>
                    <a:pt x="10578" y="4839"/>
                  </a:lnTo>
                  <a:cubicBezTo>
                    <a:pt x="8686" y="4839"/>
                    <a:pt x="7166" y="6359"/>
                    <a:pt x="7135" y="8251"/>
                  </a:cubicBezTo>
                  <a:lnTo>
                    <a:pt x="1241" y="8251"/>
                  </a:lnTo>
                  <a:lnTo>
                    <a:pt x="1241" y="2978"/>
                  </a:lnTo>
                  <a:close/>
                  <a:moveTo>
                    <a:pt x="7197" y="8841"/>
                  </a:moveTo>
                  <a:cubicBezTo>
                    <a:pt x="7228" y="9058"/>
                    <a:pt x="7290" y="9275"/>
                    <a:pt x="7383" y="9492"/>
                  </a:cubicBezTo>
                  <a:lnTo>
                    <a:pt x="559" y="9492"/>
                  </a:lnTo>
                  <a:lnTo>
                    <a:pt x="559" y="8841"/>
                  </a:lnTo>
                  <a:close/>
                  <a:moveTo>
                    <a:pt x="10533" y="5362"/>
                  </a:moveTo>
                  <a:cubicBezTo>
                    <a:pt x="12010" y="5362"/>
                    <a:pt x="13432" y="6508"/>
                    <a:pt x="13432" y="8251"/>
                  </a:cubicBezTo>
                  <a:cubicBezTo>
                    <a:pt x="13432" y="9833"/>
                    <a:pt x="12160" y="11136"/>
                    <a:pt x="10578" y="11136"/>
                  </a:cubicBezTo>
                  <a:cubicBezTo>
                    <a:pt x="8003" y="11136"/>
                    <a:pt x="6701" y="8034"/>
                    <a:pt x="8531" y="6204"/>
                  </a:cubicBezTo>
                  <a:cubicBezTo>
                    <a:pt x="9112" y="5623"/>
                    <a:pt x="9829" y="5362"/>
                    <a:pt x="10533" y="5362"/>
                  </a:cubicBezTo>
                  <a:close/>
                  <a:moveTo>
                    <a:pt x="1365" y="0"/>
                  </a:moveTo>
                  <a:cubicBezTo>
                    <a:pt x="1210" y="0"/>
                    <a:pt x="1117" y="124"/>
                    <a:pt x="1117" y="279"/>
                  </a:cubicBezTo>
                  <a:lnTo>
                    <a:pt x="1117" y="1241"/>
                  </a:lnTo>
                  <a:lnTo>
                    <a:pt x="280" y="1241"/>
                  </a:lnTo>
                  <a:cubicBezTo>
                    <a:pt x="124" y="1241"/>
                    <a:pt x="0" y="1365"/>
                    <a:pt x="0" y="1520"/>
                  </a:cubicBezTo>
                  <a:lnTo>
                    <a:pt x="0" y="2730"/>
                  </a:lnTo>
                  <a:cubicBezTo>
                    <a:pt x="0" y="2885"/>
                    <a:pt x="124" y="2978"/>
                    <a:pt x="280" y="2978"/>
                  </a:cubicBezTo>
                  <a:lnTo>
                    <a:pt x="683" y="2978"/>
                  </a:lnTo>
                  <a:lnTo>
                    <a:pt x="683" y="8282"/>
                  </a:lnTo>
                  <a:lnTo>
                    <a:pt x="280" y="8282"/>
                  </a:lnTo>
                  <a:cubicBezTo>
                    <a:pt x="124" y="8282"/>
                    <a:pt x="0" y="8406"/>
                    <a:pt x="0" y="8561"/>
                  </a:cubicBezTo>
                  <a:lnTo>
                    <a:pt x="0" y="9771"/>
                  </a:lnTo>
                  <a:cubicBezTo>
                    <a:pt x="0" y="9926"/>
                    <a:pt x="124" y="10050"/>
                    <a:pt x="280" y="10050"/>
                  </a:cubicBezTo>
                  <a:lnTo>
                    <a:pt x="7662" y="10050"/>
                  </a:lnTo>
                  <a:cubicBezTo>
                    <a:pt x="8312" y="11129"/>
                    <a:pt x="9433" y="11672"/>
                    <a:pt x="10559" y="11672"/>
                  </a:cubicBezTo>
                  <a:cubicBezTo>
                    <a:pt x="11636" y="11672"/>
                    <a:pt x="12718" y="11175"/>
                    <a:pt x="13401" y="10174"/>
                  </a:cubicBezTo>
                  <a:cubicBezTo>
                    <a:pt x="14797" y="8127"/>
                    <a:pt x="13587" y="5304"/>
                    <a:pt x="11136" y="4901"/>
                  </a:cubicBezTo>
                  <a:lnTo>
                    <a:pt x="11105" y="4901"/>
                  </a:lnTo>
                  <a:lnTo>
                    <a:pt x="11105" y="2978"/>
                  </a:lnTo>
                  <a:lnTo>
                    <a:pt x="11509" y="2978"/>
                  </a:lnTo>
                  <a:cubicBezTo>
                    <a:pt x="11664" y="2978"/>
                    <a:pt x="11788" y="2854"/>
                    <a:pt x="11788" y="2699"/>
                  </a:cubicBezTo>
                  <a:lnTo>
                    <a:pt x="11788" y="1520"/>
                  </a:lnTo>
                  <a:cubicBezTo>
                    <a:pt x="11788" y="1365"/>
                    <a:pt x="11664" y="1241"/>
                    <a:pt x="11509" y="1241"/>
                  </a:cubicBezTo>
                  <a:lnTo>
                    <a:pt x="10702" y="1241"/>
                  </a:lnTo>
                  <a:lnTo>
                    <a:pt x="10702" y="279"/>
                  </a:lnTo>
                  <a:cubicBezTo>
                    <a:pt x="10702" y="124"/>
                    <a:pt x="10578" y="0"/>
                    <a:pt x="10423" y="0"/>
                  </a:cubicBezTo>
                  <a:lnTo>
                    <a:pt x="8376" y="0"/>
                  </a:lnTo>
                  <a:cubicBezTo>
                    <a:pt x="8220" y="0"/>
                    <a:pt x="8096" y="124"/>
                    <a:pt x="8096" y="279"/>
                  </a:cubicBezTo>
                  <a:lnTo>
                    <a:pt x="8096" y="1241"/>
                  </a:lnTo>
                  <a:lnTo>
                    <a:pt x="7135" y="1241"/>
                  </a:lnTo>
                  <a:cubicBezTo>
                    <a:pt x="6794" y="1272"/>
                    <a:pt x="6794" y="1737"/>
                    <a:pt x="7135" y="1799"/>
                  </a:cubicBezTo>
                  <a:lnTo>
                    <a:pt x="11229" y="1799"/>
                  </a:lnTo>
                  <a:lnTo>
                    <a:pt x="11229" y="2451"/>
                  </a:lnTo>
                  <a:lnTo>
                    <a:pt x="559" y="2451"/>
                  </a:lnTo>
                  <a:lnTo>
                    <a:pt x="559" y="1799"/>
                  </a:lnTo>
                  <a:lnTo>
                    <a:pt x="4684" y="1799"/>
                  </a:lnTo>
                  <a:cubicBezTo>
                    <a:pt x="4994" y="1737"/>
                    <a:pt x="4994" y="1272"/>
                    <a:pt x="4684" y="1241"/>
                  </a:cubicBezTo>
                  <a:lnTo>
                    <a:pt x="3723" y="1241"/>
                  </a:lnTo>
                  <a:lnTo>
                    <a:pt x="3723" y="279"/>
                  </a:lnTo>
                  <a:cubicBezTo>
                    <a:pt x="3723" y="124"/>
                    <a:pt x="3599" y="0"/>
                    <a:pt x="34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61"/>
            <p:cNvSpPr/>
            <p:nvPr/>
          </p:nvSpPr>
          <p:spPr>
            <a:xfrm>
              <a:off x="3422025" y="1939473"/>
              <a:ext cx="64923" cy="47458"/>
            </a:xfrm>
            <a:custGeom>
              <a:rect b="b" l="l" r="r" t="t"/>
              <a:pathLst>
                <a:path extrusionOk="0" h="1769" w="2420">
                  <a:moveTo>
                    <a:pt x="1365" y="1"/>
                  </a:moveTo>
                  <a:cubicBezTo>
                    <a:pt x="1117" y="1"/>
                    <a:pt x="931" y="125"/>
                    <a:pt x="807" y="311"/>
                  </a:cubicBezTo>
                  <a:lnTo>
                    <a:pt x="465" y="869"/>
                  </a:lnTo>
                  <a:cubicBezTo>
                    <a:pt x="403" y="838"/>
                    <a:pt x="310" y="838"/>
                    <a:pt x="248" y="838"/>
                  </a:cubicBezTo>
                  <a:cubicBezTo>
                    <a:pt x="93" y="869"/>
                    <a:pt x="0" y="1024"/>
                    <a:pt x="62" y="1180"/>
                  </a:cubicBezTo>
                  <a:lnTo>
                    <a:pt x="124" y="1552"/>
                  </a:lnTo>
                  <a:cubicBezTo>
                    <a:pt x="155" y="1676"/>
                    <a:pt x="279" y="1769"/>
                    <a:pt x="403" y="1769"/>
                  </a:cubicBezTo>
                  <a:lnTo>
                    <a:pt x="465" y="1769"/>
                  </a:lnTo>
                  <a:lnTo>
                    <a:pt x="838" y="1676"/>
                  </a:lnTo>
                  <a:cubicBezTo>
                    <a:pt x="993" y="1645"/>
                    <a:pt x="1086" y="1490"/>
                    <a:pt x="1055" y="1366"/>
                  </a:cubicBezTo>
                  <a:cubicBezTo>
                    <a:pt x="1055" y="1273"/>
                    <a:pt x="993" y="1211"/>
                    <a:pt x="931" y="1180"/>
                  </a:cubicBezTo>
                  <a:lnTo>
                    <a:pt x="1303" y="621"/>
                  </a:lnTo>
                  <a:cubicBezTo>
                    <a:pt x="1303" y="590"/>
                    <a:pt x="1334" y="559"/>
                    <a:pt x="1365" y="559"/>
                  </a:cubicBezTo>
                  <a:cubicBezTo>
                    <a:pt x="1396" y="559"/>
                    <a:pt x="1427" y="590"/>
                    <a:pt x="1427" y="621"/>
                  </a:cubicBezTo>
                  <a:lnTo>
                    <a:pt x="1861" y="1335"/>
                  </a:lnTo>
                  <a:cubicBezTo>
                    <a:pt x="1923" y="1417"/>
                    <a:pt x="2027" y="1459"/>
                    <a:pt x="2125" y="1459"/>
                  </a:cubicBezTo>
                  <a:cubicBezTo>
                    <a:pt x="2175" y="1459"/>
                    <a:pt x="2223" y="1448"/>
                    <a:pt x="2264" y="1428"/>
                  </a:cubicBezTo>
                  <a:lnTo>
                    <a:pt x="2233" y="1397"/>
                  </a:lnTo>
                  <a:cubicBezTo>
                    <a:pt x="2358" y="1335"/>
                    <a:pt x="2420" y="1149"/>
                    <a:pt x="2327" y="1024"/>
                  </a:cubicBezTo>
                  <a:lnTo>
                    <a:pt x="1892" y="311"/>
                  </a:lnTo>
                  <a:cubicBezTo>
                    <a:pt x="1768" y="125"/>
                    <a:pt x="1582" y="1"/>
                    <a:pt x="13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61"/>
            <p:cNvSpPr/>
            <p:nvPr/>
          </p:nvSpPr>
          <p:spPr>
            <a:xfrm>
              <a:off x="3467793" y="1986582"/>
              <a:ext cx="49953" cy="49470"/>
            </a:xfrm>
            <a:custGeom>
              <a:rect b="b" l="l" r="r" t="t"/>
              <a:pathLst>
                <a:path extrusionOk="0" h="1844" w="1862">
                  <a:moveTo>
                    <a:pt x="932" y="0"/>
                  </a:moveTo>
                  <a:cubicBezTo>
                    <a:pt x="879" y="0"/>
                    <a:pt x="820" y="22"/>
                    <a:pt x="776" y="44"/>
                  </a:cubicBezTo>
                  <a:cubicBezTo>
                    <a:pt x="714" y="75"/>
                    <a:pt x="683" y="137"/>
                    <a:pt x="652" y="199"/>
                  </a:cubicBezTo>
                  <a:lnTo>
                    <a:pt x="558" y="602"/>
                  </a:lnTo>
                  <a:cubicBezTo>
                    <a:pt x="496" y="726"/>
                    <a:pt x="590" y="881"/>
                    <a:pt x="745" y="912"/>
                  </a:cubicBezTo>
                  <a:lnTo>
                    <a:pt x="807" y="912"/>
                  </a:lnTo>
                  <a:cubicBezTo>
                    <a:pt x="869" y="912"/>
                    <a:pt x="900" y="912"/>
                    <a:pt x="962" y="881"/>
                  </a:cubicBezTo>
                  <a:lnTo>
                    <a:pt x="1148" y="1161"/>
                  </a:lnTo>
                  <a:cubicBezTo>
                    <a:pt x="1148" y="1192"/>
                    <a:pt x="1148" y="1223"/>
                    <a:pt x="1148" y="1254"/>
                  </a:cubicBezTo>
                  <a:cubicBezTo>
                    <a:pt x="1117" y="1285"/>
                    <a:pt x="1086" y="1316"/>
                    <a:pt x="1055" y="1316"/>
                  </a:cubicBezTo>
                  <a:lnTo>
                    <a:pt x="372" y="1316"/>
                  </a:lnTo>
                  <a:cubicBezTo>
                    <a:pt x="0" y="1316"/>
                    <a:pt x="0" y="1843"/>
                    <a:pt x="372" y="1843"/>
                  </a:cubicBezTo>
                  <a:lnTo>
                    <a:pt x="1055" y="1843"/>
                  </a:lnTo>
                  <a:cubicBezTo>
                    <a:pt x="1551" y="1843"/>
                    <a:pt x="1861" y="1316"/>
                    <a:pt x="1613" y="881"/>
                  </a:cubicBezTo>
                  <a:lnTo>
                    <a:pt x="1458" y="602"/>
                  </a:lnTo>
                  <a:cubicBezTo>
                    <a:pt x="1644" y="478"/>
                    <a:pt x="1582" y="168"/>
                    <a:pt x="1365" y="106"/>
                  </a:cubicBezTo>
                  <a:lnTo>
                    <a:pt x="993" y="13"/>
                  </a:lnTo>
                  <a:cubicBezTo>
                    <a:pt x="975" y="4"/>
                    <a:pt x="954"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61"/>
            <p:cNvSpPr/>
            <p:nvPr/>
          </p:nvSpPr>
          <p:spPr>
            <a:xfrm>
              <a:off x="3402039" y="1995945"/>
              <a:ext cx="55774" cy="47592"/>
            </a:xfrm>
            <a:custGeom>
              <a:rect b="b" l="l" r="r" t="t"/>
              <a:pathLst>
                <a:path extrusionOk="0" h="1774" w="2079">
                  <a:moveTo>
                    <a:pt x="554" y="1"/>
                  </a:moveTo>
                  <a:cubicBezTo>
                    <a:pt x="475" y="1"/>
                    <a:pt x="396" y="38"/>
                    <a:pt x="342" y="129"/>
                  </a:cubicBezTo>
                  <a:lnTo>
                    <a:pt x="125" y="532"/>
                  </a:lnTo>
                  <a:cubicBezTo>
                    <a:pt x="1" y="719"/>
                    <a:pt x="1" y="967"/>
                    <a:pt x="125" y="1184"/>
                  </a:cubicBezTo>
                  <a:cubicBezTo>
                    <a:pt x="218" y="1370"/>
                    <a:pt x="435" y="1494"/>
                    <a:pt x="683" y="1494"/>
                  </a:cubicBezTo>
                  <a:lnTo>
                    <a:pt x="1272" y="1494"/>
                  </a:lnTo>
                  <a:cubicBezTo>
                    <a:pt x="1272" y="1556"/>
                    <a:pt x="1303" y="1649"/>
                    <a:pt x="1365" y="1680"/>
                  </a:cubicBezTo>
                  <a:cubicBezTo>
                    <a:pt x="1396" y="1742"/>
                    <a:pt x="1459" y="1773"/>
                    <a:pt x="1552" y="1773"/>
                  </a:cubicBezTo>
                  <a:cubicBezTo>
                    <a:pt x="1614" y="1773"/>
                    <a:pt x="1676" y="1742"/>
                    <a:pt x="1738" y="1680"/>
                  </a:cubicBezTo>
                  <a:lnTo>
                    <a:pt x="2017" y="1432"/>
                  </a:lnTo>
                  <a:cubicBezTo>
                    <a:pt x="2048" y="1370"/>
                    <a:pt x="2079" y="1308"/>
                    <a:pt x="2079" y="1215"/>
                  </a:cubicBezTo>
                  <a:cubicBezTo>
                    <a:pt x="2079" y="1153"/>
                    <a:pt x="2048" y="1091"/>
                    <a:pt x="2017" y="1029"/>
                  </a:cubicBezTo>
                  <a:lnTo>
                    <a:pt x="1738" y="750"/>
                  </a:lnTo>
                  <a:cubicBezTo>
                    <a:pt x="1681" y="703"/>
                    <a:pt x="1616" y="681"/>
                    <a:pt x="1553" y="681"/>
                  </a:cubicBezTo>
                  <a:cubicBezTo>
                    <a:pt x="1408" y="681"/>
                    <a:pt x="1272" y="794"/>
                    <a:pt x="1272" y="967"/>
                  </a:cubicBezTo>
                  <a:lnTo>
                    <a:pt x="652" y="967"/>
                  </a:lnTo>
                  <a:cubicBezTo>
                    <a:pt x="621" y="967"/>
                    <a:pt x="590" y="936"/>
                    <a:pt x="590" y="905"/>
                  </a:cubicBezTo>
                  <a:cubicBezTo>
                    <a:pt x="559" y="874"/>
                    <a:pt x="559" y="843"/>
                    <a:pt x="590" y="812"/>
                  </a:cubicBezTo>
                  <a:lnTo>
                    <a:pt x="807" y="439"/>
                  </a:lnTo>
                  <a:cubicBezTo>
                    <a:pt x="939" y="220"/>
                    <a:pt x="745" y="1"/>
                    <a:pt x="5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61"/>
            <p:cNvSpPr/>
            <p:nvPr/>
          </p:nvSpPr>
          <p:spPr>
            <a:xfrm>
              <a:off x="3325473" y="1810916"/>
              <a:ext cx="15855" cy="14594"/>
            </a:xfrm>
            <a:custGeom>
              <a:rect b="b" l="l" r="r" t="t"/>
              <a:pathLst>
                <a:path extrusionOk="0" h="544" w="591">
                  <a:moveTo>
                    <a:pt x="311" y="0"/>
                  </a:moveTo>
                  <a:cubicBezTo>
                    <a:pt x="257" y="0"/>
                    <a:pt x="202" y="16"/>
                    <a:pt x="156" y="47"/>
                  </a:cubicBezTo>
                  <a:cubicBezTo>
                    <a:pt x="32" y="109"/>
                    <a:pt x="1" y="264"/>
                    <a:pt x="32" y="388"/>
                  </a:cubicBezTo>
                  <a:lnTo>
                    <a:pt x="32" y="357"/>
                  </a:lnTo>
                  <a:cubicBezTo>
                    <a:pt x="94" y="481"/>
                    <a:pt x="187" y="543"/>
                    <a:pt x="311" y="543"/>
                  </a:cubicBezTo>
                  <a:cubicBezTo>
                    <a:pt x="404" y="512"/>
                    <a:pt x="528" y="450"/>
                    <a:pt x="559" y="326"/>
                  </a:cubicBezTo>
                  <a:cubicBezTo>
                    <a:pt x="590" y="233"/>
                    <a:pt x="559" y="109"/>
                    <a:pt x="466" y="47"/>
                  </a:cubicBezTo>
                  <a:cubicBezTo>
                    <a:pt x="420" y="16"/>
                    <a:pt x="365" y="0"/>
                    <a:pt x="3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 name="Google Shape;1063;p61"/>
          <p:cNvGrpSpPr/>
          <p:nvPr/>
        </p:nvGrpSpPr>
        <p:grpSpPr>
          <a:xfrm>
            <a:off x="3174864" y="2334749"/>
            <a:ext cx="375344" cy="357047"/>
            <a:chOff x="3174864" y="2334749"/>
            <a:chExt cx="375344" cy="357047"/>
          </a:xfrm>
        </p:grpSpPr>
        <p:sp>
          <p:nvSpPr>
            <p:cNvPr id="1064" name="Google Shape;1064;p61"/>
            <p:cNvSpPr/>
            <p:nvPr/>
          </p:nvSpPr>
          <p:spPr>
            <a:xfrm>
              <a:off x="3373736" y="2464568"/>
              <a:ext cx="44990" cy="14192"/>
            </a:xfrm>
            <a:custGeom>
              <a:rect b="b" l="l" r="r" t="t"/>
              <a:pathLst>
                <a:path extrusionOk="0" h="529" w="1677">
                  <a:moveTo>
                    <a:pt x="280" y="1"/>
                  </a:moveTo>
                  <a:cubicBezTo>
                    <a:pt x="125" y="1"/>
                    <a:pt x="1" y="125"/>
                    <a:pt x="1" y="280"/>
                  </a:cubicBezTo>
                  <a:cubicBezTo>
                    <a:pt x="1" y="435"/>
                    <a:pt x="125" y="528"/>
                    <a:pt x="280" y="528"/>
                  </a:cubicBezTo>
                  <a:lnTo>
                    <a:pt x="1397" y="528"/>
                  </a:lnTo>
                  <a:cubicBezTo>
                    <a:pt x="1552" y="528"/>
                    <a:pt x="1676" y="435"/>
                    <a:pt x="1676" y="280"/>
                  </a:cubicBezTo>
                  <a:cubicBezTo>
                    <a:pt x="1676" y="125"/>
                    <a:pt x="1552" y="1"/>
                    <a:pt x="13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61"/>
            <p:cNvSpPr/>
            <p:nvPr/>
          </p:nvSpPr>
          <p:spPr>
            <a:xfrm>
              <a:off x="3278042" y="2464568"/>
              <a:ext cx="44963" cy="14192"/>
            </a:xfrm>
            <a:custGeom>
              <a:rect b="b" l="l" r="r" t="t"/>
              <a:pathLst>
                <a:path extrusionOk="0" h="529" w="1676">
                  <a:moveTo>
                    <a:pt x="280" y="1"/>
                  </a:moveTo>
                  <a:cubicBezTo>
                    <a:pt x="125" y="1"/>
                    <a:pt x="1" y="125"/>
                    <a:pt x="1" y="280"/>
                  </a:cubicBezTo>
                  <a:cubicBezTo>
                    <a:pt x="1" y="404"/>
                    <a:pt x="125" y="528"/>
                    <a:pt x="280" y="528"/>
                  </a:cubicBezTo>
                  <a:lnTo>
                    <a:pt x="1397" y="528"/>
                  </a:lnTo>
                  <a:cubicBezTo>
                    <a:pt x="1552" y="528"/>
                    <a:pt x="1676" y="404"/>
                    <a:pt x="1676" y="280"/>
                  </a:cubicBezTo>
                  <a:cubicBezTo>
                    <a:pt x="1676" y="125"/>
                    <a:pt x="1552" y="1"/>
                    <a:pt x="13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61"/>
            <p:cNvSpPr/>
            <p:nvPr/>
          </p:nvSpPr>
          <p:spPr>
            <a:xfrm>
              <a:off x="3340336" y="2467572"/>
              <a:ext cx="16284" cy="11348"/>
            </a:xfrm>
            <a:custGeom>
              <a:rect b="b" l="l" r="r" t="t"/>
              <a:pathLst>
                <a:path extrusionOk="0" h="423" w="607">
                  <a:moveTo>
                    <a:pt x="336" y="0"/>
                  </a:moveTo>
                  <a:cubicBezTo>
                    <a:pt x="174" y="0"/>
                    <a:pt x="1" y="95"/>
                    <a:pt x="67" y="261"/>
                  </a:cubicBezTo>
                  <a:cubicBezTo>
                    <a:pt x="94" y="342"/>
                    <a:pt x="191" y="422"/>
                    <a:pt x="277" y="422"/>
                  </a:cubicBezTo>
                  <a:cubicBezTo>
                    <a:pt x="290" y="422"/>
                    <a:pt x="303" y="420"/>
                    <a:pt x="315" y="416"/>
                  </a:cubicBezTo>
                  <a:cubicBezTo>
                    <a:pt x="439" y="416"/>
                    <a:pt x="533" y="354"/>
                    <a:pt x="564" y="230"/>
                  </a:cubicBezTo>
                  <a:cubicBezTo>
                    <a:pt x="607" y="72"/>
                    <a:pt x="476" y="0"/>
                    <a:pt x="3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61"/>
            <p:cNvSpPr/>
            <p:nvPr/>
          </p:nvSpPr>
          <p:spPr>
            <a:xfrm>
              <a:off x="3174864" y="2334749"/>
              <a:ext cx="375344" cy="357047"/>
            </a:xfrm>
            <a:custGeom>
              <a:rect b="b" l="l" r="r" t="t"/>
              <a:pathLst>
                <a:path extrusionOk="0" h="13309" w="13991">
                  <a:moveTo>
                    <a:pt x="8903" y="2358"/>
                  </a:moveTo>
                  <a:lnTo>
                    <a:pt x="10020" y="3444"/>
                  </a:lnTo>
                  <a:lnTo>
                    <a:pt x="8903" y="3444"/>
                  </a:lnTo>
                  <a:lnTo>
                    <a:pt x="8903" y="2358"/>
                  </a:lnTo>
                  <a:close/>
                  <a:moveTo>
                    <a:pt x="8407" y="559"/>
                  </a:moveTo>
                  <a:lnTo>
                    <a:pt x="8407" y="1428"/>
                  </a:lnTo>
                  <a:lnTo>
                    <a:pt x="2296" y="1428"/>
                  </a:lnTo>
                  <a:cubicBezTo>
                    <a:pt x="2141" y="1428"/>
                    <a:pt x="2017" y="1552"/>
                    <a:pt x="2017" y="1707"/>
                  </a:cubicBezTo>
                  <a:lnTo>
                    <a:pt x="2017" y="11354"/>
                  </a:lnTo>
                  <a:lnTo>
                    <a:pt x="559" y="11354"/>
                  </a:lnTo>
                  <a:lnTo>
                    <a:pt x="559" y="559"/>
                  </a:lnTo>
                  <a:close/>
                  <a:moveTo>
                    <a:pt x="8376" y="1986"/>
                  </a:moveTo>
                  <a:lnTo>
                    <a:pt x="8376" y="3723"/>
                  </a:lnTo>
                  <a:cubicBezTo>
                    <a:pt x="8376" y="3878"/>
                    <a:pt x="8500" y="4002"/>
                    <a:pt x="8655" y="4002"/>
                  </a:cubicBezTo>
                  <a:lnTo>
                    <a:pt x="10392" y="4002"/>
                  </a:lnTo>
                  <a:lnTo>
                    <a:pt x="10392" y="6484"/>
                  </a:lnTo>
                  <a:cubicBezTo>
                    <a:pt x="9306" y="6546"/>
                    <a:pt x="8283" y="7135"/>
                    <a:pt x="7693" y="8066"/>
                  </a:cubicBezTo>
                  <a:lnTo>
                    <a:pt x="4188" y="8066"/>
                  </a:lnTo>
                  <a:cubicBezTo>
                    <a:pt x="3847" y="8066"/>
                    <a:pt x="3847" y="8593"/>
                    <a:pt x="4188" y="8593"/>
                  </a:cubicBezTo>
                  <a:lnTo>
                    <a:pt x="7414" y="8593"/>
                  </a:lnTo>
                  <a:cubicBezTo>
                    <a:pt x="7228" y="9028"/>
                    <a:pt x="7135" y="9462"/>
                    <a:pt x="7166" y="9896"/>
                  </a:cubicBezTo>
                  <a:cubicBezTo>
                    <a:pt x="7135" y="11075"/>
                    <a:pt x="7724" y="12130"/>
                    <a:pt x="8717" y="12781"/>
                  </a:cubicBezTo>
                  <a:lnTo>
                    <a:pt x="2575" y="12781"/>
                  </a:lnTo>
                  <a:lnTo>
                    <a:pt x="2575" y="1986"/>
                  </a:lnTo>
                  <a:close/>
                  <a:moveTo>
                    <a:pt x="10538" y="7023"/>
                  </a:moveTo>
                  <a:cubicBezTo>
                    <a:pt x="12013" y="7023"/>
                    <a:pt x="13432" y="8176"/>
                    <a:pt x="13432" y="9896"/>
                  </a:cubicBezTo>
                  <a:cubicBezTo>
                    <a:pt x="13432" y="11478"/>
                    <a:pt x="12160" y="12781"/>
                    <a:pt x="10578" y="12781"/>
                  </a:cubicBezTo>
                  <a:cubicBezTo>
                    <a:pt x="8003" y="12781"/>
                    <a:pt x="6732" y="9679"/>
                    <a:pt x="8531" y="7880"/>
                  </a:cubicBezTo>
                  <a:cubicBezTo>
                    <a:pt x="9113" y="7287"/>
                    <a:pt x="9832" y="7023"/>
                    <a:pt x="10538" y="7023"/>
                  </a:cubicBezTo>
                  <a:close/>
                  <a:moveTo>
                    <a:pt x="280" y="1"/>
                  </a:moveTo>
                  <a:cubicBezTo>
                    <a:pt x="124" y="1"/>
                    <a:pt x="0" y="125"/>
                    <a:pt x="0" y="280"/>
                  </a:cubicBezTo>
                  <a:lnTo>
                    <a:pt x="0" y="11633"/>
                  </a:lnTo>
                  <a:cubicBezTo>
                    <a:pt x="0" y="11788"/>
                    <a:pt x="124" y="11912"/>
                    <a:pt x="280" y="11912"/>
                  </a:cubicBezTo>
                  <a:lnTo>
                    <a:pt x="2017" y="11912"/>
                  </a:lnTo>
                  <a:lnTo>
                    <a:pt x="2017" y="13060"/>
                  </a:lnTo>
                  <a:cubicBezTo>
                    <a:pt x="2017" y="13184"/>
                    <a:pt x="2110" y="13308"/>
                    <a:pt x="2265" y="13308"/>
                  </a:cubicBezTo>
                  <a:lnTo>
                    <a:pt x="10671" y="13308"/>
                  </a:lnTo>
                  <a:cubicBezTo>
                    <a:pt x="12501" y="13246"/>
                    <a:pt x="13959" y="11726"/>
                    <a:pt x="13959" y="9896"/>
                  </a:cubicBezTo>
                  <a:lnTo>
                    <a:pt x="13990" y="9896"/>
                  </a:lnTo>
                  <a:cubicBezTo>
                    <a:pt x="13990" y="8159"/>
                    <a:pt x="12656" y="6701"/>
                    <a:pt x="10919" y="6515"/>
                  </a:cubicBezTo>
                  <a:lnTo>
                    <a:pt x="10919" y="3723"/>
                  </a:lnTo>
                  <a:lnTo>
                    <a:pt x="10919" y="3661"/>
                  </a:lnTo>
                  <a:cubicBezTo>
                    <a:pt x="10919" y="3599"/>
                    <a:pt x="10888" y="3568"/>
                    <a:pt x="10857" y="3537"/>
                  </a:cubicBezTo>
                  <a:lnTo>
                    <a:pt x="8934" y="1614"/>
                  </a:lnTo>
                  <a:lnTo>
                    <a:pt x="8934" y="280"/>
                  </a:lnTo>
                  <a:cubicBezTo>
                    <a:pt x="8934" y="125"/>
                    <a:pt x="8810" y="1"/>
                    <a:pt x="86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61"/>
            <p:cNvSpPr/>
            <p:nvPr/>
          </p:nvSpPr>
          <p:spPr>
            <a:xfrm>
              <a:off x="3422025" y="2541133"/>
              <a:ext cx="64923" cy="47458"/>
            </a:xfrm>
            <a:custGeom>
              <a:rect b="b" l="l" r="r" t="t"/>
              <a:pathLst>
                <a:path extrusionOk="0" h="1769" w="2420">
                  <a:moveTo>
                    <a:pt x="1365" y="1"/>
                  </a:moveTo>
                  <a:cubicBezTo>
                    <a:pt x="1117" y="1"/>
                    <a:pt x="931" y="125"/>
                    <a:pt x="807" y="311"/>
                  </a:cubicBezTo>
                  <a:lnTo>
                    <a:pt x="465" y="869"/>
                  </a:lnTo>
                  <a:cubicBezTo>
                    <a:pt x="422" y="847"/>
                    <a:pt x="362" y="825"/>
                    <a:pt x="309" y="825"/>
                  </a:cubicBezTo>
                  <a:cubicBezTo>
                    <a:pt x="287" y="825"/>
                    <a:pt x="266" y="829"/>
                    <a:pt x="248" y="838"/>
                  </a:cubicBezTo>
                  <a:cubicBezTo>
                    <a:pt x="93" y="869"/>
                    <a:pt x="0" y="1024"/>
                    <a:pt x="62" y="1179"/>
                  </a:cubicBezTo>
                  <a:lnTo>
                    <a:pt x="124" y="1552"/>
                  </a:lnTo>
                  <a:cubicBezTo>
                    <a:pt x="155" y="1676"/>
                    <a:pt x="279" y="1769"/>
                    <a:pt x="403" y="1769"/>
                  </a:cubicBezTo>
                  <a:lnTo>
                    <a:pt x="465" y="1769"/>
                  </a:lnTo>
                  <a:lnTo>
                    <a:pt x="838" y="1676"/>
                  </a:lnTo>
                  <a:cubicBezTo>
                    <a:pt x="993" y="1645"/>
                    <a:pt x="1086" y="1490"/>
                    <a:pt x="1055" y="1335"/>
                  </a:cubicBezTo>
                  <a:cubicBezTo>
                    <a:pt x="1055" y="1273"/>
                    <a:pt x="993" y="1210"/>
                    <a:pt x="931" y="1179"/>
                  </a:cubicBezTo>
                  <a:lnTo>
                    <a:pt x="1303" y="621"/>
                  </a:lnTo>
                  <a:cubicBezTo>
                    <a:pt x="1303" y="590"/>
                    <a:pt x="1334" y="559"/>
                    <a:pt x="1365" y="559"/>
                  </a:cubicBezTo>
                  <a:cubicBezTo>
                    <a:pt x="1396" y="559"/>
                    <a:pt x="1427" y="590"/>
                    <a:pt x="1427" y="590"/>
                  </a:cubicBezTo>
                  <a:lnTo>
                    <a:pt x="1861" y="1304"/>
                  </a:lnTo>
                  <a:cubicBezTo>
                    <a:pt x="1919" y="1400"/>
                    <a:pt x="2014" y="1449"/>
                    <a:pt x="2107" y="1449"/>
                  </a:cubicBezTo>
                  <a:cubicBezTo>
                    <a:pt x="2163" y="1449"/>
                    <a:pt x="2218" y="1432"/>
                    <a:pt x="2264" y="1397"/>
                  </a:cubicBezTo>
                  <a:lnTo>
                    <a:pt x="2233" y="1397"/>
                  </a:lnTo>
                  <a:cubicBezTo>
                    <a:pt x="2358" y="1304"/>
                    <a:pt x="2420" y="1148"/>
                    <a:pt x="2327" y="1024"/>
                  </a:cubicBezTo>
                  <a:lnTo>
                    <a:pt x="1892" y="311"/>
                  </a:lnTo>
                  <a:cubicBezTo>
                    <a:pt x="1768" y="94"/>
                    <a:pt x="1582" y="1"/>
                    <a:pt x="13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61"/>
            <p:cNvSpPr/>
            <p:nvPr/>
          </p:nvSpPr>
          <p:spPr>
            <a:xfrm>
              <a:off x="3467793" y="2587947"/>
              <a:ext cx="49953" cy="49738"/>
            </a:xfrm>
            <a:custGeom>
              <a:rect b="b" l="l" r="r" t="t"/>
              <a:pathLst>
                <a:path extrusionOk="0" h="1854" w="1862">
                  <a:moveTo>
                    <a:pt x="884" y="1"/>
                  </a:moveTo>
                  <a:cubicBezTo>
                    <a:pt x="845" y="1"/>
                    <a:pt x="807" y="8"/>
                    <a:pt x="776" y="24"/>
                  </a:cubicBezTo>
                  <a:cubicBezTo>
                    <a:pt x="714" y="86"/>
                    <a:pt x="683" y="148"/>
                    <a:pt x="652" y="210"/>
                  </a:cubicBezTo>
                  <a:lnTo>
                    <a:pt x="558" y="582"/>
                  </a:lnTo>
                  <a:cubicBezTo>
                    <a:pt x="496" y="737"/>
                    <a:pt x="590" y="892"/>
                    <a:pt x="745" y="923"/>
                  </a:cubicBezTo>
                  <a:lnTo>
                    <a:pt x="807" y="923"/>
                  </a:lnTo>
                  <a:cubicBezTo>
                    <a:pt x="869" y="923"/>
                    <a:pt x="900" y="923"/>
                    <a:pt x="962" y="892"/>
                  </a:cubicBezTo>
                  <a:lnTo>
                    <a:pt x="1148" y="1172"/>
                  </a:lnTo>
                  <a:cubicBezTo>
                    <a:pt x="1148" y="1203"/>
                    <a:pt x="1148" y="1234"/>
                    <a:pt x="1148" y="1265"/>
                  </a:cubicBezTo>
                  <a:cubicBezTo>
                    <a:pt x="1117" y="1296"/>
                    <a:pt x="1086" y="1327"/>
                    <a:pt x="1055" y="1327"/>
                  </a:cubicBezTo>
                  <a:lnTo>
                    <a:pt x="372" y="1327"/>
                  </a:lnTo>
                  <a:cubicBezTo>
                    <a:pt x="362" y="1326"/>
                    <a:pt x="353" y="1325"/>
                    <a:pt x="343" y="1325"/>
                  </a:cubicBezTo>
                  <a:cubicBezTo>
                    <a:pt x="0" y="1325"/>
                    <a:pt x="10" y="1854"/>
                    <a:pt x="372" y="1854"/>
                  </a:cubicBezTo>
                  <a:lnTo>
                    <a:pt x="1055" y="1854"/>
                  </a:lnTo>
                  <a:cubicBezTo>
                    <a:pt x="1551" y="1854"/>
                    <a:pt x="1861" y="1296"/>
                    <a:pt x="1613" y="892"/>
                  </a:cubicBezTo>
                  <a:lnTo>
                    <a:pt x="1458" y="613"/>
                  </a:lnTo>
                  <a:cubicBezTo>
                    <a:pt x="1644" y="458"/>
                    <a:pt x="1582" y="179"/>
                    <a:pt x="1365" y="117"/>
                  </a:cubicBezTo>
                  <a:lnTo>
                    <a:pt x="993" y="24"/>
                  </a:lnTo>
                  <a:cubicBezTo>
                    <a:pt x="962" y="8"/>
                    <a:pt x="923" y="1"/>
                    <a:pt x="8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61"/>
            <p:cNvSpPr/>
            <p:nvPr/>
          </p:nvSpPr>
          <p:spPr>
            <a:xfrm>
              <a:off x="3397881" y="2597417"/>
              <a:ext cx="60764" cy="47780"/>
            </a:xfrm>
            <a:custGeom>
              <a:rect b="b" l="l" r="r" t="t"/>
              <a:pathLst>
                <a:path extrusionOk="0" h="1781" w="2265">
                  <a:moveTo>
                    <a:pt x="721" y="1"/>
                  </a:moveTo>
                  <a:cubicBezTo>
                    <a:pt x="638" y="1"/>
                    <a:pt x="554" y="41"/>
                    <a:pt x="497" y="136"/>
                  </a:cubicBezTo>
                  <a:lnTo>
                    <a:pt x="280" y="539"/>
                  </a:lnTo>
                  <a:cubicBezTo>
                    <a:pt x="1" y="943"/>
                    <a:pt x="311" y="1501"/>
                    <a:pt x="807" y="1501"/>
                  </a:cubicBezTo>
                  <a:lnTo>
                    <a:pt x="1427" y="1501"/>
                  </a:lnTo>
                  <a:cubicBezTo>
                    <a:pt x="1396" y="1563"/>
                    <a:pt x="1427" y="1625"/>
                    <a:pt x="1489" y="1687"/>
                  </a:cubicBezTo>
                  <a:cubicBezTo>
                    <a:pt x="1551" y="1749"/>
                    <a:pt x="1614" y="1780"/>
                    <a:pt x="1676" y="1780"/>
                  </a:cubicBezTo>
                  <a:cubicBezTo>
                    <a:pt x="1769" y="1780"/>
                    <a:pt x="1831" y="1749"/>
                    <a:pt x="1893" y="1687"/>
                  </a:cubicBezTo>
                  <a:lnTo>
                    <a:pt x="2141" y="1408"/>
                  </a:lnTo>
                  <a:cubicBezTo>
                    <a:pt x="2265" y="1315"/>
                    <a:pt x="2265" y="1129"/>
                    <a:pt x="2141" y="1036"/>
                  </a:cubicBezTo>
                  <a:lnTo>
                    <a:pt x="1893" y="757"/>
                  </a:lnTo>
                  <a:cubicBezTo>
                    <a:pt x="1835" y="708"/>
                    <a:pt x="1768" y="687"/>
                    <a:pt x="1704" y="687"/>
                  </a:cubicBezTo>
                  <a:cubicBezTo>
                    <a:pt x="1560" y="687"/>
                    <a:pt x="1427" y="793"/>
                    <a:pt x="1427" y="943"/>
                  </a:cubicBezTo>
                  <a:lnTo>
                    <a:pt x="807" y="943"/>
                  </a:lnTo>
                  <a:cubicBezTo>
                    <a:pt x="745" y="943"/>
                    <a:pt x="683" y="881"/>
                    <a:pt x="745" y="819"/>
                  </a:cubicBezTo>
                  <a:lnTo>
                    <a:pt x="962" y="415"/>
                  </a:lnTo>
                  <a:cubicBezTo>
                    <a:pt x="1091" y="201"/>
                    <a:pt x="908" y="1"/>
                    <a:pt x="7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61"/>
            <p:cNvSpPr/>
            <p:nvPr/>
          </p:nvSpPr>
          <p:spPr>
            <a:xfrm>
              <a:off x="3279706" y="2507840"/>
              <a:ext cx="115707" cy="14192"/>
            </a:xfrm>
            <a:custGeom>
              <a:rect b="b" l="l" r="r" t="t"/>
              <a:pathLst>
                <a:path extrusionOk="0" h="529" w="4313">
                  <a:moveTo>
                    <a:pt x="280" y="1"/>
                  </a:moveTo>
                  <a:cubicBezTo>
                    <a:pt x="125" y="1"/>
                    <a:pt x="1" y="125"/>
                    <a:pt x="1" y="280"/>
                  </a:cubicBezTo>
                  <a:cubicBezTo>
                    <a:pt x="1" y="404"/>
                    <a:pt x="125" y="528"/>
                    <a:pt x="280" y="528"/>
                  </a:cubicBezTo>
                  <a:lnTo>
                    <a:pt x="4033" y="528"/>
                  </a:lnTo>
                  <a:cubicBezTo>
                    <a:pt x="4188" y="528"/>
                    <a:pt x="4312" y="404"/>
                    <a:pt x="4312" y="280"/>
                  </a:cubicBezTo>
                  <a:cubicBezTo>
                    <a:pt x="4312" y="125"/>
                    <a:pt x="4188" y="1"/>
                    <a:pt x="40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 name="Google Shape;1072;p61"/>
          <p:cNvGrpSpPr/>
          <p:nvPr/>
        </p:nvGrpSpPr>
        <p:grpSpPr>
          <a:xfrm>
            <a:off x="2376799" y="2330591"/>
            <a:ext cx="379502" cy="375585"/>
            <a:chOff x="2376799" y="2330591"/>
            <a:chExt cx="379502" cy="375585"/>
          </a:xfrm>
        </p:grpSpPr>
        <p:sp>
          <p:nvSpPr>
            <p:cNvPr id="1073" name="Google Shape;1073;p61"/>
            <p:cNvSpPr/>
            <p:nvPr/>
          </p:nvSpPr>
          <p:spPr>
            <a:xfrm>
              <a:off x="2376799" y="2330591"/>
              <a:ext cx="379502" cy="375585"/>
            </a:xfrm>
            <a:custGeom>
              <a:rect b="b" l="l" r="r" t="t"/>
              <a:pathLst>
                <a:path extrusionOk="0" h="14000" w="14146">
                  <a:moveTo>
                    <a:pt x="7618" y="582"/>
                  </a:moveTo>
                  <a:cubicBezTo>
                    <a:pt x="7642" y="582"/>
                    <a:pt x="7663" y="627"/>
                    <a:pt x="7663" y="652"/>
                  </a:cubicBezTo>
                  <a:lnTo>
                    <a:pt x="7663" y="1335"/>
                  </a:lnTo>
                  <a:lnTo>
                    <a:pt x="1273" y="1335"/>
                  </a:lnTo>
                  <a:lnTo>
                    <a:pt x="1273" y="652"/>
                  </a:lnTo>
                  <a:cubicBezTo>
                    <a:pt x="1273" y="590"/>
                    <a:pt x="1304" y="590"/>
                    <a:pt x="1335" y="590"/>
                  </a:cubicBezTo>
                  <a:lnTo>
                    <a:pt x="7601" y="590"/>
                  </a:lnTo>
                  <a:cubicBezTo>
                    <a:pt x="7606" y="584"/>
                    <a:pt x="7612" y="582"/>
                    <a:pt x="7618" y="582"/>
                  </a:cubicBezTo>
                  <a:close/>
                  <a:moveTo>
                    <a:pt x="8376" y="1862"/>
                  </a:moveTo>
                  <a:lnTo>
                    <a:pt x="8376" y="3010"/>
                  </a:lnTo>
                  <a:lnTo>
                    <a:pt x="559" y="3010"/>
                  </a:lnTo>
                  <a:lnTo>
                    <a:pt x="559" y="1862"/>
                  </a:lnTo>
                  <a:close/>
                  <a:moveTo>
                    <a:pt x="7756" y="3568"/>
                  </a:moveTo>
                  <a:lnTo>
                    <a:pt x="7601" y="6112"/>
                  </a:lnTo>
                  <a:lnTo>
                    <a:pt x="6422" y="6112"/>
                  </a:lnTo>
                  <a:cubicBezTo>
                    <a:pt x="5863" y="5646"/>
                    <a:pt x="5166" y="5414"/>
                    <a:pt x="4471" y="5414"/>
                  </a:cubicBezTo>
                  <a:cubicBezTo>
                    <a:pt x="3777" y="5414"/>
                    <a:pt x="3087" y="5646"/>
                    <a:pt x="2544" y="6112"/>
                  </a:cubicBezTo>
                  <a:lnTo>
                    <a:pt x="1335" y="6112"/>
                  </a:lnTo>
                  <a:lnTo>
                    <a:pt x="1180" y="3568"/>
                  </a:lnTo>
                  <a:close/>
                  <a:moveTo>
                    <a:pt x="4471" y="5957"/>
                  </a:moveTo>
                  <a:cubicBezTo>
                    <a:pt x="5065" y="5957"/>
                    <a:pt x="5662" y="6174"/>
                    <a:pt x="6143" y="6608"/>
                  </a:cubicBezTo>
                  <a:cubicBezTo>
                    <a:pt x="6174" y="6639"/>
                    <a:pt x="6236" y="6670"/>
                    <a:pt x="6329" y="6670"/>
                  </a:cubicBezTo>
                  <a:lnTo>
                    <a:pt x="7973" y="6670"/>
                  </a:lnTo>
                  <a:lnTo>
                    <a:pt x="7911" y="7942"/>
                  </a:lnTo>
                  <a:cubicBezTo>
                    <a:pt x="7321" y="8407"/>
                    <a:pt x="6949" y="9058"/>
                    <a:pt x="6763" y="9772"/>
                  </a:cubicBezTo>
                  <a:lnTo>
                    <a:pt x="6329" y="9772"/>
                  </a:lnTo>
                  <a:cubicBezTo>
                    <a:pt x="6236" y="9772"/>
                    <a:pt x="6174" y="9803"/>
                    <a:pt x="6143" y="9834"/>
                  </a:cubicBezTo>
                  <a:cubicBezTo>
                    <a:pt x="5662" y="10268"/>
                    <a:pt x="5065" y="10485"/>
                    <a:pt x="4471" y="10485"/>
                  </a:cubicBezTo>
                  <a:cubicBezTo>
                    <a:pt x="3878" y="10485"/>
                    <a:pt x="3289" y="10268"/>
                    <a:pt x="2824" y="9834"/>
                  </a:cubicBezTo>
                  <a:cubicBezTo>
                    <a:pt x="2762" y="9803"/>
                    <a:pt x="2699" y="9772"/>
                    <a:pt x="2637" y="9772"/>
                  </a:cubicBezTo>
                  <a:lnTo>
                    <a:pt x="1180" y="9772"/>
                  </a:lnTo>
                  <a:lnTo>
                    <a:pt x="993" y="6670"/>
                  </a:lnTo>
                  <a:lnTo>
                    <a:pt x="2637" y="6670"/>
                  </a:lnTo>
                  <a:cubicBezTo>
                    <a:pt x="2699" y="6670"/>
                    <a:pt x="2762" y="6639"/>
                    <a:pt x="2824" y="6608"/>
                  </a:cubicBezTo>
                  <a:cubicBezTo>
                    <a:pt x="3289" y="6174"/>
                    <a:pt x="3878" y="5957"/>
                    <a:pt x="4471" y="5957"/>
                  </a:cubicBezTo>
                  <a:close/>
                  <a:moveTo>
                    <a:pt x="10072" y="7688"/>
                  </a:moveTo>
                  <a:cubicBezTo>
                    <a:pt x="11548" y="7688"/>
                    <a:pt x="12967" y="8827"/>
                    <a:pt x="12967" y="10547"/>
                  </a:cubicBezTo>
                  <a:cubicBezTo>
                    <a:pt x="12967" y="12160"/>
                    <a:pt x="11695" y="13432"/>
                    <a:pt x="10082" y="13432"/>
                  </a:cubicBezTo>
                  <a:cubicBezTo>
                    <a:pt x="7539" y="13432"/>
                    <a:pt x="6267" y="10361"/>
                    <a:pt x="8066" y="8531"/>
                  </a:cubicBezTo>
                  <a:cubicBezTo>
                    <a:pt x="8648" y="7949"/>
                    <a:pt x="9367" y="7688"/>
                    <a:pt x="10072" y="7688"/>
                  </a:cubicBezTo>
                  <a:close/>
                  <a:moveTo>
                    <a:pt x="1335" y="1"/>
                  </a:moveTo>
                  <a:cubicBezTo>
                    <a:pt x="993" y="1"/>
                    <a:pt x="714" y="280"/>
                    <a:pt x="714" y="652"/>
                  </a:cubicBezTo>
                  <a:lnTo>
                    <a:pt x="714" y="1304"/>
                  </a:lnTo>
                  <a:lnTo>
                    <a:pt x="280" y="1304"/>
                  </a:lnTo>
                  <a:cubicBezTo>
                    <a:pt x="125" y="1304"/>
                    <a:pt x="1" y="1428"/>
                    <a:pt x="1" y="1583"/>
                  </a:cubicBezTo>
                  <a:lnTo>
                    <a:pt x="1" y="3289"/>
                  </a:lnTo>
                  <a:cubicBezTo>
                    <a:pt x="1" y="3444"/>
                    <a:pt x="125" y="3568"/>
                    <a:pt x="280" y="3568"/>
                  </a:cubicBezTo>
                  <a:lnTo>
                    <a:pt x="621" y="3568"/>
                  </a:lnTo>
                  <a:lnTo>
                    <a:pt x="776" y="6112"/>
                  </a:lnTo>
                  <a:lnTo>
                    <a:pt x="683" y="6112"/>
                  </a:lnTo>
                  <a:cubicBezTo>
                    <a:pt x="621" y="6112"/>
                    <a:pt x="559" y="6143"/>
                    <a:pt x="497" y="6205"/>
                  </a:cubicBezTo>
                  <a:cubicBezTo>
                    <a:pt x="435" y="6267"/>
                    <a:pt x="404" y="6329"/>
                    <a:pt x="404" y="6391"/>
                  </a:cubicBezTo>
                  <a:lnTo>
                    <a:pt x="652" y="10051"/>
                  </a:lnTo>
                  <a:cubicBezTo>
                    <a:pt x="652" y="10206"/>
                    <a:pt x="776" y="10299"/>
                    <a:pt x="900" y="10299"/>
                  </a:cubicBezTo>
                  <a:lnTo>
                    <a:pt x="1024" y="10299"/>
                  </a:lnTo>
                  <a:lnTo>
                    <a:pt x="1211" y="13711"/>
                  </a:lnTo>
                  <a:cubicBezTo>
                    <a:pt x="1211" y="13866"/>
                    <a:pt x="1335" y="13960"/>
                    <a:pt x="1459" y="13960"/>
                  </a:cubicBezTo>
                  <a:lnTo>
                    <a:pt x="3227" y="13960"/>
                  </a:lnTo>
                  <a:cubicBezTo>
                    <a:pt x="3599" y="13960"/>
                    <a:pt x="3599" y="13432"/>
                    <a:pt x="3227" y="13432"/>
                  </a:cubicBezTo>
                  <a:lnTo>
                    <a:pt x="1738" y="13432"/>
                  </a:lnTo>
                  <a:lnTo>
                    <a:pt x="1552" y="10330"/>
                  </a:lnTo>
                  <a:lnTo>
                    <a:pt x="2513" y="10330"/>
                  </a:lnTo>
                  <a:cubicBezTo>
                    <a:pt x="3072" y="10796"/>
                    <a:pt x="3762" y="11028"/>
                    <a:pt x="4452" y="11028"/>
                  </a:cubicBezTo>
                  <a:cubicBezTo>
                    <a:pt x="5142" y="11028"/>
                    <a:pt x="5832" y="10796"/>
                    <a:pt x="6391" y="10330"/>
                  </a:cubicBezTo>
                  <a:lnTo>
                    <a:pt x="6670" y="10330"/>
                  </a:lnTo>
                  <a:lnTo>
                    <a:pt x="6670" y="10578"/>
                  </a:lnTo>
                  <a:cubicBezTo>
                    <a:pt x="6670" y="11261"/>
                    <a:pt x="6856" y="11912"/>
                    <a:pt x="7259" y="12502"/>
                  </a:cubicBezTo>
                  <a:lnTo>
                    <a:pt x="7197" y="13432"/>
                  </a:lnTo>
                  <a:lnTo>
                    <a:pt x="5708" y="13432"/>
                  </a:lnTo>
                  <a:cubicBezTo>
                    <a:pt x="5336" y="13432"/>
                    <a:pt x="5336" y="13991"/>
                    <a:pt x="5708" y="13991"/>
                  </a:cubicBezTo>
                  <a:lnTo>
                    <a:pt x="7476" y="13991"/>
                  </a:lnTo>
                  <a:cubicBezTo>
                    <a:pt x="7601" y="13991"/>
                    <a:pt x="7725" y="13866"/>
                    <a:pt x="7725" y="13742"/>
                  </a:cubicBezTo>
                  <a:lnTo>
                    <a:pt x="7756" y="13091"/>
                  </a:lnTo>
                  <a:cubicBezTo>
                    <a:pt x="8422" y="13711"/>
                    <a:pt x="9243" y="14000"/>
                    <a:pt x="10056" y="14000"/>
                  </a:cubicBezTo>
                  <a:cubicBezTo>
                    <a:pt x="11398" y="14000"/>
                    <a:pt x="12717" y="13211"/>
                    <a:pt x="13277" y="11819"/>
                  </a:cubicBezTo>
                  <a:cubicBezTo>
                    <a:pt x="14146" y="9586"/>
                    <a:pt x="12502" y="7166"/>
                    <a:pt x="10082" y="7166"/>
                  </a:cubicBezTo>
                  <a:lnTo>
                    <a:pt x="10082" y="7135"/>
                  </a:lnTo>
                  <a:cubicBezTo>
                    <a:pt x="9524" y="7135"/>
                    <a:pt x="8965" y="7290"/>
                    <a:pt x="8469" y="7539"/>
                  </a:cubicBezTo>
                  <a:lnTo>
                    <a:pt x="8531" y="6422"/>
                  </a:lnTo>
                  <a:cubicBezTo>
                    <a:pt x="8531" y="6329"/>
                    <a:pt x="8500" y="6267"/>
                    <a:pt x="8469" y="6205"/>
                  </a:cubicBezTo>
                  <a:cubicBezTo>
                    <a:pt x="8407" y="6143"/>
                    <a:pt x="8345" y="6112"/>
                    <a:pt x="8252" y="6112"/>
                  </a:cubicBezTo>
                  <a:lnTo>
                    <a:pt x="8159" y="6112"/>
                  </a:lnTo>
                  <a:lnTo>
                    <a:pt x="8314" y="3568"/>
                  </a:lnTo>
                  <a:lnTo>
                    <a:pt x="8655" y="3568"/>
                  </a:lnTo>
                  <a:cubicBezTo>
                    <a:pt x="8810" y="3568"/>
                    <a:pt x="8934" y="3444"/>
                    <a:pt x="8934" y="3289"/>
                  </a:cubicBezTo>
                  <a:lnTo>
                    <a:pt x="8934" y="1583"/>
                  </a:lnTo>
                  <a:cubicBezTo>
                    <a:pt x="8934" y="1428"/>
                    <a:pt x="8810" y="1304"/>
                    <a:pt x="8655" y="1304"/>
                  </a:cubicBezTo>
                  <a:lnTo>
                    <a:pt x="8221" y="1304"/>
                  </a:lnTo>
                  <a:lnTo>
                    <a:pt x="8221" y="652"/>
                  </a:lnTo>
                  <a:cubicBezTo>
                    <a:pt x="8221" y="280"/>
                    <a:pt x="7942" y="32"/>
                    <a:pt x="76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61"/>
            <p:cNvSpPr/>
            <p:nvPr/>
          </p:nvSpPr>
          <p:spPr>
            <a:xfrm>
              <a:off x="2612318" y="2554654"/>
              <a:ext cx="64091" cy="48102"/>
            </a:xfrm>
            <a:custGeom>
              <a:rect b="b" l="l" r="r" t="t"/>
              <a:pathLst>
                <a:path extrusionOk="0" h="1793" w="2389">
                  <a:moveTo>
                    <a:pt x="1319" y="1"/>
                  </a:moveTo>
                  <a:cubicBezTo>
                    <a:pt x="1109" y="1"/>
                    <a:pt x="900" y="102"/>
                    <a:pt x="776" y="303"/>
                  </a:cubicBezTo>
                  <a:lnTo>
                    <a:pt x="435" y="893"/>
                  </a:lnTo>
                  <a:cubicBezTo>
                    <a:pt x="398" y="856"/>
                    <a:pt x="351" y="841"/>
                    <a:pt x="306" y="841"/>
                  </a:cubicBezTo>
                  <a:cubicBezTo>
                    <a:pt x="274" y="841"/>
                    <a:pt x="243" y="849"/>
                    <a:pt x="217" y="862"/>
                  </a:cubicBezTo>
                  <a:cubicBezTo>
                    <a:pt x="93" y="893"/>
                    <a:pt x="0" y="1017"/>
                    <a:pt x="31" y="1172"/>
                  </a:cubicBezTo>
                  <a:lnTo>
                    <a:pt x="124" y="1575"/>
                  </a:lnTo>
                  <a:cubicBezTo>
                    <a:pt x="124" y="1699"/>
                    <a:pt x="248" y="1761"/>
                    <a:pt x="373" y="1792"/>
                  </a:cubicBezTo>
                  <a:lnTo>
                    <a:pt x="435" y="1792"/>
                  </a:lnTo>
                  <a:lnTo>
                    <a:pt x="838" y="1699"/>
                  </a:lnTo>
                  <a:cubicBezTo>
                    <a:pt x="962" y="1668"/>
                    <a:pt x="1055" y="1513"/>
                    <a:pt x="1024" y="1358"/>
                  </a:cubicBezTo>
                  <a:cubicBezTo>
                    <a:pt x="1024" y="1296"/>
                    <a:pt x="962" y="1234"/>
                    <a:pt x="900" y="1203"/>
                  </a:cubicBezTo>
                  <a:lnTo>
                    <a:pt x="1272" y="613"/>
                  </a:lnTo>
                  <a:cubicBezTo>
                    <a:pt x="1272" y="582"/>
                    <a:pt x="1303" y="582"/>
                    <a:pt x="1334" y="582"/>
                  </a:cubicBezTo>
                  <a:cubicBezTo>
                    <a:pt x="1365" y="582"/>
                    <a:pt x="1396" y="582"/>
                    <a:pt x="1396" y="613"/>
                  </a:cubicBezTo>
                  <a:lnTo>
                    <a:pt x="1830" y="1327"/>
                  </a:lnTo>
                  <a:cubicBezTo>
                    <a:pt x="1892" y="1410"/>
                    <a:pt x="1996" y="1465"/>
                    <a:pt x="2095" y="1465"/>
                  </a:cubicBezTo>
                  <a:cubicBezTo>
                    <a:pt x="2144" y="1465"/>
                    <a:pt x="2192" y="1451"/>
                    <a:pt x="2234" y="1420"/>
                  </a:cubicBezTo>
                  <a:lnTo>
                    <a:pt x="2203" y="1389"/>
                  </a:lnTo>
                  <a:cubicBezTo>
                    <a:pt x="2327" y="1327"/>
                    <a:pt x="2389" y="1141"/>
                    <a:pt x="2296" y="1017"/>
                  </a:cubicBezTo>
                  <a:lnTo>
                    <a:pt x="1861" y="303"/>
                  </a:lnTo>
                  <a:cubicBezTo>
                    <a:pt x="1737" y="102"/>
                    <a:pt x="1528" y="1"/>
                    <a:pt x="13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61"/>
            <p:cNvSpPr/>
            <p:nvPr/>
          </p:nvSpPr>
          <p:spPr>
            <a:xfrm>
              <a:off x="2658086" y="2601683"/>
              <a:ext cx="46626" cy="48504"/>
            </a:xfrm>
            <a:custGeom>
              <a:rect b="b" l="l" r="r" t="t"/>
              <a:pathLst>
                <a:path extrusionOk="0" h="1808" w="1738">
                  <a:moveTo>
                    <a:pt x="885" y="0"/>
                  </a:moveTo>
                  <a:cubicBezTo>
                    <a:pt x="759" y="0"/>
                    <a:pt x="647" y="65"/>
                    <a:pt x="621" y="194"/>
                  </a:cubicBezTo>
                  <a:lnTo>
                    <a:pt x="559" y="567"/>
                  </a:lnTo>
                  <a:cubicBezTo>
                    <a:pt x="497" y="691"/>
                    <a:pt x="590" y="846"/>
                    <a:pt x="745" y="877"/>
                  </a:cubicBezTo>
                  <a:lnTo>
                    <a:pt x="807" y="877"/>
                  </a:lnTo>
                  <a:cubicBezTo>
                    <a:pt x="869" y="877"/>
                    <a:pt x="900" y="877"/>
                    <a:pt x="962" y="846"/>
                  </a:cubicBezTo>
                  <a:lnTo>
                    <a:pt x="1148" y="1125"/>
                  </a:lnTo>
                  <a:cubicBezTo>
                    <a:pt x="1148" y="1156"/>
                    <a:pt x="1148" y="1187"/>
                    <a:pt x="1148" y="1218"/>
                  </a:cubicBezTo>
                  <a:cubicBezTo>
                    <a:pt x="1117" y="1249"/>
                    <a:pt x="1086" y="1280"/>
                    <a:pt x="1055" y="1280"/>
                  </a:cubicBezTo>
                  <a:lnTo>
                    <a:pt x="373" y="1280"/>
                  </a:lnTo>
                  <a:cubicBezTo>
                    <a:pt x="0" y="1280"/>
                    <a:pt x="0" y="1807"/>
                    <a:pt x="373" y="1807"/>
                  </a:cubicBezTo>
                  <a:lnTo>
                    <a:pt x="1055" y="1807"/>
                  </a:lnTo>
                  <a:cubicBezTo>
                    <a:pt x="1272" y="1807"/>
                    <a:pt x="1489" y="1683"/>
                    <a:pt x="1613" y="1497"/>
                  </a:cubicBezTo>
                  <a:cubicBezTo>
                    <a:pt x="1737" y="1280"/>
                    <a:pt x="1737" y="1032"/>
                    <a:pt x="1613" y="846"/>
                  </a:cubicBezTo>
                  <a:lnTo>
                    <a:pt x="1582" y="877"/>
                  </a:lnTo>
                  <a:lnTo>
                    <a:pt x="1427" y="598"/>
                  </a:lnTo>
                  <a:cubicBezTo>
                    <a:pt x="1458" y="567"/>
                    <a:pt x="1520" y="504"/>
                    <a:pt x="1520" y="442"/>
                  </a:cubicBezTo>
                  <a:cubicBezTo>
                    <a:pt x="1582" y="287"/>
                    <a:pt x="1489" y="132"/>
                    <a:pt x="1334" y="101"/>
                  </a:cubicBezTo>
                  <a:lnTo>
                    <a:pt x="962" y="8"/>
                  </a:lnTo>
                  <a:cubicBezTo>
                    <a:pt x="936" y="3"/>
                    <a:pt x="910" y="0"/>
                    <a:pt x="8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61"/>
            <p:cNvSpPr/>
            <p:nvPr/>
          </p:nvSpPr>
          <p:spPr>
            <a:xfrm>
              <a:off x="2587341" y="2610482"/>
              <a:ext cx="59128" cy="47190"/>
            </a:xfrm>
            <a:custGeom>
              <a:rect b="b" l="l" r="r" t="t"/>
              <a:pathLst>
                <a:path extrusionOk="0" h="1759" w="2204">
                  <a:moveTo>
                    <a:pt x="713" y="0"/>
                  </a:moveTo>
                  <a:cubicBezTo>
                    <a:pt x="623" y="0"/>
                    <a:pt x="536" y="49"/>
                    <a:pt x="497" y="145"/>
                  </a:cubicBezTo>
                  <a:lnTo>
                    <a:pt x="249" y="518"/>
                  </a:lnTo>
                  <a:cubicBezTo>
                    <a:pt x="1" y="952"/>
                    <a:pt x="280" y="1479"/>
                    <a:pt x="776" y="1510"/>
                  </a:cubicBezTo>
                  <a:lnTo>
                    <a:pt x="1397" y="1510"/>
                  </a:lnTo>
                  <a:cubicBezTo>
                    <a:pt x="1397" y="1634"/>
                    <a:pt x="1521" y="1758"/>
                    <a:pt x="1676" y="1758"/>
                  </a:cubicBezTo>
                  <a:cubicBezTo>
                    <a:pt x="1738" y="1758"/>
                    <a:pt x="1800" y="1727"/>
                    <a:pt x="1862" y="1696"/>
                  </a:cubicBezTo>
                  <a:lnTo>
                    <a:pt x="2141" y="1417"/>
                  </a:lnTo>
                  <a:cubicBezTo>
                    <a:pt x="2172" y="1355"/>
                    <a:pt x="2203" y="1293"/>
                    <a:pt x="2203" y="1231"/>
                  </a:cubicBezTo>
                  <a:cubicBezTo>
                    <a:pt x="2203" y="1138"/>
                    <a:pt x="2172" y="1076"/>
                    <a:pt x="2141" y="1045"/>
                  </a:cubicBezTo>
                  <a:lnTo>
                    <a:pt x="1862" y="766"/>
                  </a:lnTo>
                  <a:cubicBezTo>
                    <a:pt x="1815" y="719"/>
                    <a:pt x="1746" y="696"/>
                    <a:pt x="1676" y="696"/>
                  </a:cubicBezTo>
                  <a:cubicBezTo>
                    <a:pt x="1606" y="696"/>
                    <a:pt x="1536" y="719"/>
                    <a:pt x="1490" y="766"/>
                  </a:cubicBezTo>
                  <a:cubicBezTo>
                    <a:pt x="1428" y="828"/>
                    <a:pt x="1397" y="890"/>
                    <a:pt x="1397" y="983"/>
                  </a:cubicBezTo>
                  <a:lnTo>
                    <a:pt x="807" y="983"/>
                  </a:lnTo>
                  <a:cubicBezTo>
                    <a:pt x="776" y="983"/>
                    <a:pt x="745" y="952"/>
                    <a:pt x="714" y="921"/>
                  </a:cubicBezTo>
                  <a:cubicBezTo>
                    <a:pt x="714" y="890"/>
                    <a:pt x="714" y="859"/>
                    <a:pt x="714" y="828"/>
                  </a:cubicBezTo>
                  <a:lnTo>
                    <a:pt x="962" y="456"/>
                  </a:lnTo>
                  <a:cubicBezTo>
                    <a:pt x="1055" y="301"/>
                    <a:pt x="993" y="145"/>
                    <a:pt x="869" y="52"/>
                  </a:cubicBezTo>
                  <a:cubicBezTo>
                    <a:pt x="823" y="17"/>
                    <a:pt x="767" y="0"/>
                    <a:pt x="7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61"/>
            <p:cNvSpPr/>
            <p:nvPr/>
          </p:nvSpPr>
          <p:spPr>
            <a:xfrm>
              <a:off x="2489153" y="2690831"/>
              <a:ext cx="15828" cy="14701"/>
            </a:xfrm>
            <a:custGeom>
              <a:rect b="b" l="l" r="r" t="t"/>
              <a:pathLst>
                <a:path extrusionOk="0" h="548" w="590">
                  <a:moveTo>
                    <a:pt x="283" y="0"/>
                  </a:moveTo>
                  <a:cubicBezTo>
                    <a:pt x="170" y="0"/>
                    <a:pt x="64" y="62"/>
                    <a:pt x="31" y="190"/>
                  </a:cubicBezTo>
                  <a:cubicBezTo>
                    <a:pt x="0" y="314"/>
                    <a:pt x="31" y="438"/>
                    <a:pt x="125" y="501"/>
                  </a:cubicBezTo>
                  <a:cubicBezTo>
                    <a:pt x="171" y="532"/>
                    <a:pt x="225" y="547"/>
                    <a:pt x="280" y="547"/>
                  </a:cubicBezTo>
                  <a:cubicBezTo>
                    <a:pt x="334" y="547"/>
                    <a:pt x="388" y="532"/>
                    <a:pt x="435" y="501"/>
                  </a:cubicBezTo>
                  <a:cubicBezTo>
                    <a:pt x="559" y="438"/>
                    <a:pt x="590" y="283"/>
                    <a:pt x="559" y="159"/>
                  </a:cubicBezTo>
                  <a:cubicBezTo>
                    <a:pt x="499" y="54"/>
                    <a:pt x="388" y="0"/>
                    <a:pt x="28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61"/>
            <p:cNvSpPr/>
            <p:nvPr/>
          </p:nvSpPr>
          <p:spPr>
            <a:xfrm>
              <a:off x="2489984" y="2531153"/>
              <a:ext cx="14165" cy="61811"/>
            </a:xfrm>
            <a:custGeom>
              <a:rect b="b" l="l" r="r" t="t"/>
              <a:pathLst>
                <a:path extrusionOk="0" h="2304" w="528">
                  <a:moveTo>
                    <a:pt x="249" y="1"/>
                  </a:moveTo>
                  <a:cubicBezTo>
                    <a:pt x="125" y="1"/>
                    <a:pt x="0" y="125"/>
                    <a:pt x="0" y="280"/>
                  </a:cubicBezTo>
                  <a:lnTo>
                    <a:pt x="0" y="2048"/>
                  </a:lnTo>
                  <a:cubicBezTo>
                    <a:pt x="0" y="2218"/>
                    <a:pt x="132" y="2304"/>
                    <a:pt x="264" y="2304"/>
                  </a:cubicBezTo>
                  <a:cubicBezTo>
                    <a:pt x="396" y="2304"/>
                    <a:pt x="528" y="2218"/>
                    <a:pt x="528" y="2048"/>
                  </a:cubicBezTo>
                  <a:lnTo>
                    <a:pt x="528" y="280"/>
                  </a:lnTo>
                  <a:cubicBezTo>
                    <a:pt x="528" y="125"/>
                    <a:pt x="404" y="1"/>
                    <a:pt x="2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61"/>
            <p:cNvSpPr/>
            <p:nvPr/>
          </p:nvSpPr>
          <p:spPr>
            <a:xfrm>
              <a:off x="2539079" y="2531153"/>
              <a:ext cx="14997" cy="44963"/>
            </a:xfrm>
            <a:custGeom>
              <a:rect b="b" l="l" r="r" t="t"/>
              <a:pathLst>
                <a:path extrusionOk="0" h="1676" w="559">
                  <a:moveTo>
                    <a:pt x="280" y="1"/>
                  </a:moveTo>
                  <a:cubicBezTo>
                    <a:pt x="125" y="1"/>
                    <a:pt x="1" y="125"/>
                    <a:pt x="1" y="280"/>
                  </a:cubicBezTo>
                  <a:lnTo>
                    <a:pt x="1" y="1396"/>
                  </a:lnTo>
                  <a:cubicBezTo>
                    <a:pt x="1" y="1551"/>
                    <a:pt x="125" y="1676"/>
                    <a:pt x="280" y="1676"/>
                  </a:cubicBezTo>
                  <a:cubicBezTo>
                    <a:pt x="435" y="1676"/>
                    <a:pt x="559" y="1551"/>
                    <a:pt x="559" y="1396"/>
                  </a:cubicBezTo>
                  <a:lnTo>
                    <a:pt x="559" y="280"/>
                  </a:lnTo>
                  <a:cubicBezTo>
                    <a:pt x="559" y="125"/>
                    <a:pt x="435" y="1"/>
                    <a:pt x="2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61"/>
            <p:cNvSpPr/>
            <p:nvPr/>
          </p:nvSpPr>
          <p:spPr>
            <a:xfrm>
              <a:off x="2440058" y="2531153"/>
              <a:ext cx="14997" cy="44963"/>
            </a:xfrm>
            <a:custGeom>
              <a:rect b="b" l="l" r="r" t="t"/>
              <a:pathLst>
                <a:path extrusionOk="0" h="1676" w="559">
                  <a:moveTo>
                    <a:pt x="279" y="1"/>
                  </a:moveTo>
                  <a:cubicBezTo>
                    <a:pt x="124" y="1"/>
                    <a:pt x="0" y="125"/>
                    <a:pt x="0" y="280"/>
                  </a:cubicBezTo>
                  <a:lnTo>
                    <a:pt x="0" y="1396"/>
                  </a:lnTo>
                  <a:cubicBezTo>
                    <a:pt x="0" y="1551"/>
                    <a:pt x="124" y="1676"/>
                    <a:pt x="279" y="1676"/>
                  </a:cubicBezTo>
                  <a:cubicBezTo>
                    <a:pt x="435" y="1676"/>
                    <a:pt x="559" y="1551"/>
                    <a:pt x="559" y="1396"/>
                  </a:cubicBezTo>
                  <a:lnTo>
                    <a:pt x="559" y="280"/>
                  </a:lnTo>
                  <a:cubicBezTo>
                    <a:pt x="559" y="125"/>
                    <a:pt x="435" y="1"/>
                    <a:pt x="2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 name="Google Shape;1081;p61"/>
          <p:cNvGrpSpPr/>
          <p:nvPr/>
        </p:nvGrpSpPr>
        <p:grpSpPr>
          <a:xfrm>
            <a:off x="3198150" y="2929756"/>
            <a:ext cx="352057" cy="374458"/>
            <a:chOff x="3198150" y="2929756"/>
            <a:chExt cx="352057" cy="374458"/>
          </a:xfrm>
        </p:grpSpPr>
        <p:sp>
          <p:nvSpPr>
            <p:cNvPr id="1082" name="Google Shape;1082;p61"/>
            <p:cNvSpPr/>
            <p:nvPr/>
          </p:nvSpPr>
          <p:spPr>
            <a:xfrm>
              <a:off x="3318552" y="3055309"/>
              <a:ext cx="16955" cy="14514"/>
            </a:xfrm>
            <a:custGeom>
              <a:rect b="b" l="l" r="r" t="t"/>
              <a:pathLst>
                <a:path extrusionOk="0" h="541" w="632">
                  <a:moveTo>
                    <a:pt x="320" y="1"/>
                  </a:moveTo>
                  <a:cubicBezTo>
                    <a:pt x="211" y="1"/>
                    <a:pt x="105" y="63"/>
                    <a:pt x="73" y="191"/>
                  </a:cubicBezTo>
                  <a:cubicBezTo>
                    <a:pt x="0" y="385"/>
                    <a:pt x="154" y="540"/>
                    <a:pt x="329" y="540"/>
                  </a:cubicBezTo>
                  <a:cubicBezTo>
                    <a:pt x="378" y="540"/>
                    <a:pt x="428" y="528"/>
                    <a:pt x="476" y="501"/>
                  </a:cubicBezTo>
                  <a:cubicBezTo>
                    <a:pt x="569" y="439"/>
                    <a:pt x="631" y="284"/>
                    <a:pt x="569" y="160"/>
                  </a:cubicBezTo>
                  <a:cubicBezTo>
                    <a:pt x="524" y="55"/>
                    <a:pt x="421" y="1"/>
                    <a:pt x="3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61"/>
            <p:cNvSpPr/>
            <p:nvPr/>
          </p:nvSpPr>
          <p:spPr>
            <a:xfrm>
              <a:off x="3198150" y="2929756"/>
              <a:ext cx="352057" cy="374458"/>
            </a:xfrm>
            <a:custGeom>
              <a:rect b="b" l="l" r="r" t="t"/>
              <a:pathLst>
                <a:path extrusionOk="0" h="13958" w="13123">
                  <a:moveTo>
                    <a:pt x="6546" y="497"/>
                  </a:moveTo>
                  <a:lnTo>
                    <a:pt x="6918" y="900"/>
                  </a:lnTo>
                  <a:lnTo>
                    <a:pt x="6577" y="1242"/>
                  </a:lnTo>
                  <a:lnTo>
                    <a:pt x="6546" y="1273"/>
                  </a:lnTo>
                  <a:lnTo>
                    <a:pt x="3041" y="1273"/>
                  </a:lnTo>
                  <a:lnTo>
                    <a:pt x="3041" y="1242"/>
                  </a:lnTo>
                  <a:lnTo>
                    <a:pt x="2669" y="900"/>
                  </a:lnTo>
                  <a:lnTo>
                    <a:pt x="3072" y="497"/>
                  </a:lnTo>
                  <a:close/>
                  <a:moveTo>
                    <a:pt x="2296" y="1273"/>
                  </a:moveTo>
                  <a:lnTo>
                    <a:pt x="2700" y="1676"/>
                  </a:lnTo>
                  <a:lnTo>
                    <a:pt x="2700" y="3072"/>
                  </a:lnTo>
                  <a:lnTo>
                    <a:pt x="1924" y="3072"/>
                  </a:lnTo>
                  <a:lnTo>
                    <a:pt x="1924" y="1676"/>
                  </a:lnTo>
                  <a:lnTo>
                    <a:pt x="2296" y="1273"/>
                  </a:lnTo>
                  <a:close/>
                  <a:moveTo>
                    <a:pt x="6391" y="1831"/>
                  </a:moveTo>
                  <a:lnTo>
                    <a:pt x="6391" y="3072"/>
                  </a:lnTo>
                  <a:lnTo>
                    <a:pt x="3227" y="3072"/>
                  </a:lnTo>
                  <a:lnTo>
                    <a:pt x="3227" y="1831"/>
                  </a:lnTo>
                  <a:close/>
                  <a:moveTo>
                    <a:pt x="7321" y="1273"/>
                  </a:moveTo>
                  <a:lnTo>
                    <a:pt x="7694" y="1676"/>
                  </a:lnTo>
                  <a:lnTo>
                    <a:pt x="7694" y="3072"/>
                  </a:lnTo>
                  <a:lnTo>
                    <a:pt x="6918" y="3072"/>
                  </a:lnTo>
                  <a:lnTo>
                    <a:pt x="6918" y="1676"/>
                  </a:lnTo>
                  <a:lnTo>
                    <a:pt x="7321" y="1273"/>
                  </a:lnTo>
                  <a:close/>
                  <a:moveTo>
                    <a:pt x="9479" y="7627"/>
                  </a:moveTo>
                  <a:cubicBezTo>
                    <a:pt x="10956" y="7627"/>
                    <a:pt x="12378" y="8773"/>
                    <a:pt x="12378" y="10516"/>
                  </a:cubicBezTo>
                  <a:cubicBezTo>
                    <a:pt x="12378" y="12098"/>
                    <a:pt x="11106" y="13370"/>
                    <a:pt x="9493" y="13370"/>
                  </a:cubicBezTo>
                  <a:cubicBezTo>
                    <a:pt x="6949" y="13370"/>
                    <a:pt x="5677" y="10268"/>
                    <a:pt x="7477" y="8469"/>
                  </a:cubicBezTo>
                  <a:cubicBezTo>
                    <a:pt x="8058" y="7888"/>
                    <a:pt x="8774" y="7627"/>
                    <a:pt x="9479" y="7627"/>
                  </a:cubicBezTo>
                  <a:close/>
                  <a:moveTo>
                    <a:pt x="9059" y="3599"/>
                  </a:moveTo>
                  <a:lnTo>
                    <a:pt x="9059" y="4685"/>
                  </a:lnTo>
                  <a:lnTo>
                    <a:pt x="6019" y="4685"/>
                  </a:lnTo>
                  <a:cubicBezTo>
                    <a:pt x="6011" y="4684"/>
                    <a:pt x="6004" y="4684"/>
                    <a:pt x="5996" y="4684"/>
                  </a:cubicBezTo>
                  <a:cubicBezTo>
                    <a:pt x="5723" y="4684"/>
                    <a:pt x="5716" y="5216"/>
                    <a:pt x="5976" y="5216"/>
                  </a:cubicBezTo>
                  <a:cubicBezTo>
                    <a:pt x="5990" y="5216"/>
                    <a:pt x="6004" y="5215"/>
                    <a:pt x="6019" y="5212"/>
                  </a:cubicBezTo>
                  <a:lnTo>
                    <a:pt x="9059" y="5212"/>
                  </a:lnTo>
                  <a:lnTo>
                    <a:pt x="9059" y="7135"/>
                  </a:lnTo>
                  <a:cubicBezTo>
                    <a:pt x="5895" y="7538"/>
                    <a:pt x="4964" y="11664"/>
                    <a:pt x="7632" y="13401"/>
                  </a:cubicBezTo>
                  <a:lnTo>
                    <a:pt x="1118" y="13370"/>
                  </a:lnTo>
                  <a:cubicBezTo>
                    <a:pt x="776" y="13370"/>
                    <a:pt x="528" y="13122"/>
                    <a:pt x="528" y="12812"/>
                  </a:cubicBezTo>
                  <a:lnTo>
                    <a:pt x="528" y="5212"/>
                  </a:lnTo>
                  <a:lnTo>
                    <a:pt x="3568" y="5212"/>
                  </a:lnTo>
                  <a:cubicBezTo>
                    <a:pt x="3909" y="5181"/>
                    <a:pt x="3909" y="4716"/>
                    <a:pt x="3568" y="4685"/>
                  </a:cubicBezTo>
                  <a:lnTo>
                    <a:pt x="528" y="4685"/>
                  </a:lnTo>
                  <a:lnTo>
                    <a:pt x="528" y="3599"/>
                  </a:lnTo>
                  <a:close/>
                  <a:moveTo>
                    <a:pt x="2979" y="1"/>
                  </a:moveTo>
                  <a:cubicBezTo>
                    <a:pt x="2886" y="1"/>
                    <a:pt x="2824" y="32"/>
                    <a:pt x="2762" y="63"/>
                  </a:cubicBezTo>
                  <a:lnTo>
                    <a:pt x="2141" y="745"/>
                  </a:lnTo>
                  <a:lnTo>
                    <a:pt x="1459" y="1397"/>
                  </a:lnTo>
                  <a:cubicBezTo>
                    <a:pt x="1428" y="1428"/>
                    <a:pt x="1397" y="1521"/>
                    <a:pt x="1397" y="1583"/>
                  </a:cubicBezTo>
                  <a:lnTo>
                    <a:pt x="1397" y="3072"/>
                  </a:lnTo>
                  <a:lnTo>
                    <a:pt x="280" y="3072"/>
                  </a:lnTo>
                  <a:cubicBezTo>
                    <a:pt x="125" y="3072"/>
                    <a:pt x="1" y="3165"/>
                    <a:pt x="1" y="3320"/>
                  </a:cubicBezTo>
                  <a:lnTo>
                    <a:pt x="1" y="12812"/>
                  </a:lnTo>
                  <a:cubicBezTo>
                    <a:pt x="1" y="13432"/>
                    <a:pt x="497" y="13928"/>
                    <a:pt x="1118" y="13928"/>
                  </a:cubicBezTo>
                  <a:lnTo>
                    <a:pt x="8500" y="13928"/>
                  </a:lnTo>
                  <a:cubicBezTo>
                    <a:pt x="8624" y="13928"/>
                    <a:pt x="8717" y="13928"/>
                    <a:pt x="8841" y="13897"/>
                  </a:cubicBezTo>
                  <a:lnTo>
                    <a:pt x="8872" y="13897"/>
                  </a:lnTo>
                  <a:cubicBezTo>
                    <a:pt x="9086" y="13938"/>
                    <a:pt x="9299" y="13958"/>
                    <a:pt x="9508" y="13958"/>
                  </a:cubicBezTo>
                  <a:cubicBezTo>
                    <a:pt x="11214" y="13958"/>
                    <a:pt x="12712" y="12660"/>
                    <a:pt x="12905" y="10920"/>
                  </a:cubicBezTo>
                  <a:cubicBezTo>
                    <a:pt x="13122" y="8934"/>
                    <a:pt x="11602" y="7166"/>
                    <a:pt x="9617" y="7104"/>
                  </a:cubicBezTo>
                  <a:lnTo>
                    <a:pt x="9617" y="3320"/>
                  </a:lnTo>
                  <a:cubicBezTo>
                    <a:pt x="9617" y="3165"/>
                    <a:pt x="9493" y="3041"/>
                    <a:pt x="9338" y="3041"/>
                  </a:cubicBezTo>
                  <a:lnTo>
                    <a:pt x="8252" y="3041"/>
                  </a:lnTo>
                  <a:lnTo>
                    <a:pt x="8252" y="1583"/>
                  </a:lnTo>
                  <a:cubicBezTo>
                    <a:pt x="8221" y="1490"/>
                    <a:pt x="8221" y="1428"/>
                    <a:pt x="8159" y="1366"/>
                  </a:cubicBezTo>
                  <a:lnTo>
                    <a:pt x="7508" y="745"/>
                  </a:lnTo>
                  <a:lnTo>
                    <a:pt x="6825" y="63"/>
                  </a:lnTo>
                  <a:cubicBezTo>
                    <a:pt x="6794" y="32"/>
                    <a:pt x="6732" y="1"/>
                    <a:pt x="66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61"/>
            <p:cNvSpPr/>
            <p:nvPr/>
          </p:nvSpPr>
          <p:spPr>
            <a:xfrm>
              <a:off x="3417009" y="3152988"/>
              <a:ext cx="64949" cy="47270"/>
            </a:xfrm>
            <a:custGeom>
              <a:rect b="b" l="l" r="r" t="t"/>
              <a:pathLst>
                <a:path extrusionOk="0" h="1762" w="2421">
                  <a:moveTo>
                    <a:pt x="1350" y="1"/>
                  </a:moveTo>
                  <a:cubicBezTo>
                    <a:pt x="1141" y="1"/>
                    <a:pt x="932" y="101"/>
                    <a:pt x="807" y="303"/>
                  </a:cubicBezTo>
                  <a:lnTo>
                    <a:pt x="466" y="861"/>
                  </a:lnTo>
                  <a:cubicBezTo>
                    <a:pt x="422" y="840"/>
                    <a:pt x="363" y="818"/>
                    <a:pt x="310" y="818"/>
                  </a:cubicBezTo>
                  <a:cubicBezTo>
                    <a:pt x="288" y="818"/>
                    <a:pt x="267" y="821"/>
                    <a:pt x="249" y="830"/>
                  </a:cubicBezTo>
                  <a:cubicBezTo>
                    <a:pt x="94" y="861"/>
                    <a:pt x="1" y="1017"/>
                    <a:pt x="63" y="1141"/>
                  </a:cubicBezTo>
                  <a:lnTo>
                    <a:pt x="125" y="1544"/>
                  </a:lnTo>
                  <a:cubicBezTo>
                    <a:pt x="156" y="1668"/>
                    <a:pt x="280" y="1761"/>
                    <a:pt x="404" y="1761"/>
                  </a:cubicBezTo>
                  <a:lnTo>
                    <a:pt x="466" y="1761"/>
                  </a:lnTo>
                  <a:lnTo>
                    <a:pt x="838" y="1668"/>
                  </a:lnTo>
                  <a:cubicBezTo>
                    <a:pt x="994" y="1637"/>
                    <a:pt x="1087" y="1482"/>
                    <a:pt x="1056" y="1358"/>
                  </a:cubicBezTo>
                  <a:cubicBezTo>
                    <a:pt x="1025" y="1265"/>
                    <a:pt x="994" y="1203"/>
                    <a:pt x="932" y="1172"/>
                  </a:cubicBezTo>
                  <a:lnTo>
                    <a:pt x="1273" y="613"/>
                  </a:lnTo>
                  <a:cubicBezTo>
                    <a:pt x="1304" y="582"/>
                    <a:pt x="1335" y="551"/>
                    <a:pt x="1366" y="551"/>
                  </a:cubicBezTo>
                  <a:cubicBezTo>
                    <a:pt x="1397" y="551"/>
                    <a:pt x="1428" y="582"/>
                    <a:pt x="1428" y="582"/>
                  </a:cubicBezTo>
                  <a:lnTo>
                    <a:pt x="1862" y="1296"/>
                  </a:lnTo>
                  <a:cubicBezTo>
                    <a:pt x="1920" y="1393"/>
                    <a:pt x="2003" y="1441"/>
                    <a:pt x="2094" y="1441"/>
                  </a:cubicBezTo>
                  <a:cubicBezTo>
                    <a:pt x="2149" y="1441"/>
                    <a:pt x="2207" y="1424"/>
                    <a:pt x="2265" y="1389"/>
                  </a:cubicBezTo>
                  <a:lnTo>
                    <a:pt x="2234" y="1389"/>
                  </a:lnTo>
                  <a:cubicBezTo>
                    <a:pt x="2358" y="1296"/>
                    <a:pt x="2420" y="1141"/>
                    <a:pt x="2327" y="1017"/>
                  </a:cubicBezTo>
                  <a:lnTo>
                    <a:pt x="1893" y="303"/>
                  </a:lnTo>
                  <a:cubicBezTo>
                    <a:pt x="1769" y="101"/>
                    <a:pt x="1560" y="1"/>
                    <a:pt x="13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61"/>
            <p:cNvSpPr/>
            <p:nvPr/>
          </p:nvSpPr>
          <p:spPr>
            <a:xfrm>
              <a:off x="3462803" y="3199695"/>
              <a:ext cx="46626" cy="48826"/>
            </a:xfrm>
            <a:custGeom>
              <a:rect b="b" l="l" r="r" t="t"/>
              <a:pathLst>
                <a:path extrusionOk="0" h="1820" w="1738">
                  <a:moveTo>
                    <a:pt x="894" y="1"/>
                  </a:moveTo>
                  <a:cubicBezTo>
                    <a:pt x="777" y="1"/>
                    <a:pt x="676" y="84"/>
                    <a:pt x="651" y="206"/>
                  </a:cubicBezTo>
                  <a:lnTo>
                    <a:pt x="558" y="578"/>
                  </a:lnTo>
                  <a:cubicBezTo>
                    <a:pt x="496" y="702"/>
                    <a:pt x="589" y="858"/>
                    <a:pt x="744" y="889"/>
                  </a:cubicBezTo>
                  <a:lnTo>
                    <a:pt x="807" y="889"/>
                  </a:lnTo>
                  <a:cubicBezTo>
                    <a:pt x="869" y="889"/>
                    <a:pt x="900" y="889"/>
                    <a:pt x="962" y="858"/>
                  </a:cubicBezTo>
                  <a:lnTo>
                    <a:pt x="1148" y="1137"/>
                  </a:lnTo>
                  <a:cubicBezTo>
                    <a:pt x="1148" y="1168"/>
                    <a:pt x="1148" y="1199"/>
                    <a:pt x="1148" y="1230"/>
                  </a:cubicBezTo>
                  <a:cubicBezTo>
                    <a:pt x="1117" y="1261"/>
                    <a:pt x="1086" y="1292"/>
                    <a:pt x="1055" y="1292"/>
                  </a:cubicBezTo>
                  <a:lnTo>
                    <a:pt x="372" y="1292"/>
                  </a:lnTo>
                  <a:cubicBezTo>
                    <a:pt x="0" y="1292"/>
                    <a:pt x="0" y="1819"/>
                    <a:pt x="372" y="1819"/>
                  </a:cubicBezTo>
                  <a:lnTo>
                    <a:pt x="1055" y="1819"/>
                  </a:lnTo>
                  <a:cubicBezTo>
                    <a:pt x="1303" y="1819"/>
                    <a:pt x="1520" y="1695"/>
                    <a:pt x="1613" y="1509"/>
                  </a:cubicBezTo>
                  <a:cubicBezTo>
                    <a:pt x="1737" y="1292"/>
                    <a:pt x="1737" y="1075"/>
                    <a:pt x="1613" y="858"/>
                  </a:cubicBezTo>
                  <a:lnTo>
                    <a:pt x="1613" y="889"/>
                  </a:lnTo>
                  <a:lnTo>
                    <a:pt x="1458" y="609"/>
                  </a:lnTo>
                  <a:cubicBezTo>
                    <a:pt x="1489" y="547"/>
                    <a:pt x="1551" y="516"/>
                    <a:pt x="1551" y="454"/>
                  </a:cubicBezTo>
                  <a:cubicBezTo>
                    <a:pt x="1613" y="299"/>
                    <a:pt x="1520" y="144"/>
                    <a:pt x="1365" y="113"/>
                  </a:cubicBezTo>
                  <a:lnTo>
                    <a:pt x="993" y="20"/>
                  </a:lnTo>
                  <a:cubicBezTo>
                    <a:pt x="960" y="7"/>
                    <a:pt x="926" y="1"/>
                    <a:pt x="8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61"/>
            <p:cNvSpPr/>
            <p:nvPr/>
          </p:nvSpPr>
          <p:spPr>
            <a:xfrm>
              <a:off x="3392891" y="3209084"/>
              <a:ext cx="59933" cy="47243"/>
            </a:xfrm>
            <a:custGeom>
              <a:rect b="b" l="l" r="r" t="t"/>
              <a:pathLst>
                <a:path extrusionOk="0" h="1761" w="2234">
                  <a:moveTo>
                    <a:pt x="721" y="0"/>
                  </a:moveTo>
                  <a:cubicBezTo>
                    <a:pt x="638" y="0"/>
                    <a:pt x="554" y="40"/>
                    <a:pt x="497" y="135"/>
                  </a:cubicBezTo>
                  <a:lnTo>
                    <a:pt x="280" y="508"/>
                  </a:lnTo>
                  <a:cubicBezTo>
                    <a:pt x="0" y="942"/>
                    <a:pt x="311" y="1500"/>
                    <a:pt x="807" y="1500"/>
                  </a:cubicBezTo>
                  <a:lnTo>
                    <a:pt x="1396" y="1500"/>
                  </a:lnTo>
                  <a:cubicBezTo>
                    <a:pt x="1396" y="1655"/>
                    <a:pt x="1520" y="1748"/>
                    <a:pt x="1675" y="1748"/>
                  </a:cubicBezTo>
                  <a:cubicBezTo>
                    <a:pt x="1692" y="1757"/>
                    <a:pt x="1711" y="1760"/>
                    <a:pt x="1730" y="1760"/>
                  </a:cubicBezTo>
                  <a:cubicBezTo>
                    <a:pt x="1783" y="1760"/>
                    <a:pt x="1839" y="1732"/>
                    <a:pt x="1862" y="1686"/>
                  </a:cubicBezTo>
                  <a:lnTo>
                    <a:pt x="2141" y="1407"/>
                  </a:lnTo>
                  <a:cubicBezTo>
                    <a:pt x="2203" y="1376"/>
                    <a:pt x="2234" y="1283"/>
                    <a:pt x="2234" y="1221"/>
                  </a:cubicBezTo>
                  <a:cubicBezTo>
                    <a:pt x="2234" y="1159"/>
                    <a:pt x="2203" y="1066"/>
                    <a:pt x="2141" y="1035"/>
                  </a:cubicBezTo>
                  <a:lnTo>
                    <a:pt x="1862" y="756"/>
                  </a:lnTo>
                  <a:cubicBezTo>
                    <a:pt x="1815" y="709"/>
                    <a:pt x="1745" y="686"/>
                    <a:pt x="1675" y="686"/>
                  </a:cubicBezTo>
                  <a:cubicBezTo>
                    <a:pt x="1606" y="686"/>
                    <a:pt x="1536" y="709"/>
                    <a:pt x="1489" y="756"/>
                  </a:cubicBezTo>
                  <a:cubicBezTo>
                    <a:pt x="1427" y="818"/>
                    <a:pt x="1396" y="880"/>
                    <a:pt x="1396" y="942"/>
                  </a:cubicBezTo>
                  <a:lnTo>
                    <a:pt x="807" y="942"/>
                  </a:lnTo>
                  <a:cubicBezTo>
                    <a:pt x="776" y="942"/>
                    <a:pt x="745" y="942"/>
                    <a:pt x="714" y="911"/>
                  </a:cubicBezTo>
                  <a:cubicBezTo>
                    <a:pt x="714" y="880"/>
                    <a:pt x="714" y="849"/>
                    <a:pt x="714" y="818"/>
                  </a:cubicBezTo>
                  <a:lnTo>
                    <a:pt x="962" y="414"/>
                  </a:lnTo>
                  <a:cubicBezTo>
                    <a:pt x="1091" y="200"/>
                    <a:pt x="908" y="0"/>
                    <a:pt x="7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 name="Google Shape;1087;p61"/>
          <p:cNvGrpSpPr/>
          <p:nvPr/>
        </p:nvGrpSpPr>
        <p:grpSpPr>
          <a:xfrm>
            <a:off x="2364324" y="2929274"/>
            <a:ext cx="396967" cy="364774"/>
            <a:chOff x="2364324" y="2929273"/>
            <a:chExt cx="396967" cy="364774"/>
          </a:xfrm>
        </p:grpSpPr>
        <p:sp>
          <p:nvSpPr>
            <p:cNvPr id="1088" name="Google Shape;1088;p61"/>
            <p:cNvSpPr/>
            <p:nvPr/>
          </p:nvSpPr>
          <p:spPr>
            <a:xfrm>
              <a:off x="2626429" y="3050346"/>
              <a:ext cx="17545" cy="15077"/>
            </a:xfrm>
            <a:custGeom>
              <a:rect b="b" l="l" r="r" t="t"/>
              <a:pathLst>
                <a:path extrusionOk="0" h="562" w="654">
                  <a:moveTo>
                    <a:pt x="356" y="1"/>
                  </a:moveTo>
                  <a:cubicBezTo>
                    <a:pt x="173" y="1"/>
                    <a:pt x="1" y="188"/>
                    <a:pt x="95" y="376"/>
                  </a:cubicBezTo>
                  <a:cubicBezTo>
                    <a:pt x="157" y="500"/>
                    <a:pt x="250" y="562"/>
                    <a:pt x="374" y="562"/>
                  </a:cubicBezTo>
                  <a:cubicBezTo>
                    <a:pt x="467" y="531"/>
                    <a:pt x="591" y="469"/>
                    <a:pt x="622" y="345"/>
                  </a:cubicBezTo>
                  <a:cubicBezTo>
                    <a:pt x="653" y="252"/>
                    <a:pt x="622" y="128"/>
                    <a:pt x="529" y="66"/>
                  </a:cubicBezTo>
                  <a:cubicBezTo>
                    <a:pt x="476" y="20"/>
                    <a:pt x="416" y="1"/>
                    <a:pt x="3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61"/>
            <p:cNvSpPr/>
            <p:nvPr/>
          </p:nvSpPr>
          <p:spPr>
            <a:xfrm>
              <a:off x="2364324" y="2929274"/>
              <a:ext cx="396967" cy="364774"/>
            </a:xfrm>
            <a:custGeom>
              <a:rect b="b" l="l" r="r" t="t"/>
              <a:pathLst>
                <a:path extrusionOk="0" h="13597" w="14797">
                  <a:moveTo>
                    <a:pt x="8369" y="536"/>
                  </a:moveTo>
                  <a:cubicBezTo>
                    <a:pt x="8652" y="536"/>
                    <a:pt x="8897" y="558"/>
                    <a:pt x="9058" y="577"/>
                  </a:cubicBezTo>
                  <a:cubicBezTo>
                    <a:pt x="9120" y="1042"/>
                    <a:pt x="9213" y="2221"/>
                    <a:pt x="8717" y="2997"/>
                  </a:cubicBezTo>
                  <a:cubicBezTo>
                    <a:pt x="8309" y="2779"/>
                    <a:pt x="7853" y="2681"/>
                    <a:pt x="7392" y="2681"/>
                  </a:cubicBezTo>
                  <a:cubicBezTo>
                    <a:pt x="7327" y="2681"/>
                    <a:pt x="7262" y="2683"/>
                    <a:pt x="7197" y="2686"/>
                  </a:cubicBezTo>
                  <a:lnTo>
                    <a:pt x="8097" y="1818"/>
                  </a:lnTo>
                  <a:cubicBezTo>
                    <a:pt x="8266" y="1601"/>
                    <a:pt x="8096" y="1346"/>
                    <a:pt x="7881" y="1346"/>
                  </a:cubicBezTo>
                  <a:cubicBezTo>
                    <a:pt x="7820" y="1346"/>
                    <a:pt x="7755" y="1366"/>
                    <a:pt x="7693" y="1415"/>
                  </a:cubicBezTo>
                  <a:lnTo>
                    <a:pt x="6204" y="2935"/>
                  </a:lnTo>
                  <a:cubicBezTo>
                    <a:pt x="6049" y="2997"/>
                    <a:pt x="5894" y="3059"/>
                    <a:pt x="5739" y="3152"/>
                  </a:cubicBezTo>
                  <a:cubicBezTo>
                    <a:pt x="5739" y="2531"/>
                    <a:pt x="5832" y="1694"/>
                    <a:pt x="6359" y="1166"/>
                  </a:cubicBezTo>
                  <a:cubicBezTo>
                    <a:pt x="6877" y="649"/>
                    <a:pt x="7723" y="536"/>
                    <a:pt x="8369" y="536"/>
                  </a:cubicBezTo>
                  <a:close/>
                  <a:moveTo>
                    <a:pt x="10427" y="7086"/>
                  </a:moveTo>
                  <a:cubicBezTo>
                    <a:pt x="11957" y="7086"/>
                    <a:pt x="13432" y="8266"/>
                    <a:pt x="13432" y="10069"/>
                  </a:cubicBezTo>
                  <a:cubicBezTo>
                    <a:pt x="13432" y="11682"/>
                    <a:pt x="12098" y="13016"/>
                    <a:pt x="10454" y="13016"/>
                  </a:cubicBezTo>
                  <a:lnTo>
                    <a:pt x="10485" y="13047"/>
                  </a:lnTo>
                  <a:cubicBezTo>
                    <a:pt x="7817" y="13047"/>
                    <a:pt x="6484" y="9852"/>
                    <a:pt x="8345" y="7960"/>
                  </a:cubicBezTo>
                  <a:cubicBezTo>
                    <a:pt x="8948" y="7357"/>
                    <a:pt x="9694" y="7086"/>
                    <a:pt x="10427" y="7086"/>
                  </a:cubicBezTo>
                  <a:close/>
                  <a:moveTo>
                    <a:pt x="8320" y="0"/>
                  </a:moveTo>
                  <a:cubicBezTo>
                    <a:pt x="7584" y="0"/>
                    <a:pt x="6610" y="141"/>
                    <a:pt x="5956" y="794"/>
                  </a:cubicBezTo>
                  <a:cubicBezTo>
                    <a:pt x="5677" y="1104"/>
                    <a:pt x="5460" y="1477"/>
                    <a:pt x="5336" y="1911"/>
                  </a:cubicBezTo>
                  <a:cubicBezTo>
                    <a:pt x="5212" y="1725"/>
                    <a:pt x="5057" y="1539"/>
                    <a:pt x="4902" y="1384"/>
                  </a:cubicBezTo>
                  <a:lnTo>
                    <a:pt x="4684" y="1135"/>
                  </a:lnTo>
                  <a:cubicBezTo>
                    <a:pt x="4630" y="1081"/>
                    <a:pt x="4567" y="1058"/>
                    <a:pt x="4506" y="1058"/>
                  </a:cubicBezTo>
                  <a:cubicBezTo>
                    <a:pt x="4290" y="1058"/>
                    <a:pt x="4088" y="1345"/>
                    <a:pt x="4281" y="1539"/>
                  </a:cubicBezTo>
                  <a:lnTo>
                    <a:pt x="4529" y="1756"/>
                  </a:lnTo>
                  <a:cubicBezTo>
                    <a:pt x="4902" y="2128"/>
                    <a:pt x="5119" y="2624"/>
                    <a:pt x="5150" y="3152"/>
                  </a:cubicBezTo>
                  <a:cubicBezTo>
                    <a:pt x="4661" y="2843"/>
                    <a:pt x="4109" y="2695"/>
                    <a:pt x="3557" y="2695"/>
                  </a:cubicBezTo>
                  <a:cubicBezTo>
                    <a:pt x="2776" y="2695"/>
                    <a:pt x="1996" y="2992"/>
                    <a:pt x="1396" y="3555"/>
                  </a:cubicBezTo>
                  <a:cubicBezTo>
                    <a:pt x="1334" y="3586"/>
                    <a:pt x="1303" y="3679"/>
                    <a:pt x="1303" y="3772"/>
                  </a:cubicBezTo>
                  <a:cubicBezTo>
                    <a:pt x="1303" y="3865"/>
                    <a:pt x="1365" y="3927"/>
                    <a:pt x="1427" y="3989"/>
                  </a:cubicBezTo>
                  <a:cubicBezTo>
                    <a:pt x="1769" y="4175"/>
                    <a:pt x="1800" y="4641"/>
                    <a:pt x="1520" y="4889"/>
                  </a:cubicBezTo>
                  <a:cubicBezTo>
                    <a:pt x="1427" y="4982"/>
                    <a:pt x="1427" y="5106"/>
                    <a:pt x="1489" y="5230"/>
                  </a:cubicBezTo>
                  <a:cubicBezTo>
                    <a:pt x="1867" y="5877"/>
                    <a:pt x="1354" y="6617"/>
                    <a:pt x="684" y="6617"/>
                  </a:cubicBezTo>
                  <a:cubicBezTo>
                    <a:pt x="583" y="6617"/>
                    <a:pt x="479" y="6600"/>
                    <a:pt x="373" y="6564"/>
                  </a:cubicBezTo>
                  <a:cubicBezTo>
                    <a:pt x="347" y="6551"/>
                    <a:pt x="316" y="6543"/>
                    <a:pt x="284" y="6543"/>
                  </a:cubicBezTo>
                  <a:cubicBezTo>
                    <a:pt x="239" y="6543"/>
                    <a:pt x="192" y="6558"/>
                    <a:pt x="156" y="6595"/>
                  </a:cubicBezTo>
                  <a:cubicBezTo>
                    <a:pt x="63" y="6626"/>
                    <a:pt x="32" y="6719"/>
                    <a:pt x="32" y="6812"/>
                  </a:cubicBezTo>
                  <a:cubicBezTo>
                    <a:pt x="1" y="7277"/>
                    <a:pt x="32" y="7743"/>
                    <a:pt x="125" y="8239"/>
                  </a:cubicBezTo>
                  <a:cubicBezTo>
                    <a:pt x="342" y="9542"/>
                    <a:pt x="1055" y="10720"/>
                    <a:pt x="2141" y="11527"/>
                  </a:cubicBezTo>
                  <a:cubicBezTo>
                    <a:pt x="2761" y="11961"/>
                    <a:pt x="3506" y="12209"/>
                    <a:pt x="4281" y="12240"/>
                  </a:cubicBezTo>
                  <a:cubicBezTo>
                    <a:pt x="4467" y="12240"/>
                    <a:pt x="4653" y="12209"/>
                    <a:pt x="4809" y="12178"/>
                  </a:cubicBezTo>
                  <a:cubicBezTo>
                    <a:pt x="4933" y="12147"/>
                    <a:pt x="5057" y="12085"/>
                    <a:pt x="5150" y="11992"/>
                  </a:cubicBezTo>
                  <a:cubicBezTo>
                    <a:pt x="5227" y="11930"/>
                    <a:pt x="5328" y="11899"/>
                    <a:pt x="5433" y="11899"/>
                  </a:cubicBezTo>
                  <a:cubicBezTo>
                    <a:pt x="5537" y="11899"/>
                    <a:pt x="5646" y="11930"/>
                    <a:pt x="5739" y="11992"/>
                  </a:cubicBezTo>
                  <a:cubicBezTo>
                    <a:pt x="5832" y="12085"/>
                    <a:pt x="5925" y="12147"/>
                    <a:pt x="6049" y="12178"/>
                  </a:cubicBezTo>
                  <a:cubicBezTo>
                    <a:pt x="6247" y="12213"/>
                    <a:pt x="6440" y="12231"/>
                    <a:pt x="6631" y="12231"/>
                  </a:cubicBezTo>
                  <a:cubicBezTo>
                    <a:pt x="6949" y="12231"/>
                    <a:pt x="7259" y="12182"/>
                    <a:pt x="7569" y="12085"/>
                  </a:cubicBezTo>
                  <a:cubicBezTo>
                    <a:pt x="8269" y="13098"/>
                    <a:pt x="9363" y="13596"/>
                    <a:pt x="10455" y="13596"/>
                  </a:cubicBezTo>
                  <a:cubicBezTo>
                    <a:pt x="11637" y="13596"/>
                    <a:pt x="12817" y="13013"/>
                    <a:pt x="13494" y="11868"/>
                  </a:cubicBezTo>
                  <a:cubicBezTo>
                    <a:pt x="14797" y="9666"/>
                    <a:pt x="13370" y="6843"/>
                    <a:pt x="10857" y="6595"/>
                  </a:cubicBezTo>
                  <a:lnTo>
                    <a:pt x="10857" y="6564"/>
                  </a:lnTo>
                  <a:cubicBezTo>
                    <a:pt x="10857" y="6378"/>
                    <a:pt x="10826" y="6192"/>
                    <a:pt x="10795" y="5974"/>
                  </a:cubicBezTo>
                  <a:lnTo>
                    <a:pt x="10795" y="5943"/>
                  </a:lnTo>
                  <a:cubicBezTo>
                    <a:pt x="10768" y="5777"/>
                    <a:pt x="10647" y="5704"/>
                    <a:pt x="10525" y="5704"/>
                  </a:cubicBezTo>
                  <a:cubicBezTo>
                    <a:pt x="10374" y="5704"/>
                    <a:pt x="10220" y="5817"/>
                    <a:pt x="10237" y="6005"/>
                  </a:cubicBezTo>
                  <a:cubicBezTo>
                    <a:pt x="10237" y="6036"/>
                    <a:pt x="10237" y="6036"/>
                    <a:pt x="10237" y="6068"/>
                  </a:cubicBezTo>
                  <a:cubicBezTo>
                    <a:pt x="10268" y="6223"/>
                    <a:pt x="10299" y="6378"/>
                    <a:pt x="10299" y="6533"/>
                  </a:cubicBezTo>
                  <a:cubicBezTo>
                    <a:pt x="7786" y="6657"/>
                    <a:pt x="6204" y="9294"/>
                    <a:pt x="7321" y="11589"/>
                  </a:cubicBezTo>
                  <a:cubicBezTo>
                    <a:pt x="7116" y="11640"/>
                    <a:pt x="6911" y="11663"/>
                    <a:pt x="6706" y="11663"/>
                  </a:cubicBezTo>
                  <a:cubicBezTo>
                    <a:pt x="6539" y="11663"/>
                    <a:pt x="6372" y="11648"/>
                    <a:pt x="6204" y="11620"/>
                  </a:cubicBezTo>
                  <a:lnTo>
                    <a:pt x="6080" y="11558"/>
                  </a:lnTo>
                  <a:cubicBezTo>
                    <a:pt x="5894" y="11403"/>
                    <a:pt x="5669" y="11325"/>
                    <a:pt x="5444" y="11325"/>
                  </a:cubicBezTo>
                  <a:cubicBezTo>
                    <a:pt x="5220" y="11325"/>
                    <a:pt x="4995" y="11403"/>
                    <a:pt x="4809" y="11558"/>
                  </a:cubicBezTo>
                  <a:lnTo>
                    <a:pt x="4715" y="11620"/>
                  </a:lnTo>
                  <a:cubicBezTo>
                    <a:pt x="4565" y="11643"/>
                    <a:pt x="4415" y="11654"/>
                    <a:pt x="4265" y="11654"/>
                  </a:cubicBezTo>
                  <a:cubicBezTo>
                    <a:pt x="3615" y="11654"/>
                    <a:pt x="2987" y="11440"/>
                    <a:pt x="2482" y="11062"/>
                  </a:cubicBezTo>
                  <a:cubicBezTo>
                    <a:pt x="1520" y="10348"/>
                    <a:pt x="869" y="9294"/>
                    <a:pt x="683" y="8115"/>
                  </a:cubicBezTo>
                  <a:cubicBezTo>
                    <a:pt x="621" y="7805"/>
                    <a:pt x="590" y="7463"/>
                    <a:pt x="590" y="7122"/>
                  </a:cubicBezTo>
                  <a:lnTo>
                    <a:pt x="714" y="7122"/>
                  </a:lnTo>
                  <a:cubicBezTo>
                    <a:pt x="728" y="7123"/>
                    <a:pt x="743" y="7123"/>
                    <a:pt x="757" y="7123"/>
                  </a:cubicBezTo>
                  <a:cubicBezTo>
                    <a:pt x="1757" y="7123"/>
                    <a:pt x="2445" y="6054"/>
                    <a:pt x="2048" y="5106"/>
                  </a:cubicBezTo>
                  <a:cubicBezTo>
                    <a:pt x="2110" y="5044"/>
                    <a:pt x="2172" y="4951"/>
                    <a:pt x="2203" y="4827"/>
                  </a:cubicBezTo>
                  <a:cubicBezTo>
                    <a:pt x="2358" y="4455"/>
                    <a:pt x="2265" y="4051"/>
                    <a:pt x="2017" y="3741"/>
                  </a:cubicBezTo>
                  <a:cubicBezTo>
                    <a:pt x="2483" y="3403"/>
                    <a:pt x="3024" y="3232"/>
                    <a:pt x="3563" y="3232"/>
                  </a:cubicBezTo>
                  <a:cubicBezTo>
                    <a:pt x="4063" y="3232"/>
                    <a:pt x="4561" y="3380"/>
                    <a:pt x="4995" y="3679"/>
                  </a:cubicBezTo>
                  <a:cubicBezTo>
                    <a:pt x="5150" y="3772"/>
                    <a:pt x="5305" y="3803"/>
                    <a:pt x="5460" y="3803"/>
                  </a:cubicBezTo>
                  <a:cubicBezTo>
                    <a:pt x="5615" y="3803"/>
                    <a:pt x="5770" y="3772"/>
                    <a:pt x="5894" y="3679"/>
                  </a:cubicBezTo>
                  <a:cubicBezTo>
                    <a:pt x="6335" y="3376"/>
                    <a:pt x="6843" y="3226"/>
                    <a:pt x="7350" y="3226"/>
                  </a:cubicBezTo>
                  <a:cubicBezTo>
                    <a:pt x="7986" y="3226"/>
                    <a:pt x="8620" y="3461"/>
                    <a:pt x="9120" y="3927"/>
                  </a:cubicBezTo>
                  <a:lnTo>
                    <a:pt x="9151" y="3958"/>
                  </a:lnTo>
                  <a:cubicBezTo>
                    <a:pt x="9189" y="4008"/>
                    <a:pt x="9238" y="4029"/>
                    <a:pt x="9290" y="4029"/>
                  </a:cubicBezTo>
                  <a:cubicBezTo>
                    <a:pt x="9495" y="4029"/>
                    <a:pt x="9746" y="3703"/>
                    <a:pt x="9523" y="3555"/>
                  </a:cubicBezTo>
                  <a:lnTo>
                    <a:pt x="9492" y="3524"/>
                  </a:lnTo>
                  <a:cubicBezTo>
                    <a:pt x="9368" y="3431"/>
                    <a:pt x="9275" y="3369"/>
                    <a:pt x="9151" y="3276"/>
                  </a:cubicBezTo>
                  <a:cubicBezTo>
                    <a:pt x="9896" y="2097"/>
                    <a:pt x="9554" y="391"/>
                    <a:pt x="9554" y="298"/>
                  </a:cubicBezTo>
                  <a:cubicBezTo>
                    <a:pt x="9523" y="205"/>
                    <a:pt x="9430" y="112"/>
                    <a:pt x="9337" y="81"/>
                  </a:cubicBezTo>
                  <a:cubicBezTo>
                    <a:pt x="9297" y="81"/>
                    <a:pt x="8877" y="0"/>
                    <a:pt x="83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61"/>
            <p:cNvSpPr/>
            <p:nvPr/>
          </p:nvSpPr>
          <p:spPr>
            <a:xfrm>
              <a:off x="2608991" y="3138635"/>
              <a:ext cx="65754" cy="48290"/>
            </a:xfrm>
            <a:custGeom>
              <a:rect b="b" l="l" r="r" t="t"/>
              <a:pathLst>
                <a:path extrusionOk="0" h="1800" w="2451">
                  <a:moveTo>
                    <a:pt x="1365" y="1"/>
                  </a:moveTo>
                  <a:cubicBezTo>
                    <a:pt x="1148" y="1"/>
                    <a:pt x="931" y="125"/>
                    <a:pt x="838" y="311"/>
                  </a:cubicBezTo>
                  <a:lnTo>
                    <a:pt x="434" y="900"/>
                  </a:lnTo>
                  <a:cubicBezTo>
                    <a:pt x="372" y="869"/>
                    <a:pt x="310" y="869"/>
                    <a:pt x="217" y="869"/>
                  </a:cubicBezTo>
                  <a:cubicBezTo>
                    <a:pt x="93" y="900"/>
                    <a:pt x="0" y="1055"/>
                    <a:pt x="31" y="1210"/>
                  </a:cubicBezTo>
                  <a:lnTo>
                    <a:pt x="124" y="1583"/>
                  </a:lnTo>
                  <a:cubicBezTo>
                    <a:pt x="124" y="1645"/>
                    <a:pt x="186" y="1707"/>
                    <a:pt x="248" y="1769"/>
                  </a:cubicBezTo>
                  <a:cubicBezTo>
                    <a:pt x="279" y="1769"/>
                    <a:pt x="341" y="1800"/>
                    <a:pt x="372" y="1800"/>
                  </a:cubicBezTo>
                  <a:lnTo>
                    <a:pt x="434" y="1800"/>
                  </a:lnTo>
                  <a:lnTo>
                    <a:pt x="838" y="1707"/>
                  </a:lnTo>
                  <a:cubicBezTo>
                    <a:pt x="962" y="1676"/>
                    <a:pt x="1055" y="1521"/>
                    <a:pt x="1024" y="1396"/>
                  </a:cubicBezTo>
                  <a:cubicBezTo>
                    <a:pt x="1024" y="1303"/>
                    <a:pt x="962" y="1241"/>
                    <a:pt x="900" y="1210"/>
                  </a:cubicBezTo>
                  <a:lnTo>
                    <a:pt x="1303" y="621"/>
                  </a:lnTo>
                  <a:cubicBezTo>
                    <a:pt x="1303" y="590"/>
                    <a:pt x="1334" y="559"/>
                    <a:pt x="1365" y="559"/>
                  </a:cubicBezTo>
                  <a:cubicBezTo>
                    <a:pt x="1396" y="559"/>
                    <a:pt x="1427" y="590"/>
                    <a:pt x="1458" y="621"/>
                  </a:cubicBezTo>
                  <a:lnTo>
                    <a:pt x="1892" y="1334"/>
                  </a:lnTo>
                  <a:cubicBezTo>
                    <a:pt x="1951" y="1431"/>
                    <a:pt x="2045" y="1480"/>
                    <a:pt x="2138" y="1480"/>
                  </a:cubicBezTo>
                  <a:cubicBezTo>
                    <a:pt x="2194" y="1480"/>
                    <a:pt x="2249" y="1462"/>
                    <a:pt x="2296" y="1427"/>
                  </a:cubicBezTo>
                  <a:lnTo>
                    <a:pt x="2265" y="1427"/>
                  </a:lnTo>
                  <a:cubicBezTo>
                    <a:pt x="2389" y="1334"/>
                    <a:pt x="2451" y="1179"/>
                    <a:pt x="2358" y="1024"/>
                  </a:cubicBezTo>
                  <a:lnTo>
                    <a:pt x="1892" y="311"/>
                  </a:lnTo>
                  <a:cubicBezTo>
                    <a:pt x="1799" y="125"/>
                    <a:pt x="1582" y="1"/>
                    <a:pt x="13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61"/>
            <p:cNvSpPr/>
            <p:nvPr/>
          </p:nvSpPr>
          <p:spPr>
            <a:xfrm>
              <a:off x="2657254" y="3186898"/>
              <a:ext cx="49121" cy="50784"/>
            </a:xfrm>
            <a:custGeom>
              <a:rect b="b" l="l" r="r" t="t"/>
              <a:pathLst>
                <a:path extrusionOk="0" h="1893" w="1831">
                  <a:moveTo>
                    <a:pt x="962" y="1"/>
                  </a:moveTo>
                  <a:cubicBezTo>
                    <a:pt x="869" y="1"/>
                    <a:pt x="807" y="1"/>
                    <a:pt x="745" y="32"/>
                  </a:cubicBezTo>
                  <a:cubicBezTo>
                    <a:pt x="683" y="63"/>
                    <a:pt x="621" y="125"/>
                    <a:pt x="621" y="187"/>
                  </a:cubicBezTo>
                  <a:lnTo>
                    <a:pt x="497" y="590"/>
                  </a:lnTo>
                  <a:cubicBezTo>
                    <a:pt x="466" y="745"/>
                    <a:pt x="559" y="900"/>
                    <a:pt x="714" y="931"/>
                  </a:cubicBezTo>
                  <a:lnTo>
                    <a:pt x="776" y="931"/>
                  </a:lnTo>
                  <a:cubicBezTo>
                    <a:pt x="838" y="931"/>
                    <a:pt x="869" y="900"/>
                    <a:pt x="931" y="869"/>
                  </a:cubicBezTo>
                  <a:lnTo>
                    <a:pt x="1117" y="1179"/>
                  </a:lnTo>
                  <a:cubicBezTo>
                    <a:pt x="1148" y="1210"/>
                    <a:pt x="1148" y="1241"/>
                    <a:pt x="1117" y="1304"/>
                  </a:cubicBezTo>
                  <a:cubicBezTo>
                    <a:pt x="1086" y="1335"/>
                    <a:pt x="1055" y="1335"/>
                    <a:pt x="1024" y="1335"/>
                  </a:cubicBezTo>
                  <a:lnTo>
                    <a:pt x="311" y="1335"/>
                  </a:lnTo>
                  <a:cubicBezTo>
                    <a:pt x="0" y="1366"/>
                    <a:pt x="0" y="1862"/>
                    <a:pt x="311" y="1893"/>
                  </a:cubicBezTo>
                  <a:lnTo>
                    <a:pt x="1024" y="1893"/>
                  </a:lnTo>
                  <a:cubicBezTo>
                    <a:pt x="1551" y="1893"/>
                    <a:pt x="1830" y="1335"/>
                    <a:pt x="1582" y="900"/>
                  </a:cubicBezTo>
                  <a:lnTo>
                    <a:pt x="1396" y="621"/>
                  </a:lnTo>
                  <a:cubicBezTo>
                    <a:pt x="1458" y="559"/>
                    <a:pt x="1520" y="528"/>
                    <a:pt x="1520" y="466"/>
                  </a:cubicBezTo>
                  <a:cubicBezTo>
                    <a:pt x="1582" y="311"/>
                    <a:pt x="1489" y="156"/>
                    <a:pt x="1334" y="125"/>
                  </a:cubicBezTo>
                  <a:lnTo>
                    <a:pt x="96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61"/>
            <p:cNvSpPr/>
            <p:nvPr/>
          </p:nvSpPr>
          <p:spPr>
            <a:xfrm>
              <a:off x="2587341" y="3197146"/>
              <a:ext cx="58296" cy="48048"/>
            </a:xfrm>
            <a:custGeom>
              <a:rect b="b" l="l" r="r" t="t"/>
              <a:pathLst>
                <a:path extrusionOk="0" h="1791" w="2173">
                  <a:moveTo>
                    <a:pt x="582" y="0"/>
                  </a:moveTo>
                  <a:cubicBezTo>
                    <a:pt x="504" y="0"/>
                    <a:pt x="427" y="34"/>
                    <a:pt x="373" y="115"/>
                  </a:cubicBezTo>
                  <a:lnTo>
                    <a:pt x="125" y="518"/>
                  </a:lnTo>
                  <a:cubicBezTo>
                    <a:pt x="1" y="735"/>
                    <a:pt x="1" y="984"/>
                    <a:pt x="125" y="1170"/>
                  </a:cubicBezTo>
                  <a:cubicBezTo>
                    <a:pt x="249" y="1387"/>
                    <a:pt x="466" y="1511"/>
                    <a:pt x="683" y="1511"/>
                  </a:cubicBezTo>
                  <a:lnTo>
                    <a:pt x="1335" y="1511"/>
                  </a:lnTo>
                  <a:cubicBezTo>
                    <a:pt x="1335" y="1573"/>
                    <a:pt x="1335" y="1666"/>
                    <a:pt x="1397" y="1697"/>
                  </a:cubicBezTo>
                  <a:cubicBezTo>
                    <a:pt x="1459" y="1759"/>
                    <a:pt x="1521" y="1790"/>
                    <a:pt x="1583" y="1790"/>
                  </a:cubicBezTo>
                  <a:cubicBezTo>
                    <a:pt x="1676" y="1790"/>
                    <a:pt x="1738" y="1759"/>
                    <a:pt x="1800" y="1697"/>
                  </a:cubicBezTo>
                  <a:lnTo>
                    <a:pt x="2079" y="1418"/>
                  </a:lnTo>
                  <a:cubicBezTo>
                    <a:pt x="2172" y="1325"/>
                    <a:pt x="2172" y="1139"/>
                    <a:pt x="2079" y="1046"/>
                  </a:cubicBezTo>
                  <a:lnTo>
                    <a:pt x="1769" y="766"/>
                  </a:lnTo>
                  <a:cubicBezTo>
                    <a:pt x="1722" y="704"/>
                    <a:pt x="1652" y="673"/>
                    <a:pt x="1583" y="673"/>
                  </a:cubicBezTo>
                  <a:cubicBezTo>
                    <a:pt x="1513" y="673"/>
                    <a:pt x="1443" y="704"/>
                    <a:pt x="1397" y="766"/>
                  </a:cubicBezTo>
                  <a:cubicBezTo>
                    <a:pt x="1335" y="828"/>
                    <a:pt x="1304" y="890"/>
                    <a:pt x="1304" y="953"/>
                  </a:cubicBezTo>
                  <a:lnTo>
                    <a:pt x="683" y="953"/>
                  </a:lnTo>
                  <a:cubicBezTo>
                    <a:pt x="590" y="953"/>
                    <a:pt x="559" y="859"/>
                    <a:pt x="590" y="797"/>
                  </a:cubicBezTo>
                  <a:lnTo>
                    <a:pt x="838" y="425"/>
                  </a:lnTo>
                  <a:cubicBezTo>
                    <a:pt x="970" y="205"/>
                    <a:pt x="774" y="0"/>
                    <a:pt x="5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 name="Google Shape;1093;p61"/>
          <p:cNvGrpSpPr/>
          <p:nvPr/>
        </p:nvGrpSpPr>
        <p:grpSpPr>
          <a:xfrm>
            <a:off x="2366819" y="3527258"/>
            <a:ext cx="374512" cy="374512"/>
            <a:chOff x="2366819" y="3527258"/>
            <a:chExt cx="374512" cy="374512"/>
          </a:xfrm>
        </p:grpSpPr>
        <p:sp>
          <p:nvSpPr>
            <p:cNvPr id="1094" name="Google Shape;1094;p61"/>
            <p:cNvSpPr/>
            <p:nvPr/>
          </p:nvSpPr>
          <p:spPr>
            <a:xfrm>
              <a:off x="2545678" y="3568305"/>
              <a:ext cx="16740" cy="14111"/>
            </a:xfrm>
            <a:custGeom>
              <a:rect b="b" l="l" r="r" t="t"/>
              <a:pathLst>
                <a:path extrusionOk="0" h="526" w="624">
                  <a:moveTo>
                    <a:pt x="339" y="0"/>
                  </a:moveTo>
                  <a:cubicBezTo>
                    <a:pt x="161" y="0"/>
                    <a:pt x="1" y="173"/>
                    <a:pt x="96" y="363"/>
                  </a:cubicBezTo>
                  <a:cubicBezTo>
                    <a:pt x="127" y="471"/>
                    <a:pt x="228" y="526"/>
                    <a:pt x="332" y="526"/>
                  </a:cubicBezTo>
                  <a:cubicBezTo>
                    <a:pt x="437" y="526"/>
                    <a:pt x="546" y="471"/>
                    <a:pt x="592" y="363"/>
                  </a:cubicBezTo>
                  <a:cubicBezTo>
                    <a:pt x="623" y="239"/>
                    <a:pt x="592" y="115"/>
                    <a:pt x="499" y="53"/>
                  </a:cubicBezTo>
                  <a:cubicBezTo>
                    <a:pt x="448" y="16"/>
                    <a:pt x="393" y="0"/>
                    <a:pt x="3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61"/>
            <p:cNvSpPr/>
            <p:nvPr/>
          </p:nvSpPr>
          <p:spPr>
            <a:xfrm>
              <a:off x="2425062" y="3571899"/>
              <a:ext cx="258832" cy="329871"/>
            </a:xfrm>
            <a:custGeom>
              <a:rect b="b" l="l" r="r" t="t"/>
              <a:pathLst>
                <a:path extrusionOk="0" h="12296" w="9648">
                  <a:moveTo>
                    <a:pt x="5833" y="10000"/>
                  </a:moveTo>
                  <a:lnTo>
                    <a:pt x="5833" y="10837"/>
                  </a:lnTo>
                  <a:lnTo>
                    <a:pt x="3816" y="10837"/>
                  </a:lnTo>
                  <a:lnTo>
                    <a:pt x="3816" y="10000"/>
                  </a:lnTo>
                  <a:close/>
                  <a:moveTo>
                    <a:pt x="5274" y="11396"/>
                  </a:moveTo>
                  <a:lnTo>
                    <a:pt x="5274" y="11768"/>
                  </a:lnTo>
                  <a:lnTo>
                    <a:pt x="4344" y="11768"/>
                  </a:lnTo>
                  <a:lnTo>
                    <a:pt x="4344" y="11396"/>
                  </a:lnTo>
                  <a:close/>
                  <a:moveTo>
                    <a:pt x="6033" y="1"/>
                  </a:moveTo>
                  <a:cubicBezTo>
                    <a:pt x="5749" y="1"/>
                    <a:pt x="5645" y="453"/>
                    <a:pt x="5988" y="539"/>
                  </a:cubicBezTo>
                  <a:cubicBezTo>
                    <a:pt x="7818" y="1066"/>
                    <a:pt x="9090" y="2741"/>
                    <a:pt x="9090" y="4665"/>
                  </a:cubicBezTo>
                  <a:cubicBezTo>
                    <a:pt x="9090" y="6588"/>
                    <a:pt x="7539" y="8139"/>
                    <a:pt x="6019" y="8697"/>
                  </a:cubicBezTo>
                  <a:cubicBezTo>
                    <a:pt x="5926" y="8728"/>
                    <a:pt x="5833" y="8821"/>
                    <a:pt x="5833" y="8945"/>
                  </a:cubicBezTo>
                  <a:lnTo>
                    <a:pt x="5833" y="9473"/>
                  </a:lnTo>
                  <a:lnTo>
                    <a:pt x="3816" y="9473"/>
                  </a:lnTo>
                  <a:lnTo>
                    <a:pt x="3816" y="8945"/>
                  </a:lnTo>
                  <a:cubicBezTo>
                    <a:pt x="3785" y="8821"/>
                    <a:pt x="3723" y="8728"/>
                    <a:pt x="3630" y="8697"/>
                  </a:cubicBezTo>
                  <a:cubicBezTo>
                    <a:pt x="2110" y="8139"/>
                    <a:pt x="559" y="6588"/>
                    <a:pt x="559" y="4665"/>
                  </a:cubicBezTo>
                  <a:cubicBezTo>
                    <a:pt x="559" y="2741"/>
                    <a:pt x="1831" y="1066"/>
                    <a:pt x="3692" y="539"/>
                  </a:cubicBezTo>
                  <a:cubicBezTo>
                    <a:pt x="3816" y="508"/>
                    <a:pt x="3909" y="353"/>
                    <a:pt x="3878" y="198"/>
                  </a:cubicBezTo>
                  <a:cubicBezTo>
                    <a:pt x="3853" y="69"/>
                    <a:pt x="3740" y="4"/>
                    <a:pt x="3614" y="4"/>
                  </a:cubicBezTo>
                  <a:cubicBezTo>
                    <a:pt x="3589" y="4"/>
                    <a:pt x="3563" y="6"/>
                    <a:pt x="3537" y="12"/>
                  </a:cubicBezTo>
                  <a:cubicBezTo>
                    <a:pt x="1459" y="601"/>
                    <a:pt x="1" y="2493"/>
                    <a:pt x="1" y="4665"/>
                  </a:cubicBezTo>
                  <a:cubicBezTo>
                    <a:pt x="1" y="5688"/>
                    <a:pt x="373" y="6712"/>
                    <a:pt x="1056" y="7487"/>
                  </a:cubicBezTo>
                  <a:cubicBezTo>
                    <a:pt x="1614" y="8232"/>
                    <a:pt x="2389" y="8790"/>
                    <a:pt x="3258" y="9131"/>
                  </a:cubicBezTo>
                  <a:lnTo>
                    <a:pt x="3258" y="11117"/>
                  </a:lnTo>
                  <a:cubicBezTo>
                    <a:pt x="3258" y="11272"/>
                    <a:pt x="3382" y="11396"/>
                    <a:pt x="3537" y="11396"/>
                  </a:cubicBezTo>
                  <a:lnTo>
                    <a:pt x="3816" y="11396"/>
                  </a:lnTo>
                  <a:lnTo>
                    <a:pt x="3816" y="12047"/>
                  </a:lnTo>
                  <a:cubicBezTo>
                    <a:pt x="3816" y="12171"/>
                    <a:pt x="3909" y="12295"/>
                    <a:pt x="4064" y="12295"/>
                  </a:cubicBezTo>
                  <a:lnTo>
                    <a:pt x="5553" y="12295"/>
                  </a:lnTo>
                  <a:cubicBezTo>
                    <a:pt x="5708" y="12295"/>
                    <a:pt x="5833" y="12202"/>
                    <a:pt x="5833" y="12047"/>
                  </a:cubicBezTo>
                  <a:lnTo>
                    <a:pt x="5833" y="11396"/>
                  </a:lnTo>
                  <a:lnTo>
                    <a:pt x="6143" y="11396"/>
                  </a:lnTo>
                  <a:cubicBezTo>
                    <a:pt x="6267" y="11396"/>
                    <a:pt x="6391" y="11272"/>
                    <a:pt x="6391" y="11117"/>
                  </a:cubicBezTo>
                  <a:lnTo>
                    <a:pt x="6391" y="9131"/>
                  </a:lnTo>
                  <a:cubicBezTo>
                    <a:pt x="7259" y="8790"/>
                    <a:pt x="8035" y="8201"/>
                    <a:pt x="8624" y="7487"/>
                  </a:cubicBezTo>
                  <a:cubicBezTo>
                    <a:pt x="9276" y="6681"/>
                    <a:pt x="9648" y="5688"/>
                    <a:pt x="9648" y="4665"/>
                  </a:cubicBezTo>
                  <a:cubicBezTo>
                    <a:pt x="9648" y="3610"/>
                    <a:pt x="9307" y="2555"/>
                    <a:pt x="8655" y="1718"/>
                  </a:cubicBezTo>
                  <a:cubicBezTo>
                    <a:pt x="8004" y="911"/>
                    <a:pt x="7104" y="291"/>
                    <a:pt x="6112" y="12"/>
                  </a:cubicBezTo>
                  <a:cubicBezTo>
                    <a:pt x="6084" y="4"/>
                    <a:pt x="6058" y="1"/>
                    <a:pt x="60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61"/>
            <p:cNvSpPr/>
            <p:nvPr/>
          </p:nvSpPr>
          <p:spPr>
            <a:xfrm>
              <a:off x="2546564" y="3527258"/>
              <a:ext cx="15023" cy="26667"/>
            </a:xfrm>
            <a:custGeom>
              <a:rect b="b" l="l" r="r" t="t"/>
              <a:pathLst>
                <a:path extrusionOk="0" h="994" w="560">
                  <a:moveTo>
                    <a:pt x="280" y="1"/>
                  </a:moveTo>
                  <a:cubicBezTo>
                    <a:pt x="125" y="1"/>
                    <a:pt x="1" y="125"/>
                    <a:pt x="32" y="280"/>
                  </a:cubicBezTo>
                  <a:lnTo>
                    <a:pt x="32" y="714"/>
                  </a:lnTo>
                  <a:cubicBezTo>
                    <a:pt x="32" y="869"/>
                    <a:pt x="125" y="993"/>
                    <a:pt x="280" y="993"/>
                  </a:cubicBezTo>
                  <a:cubicBezTo>
                    <a:pt x="435" y="993"/>
                    <a:pt x="559" y="869"/>
                    <a:pt x="559" y="714"/>
                  </a:cubicBezTo>
                  <a:lnTo>
                    <a:pt x="559" y="280"/>
                  </a:lnTo>
                  <a:cubicBezTo>
                    <a:pt x="559" y="125"/>
                    <a:pt x="435" y="1"/>
                    <a:pt x="2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61"/>
            <p:cNvSpPr/>
            <p:nvPr/>
          </p:nvSpPr>
          <p:spPr>
            <a:xfrm>
              <a:off x="2714665" y="3707003"/>
              <a:ext cx="26667" cy="15023"/>
            </a:xfrm>
            <a:custGeom>
              <a:rect b="b" l="l" r="r" t="t"/>
              <a:pathLst>
                <a:path extrusionOk="0" h="560" w="994">
                  <a:moveTo>
                    <a:pt x="280" y="1"/>
                  </a:moveTo>
                  <a:cubicBezTo>
                    <a:pt x="125" y="1"/>
                    <a:pt x="32" y="125"/>
                    <a:pt x="32" y="280"/>
                  </a:cubicBezTo>
                  <a:cubicBezTo>
                    <a:pt x="1" y="435"/>
                    <a:pt x="125" y="559"/>
                    <a:pt x="280" y="559"/>
                  </a:cubicBezTo>
                  <a:lnTo>
                    <a:pt x="745" y="559"/>
                  </a:lnTo>
                  <a:cubicBezTo>
                    <a:pt x="869" y="559"/>
                    <a:pt x="993" y="435"/>
                    <a:pt x="993" y="280"/>
                  </a:cubicBezTo>
                  <a:cubicBezTo>
                    <a:pt x="993" y="125"/>
                    <a:pt x="869" y="1"/>
                    <a:pt x="7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61"/>
            <p:cNvSpPr/>
            <p:nvPr/>
          </p:nvSpPr>
          <p:spPr>
            <a:xfrm>
              <a:off x="2366819" y="3707003"/>
              <a:ext cx="26667" cy="15023"/>
            </a:xfrm>
            <a:custGeom>
              <a:rect b="b" l="l" r="r" t="t"/>
              <a:pathLst>
                <a:path extrusionOk="0" h="560" w="994">
                  <a:moveTo>
                    <a:pt x="280" y="1"/>
                  </a:moveTo>
                  <a:cubicBezTo>
                    <a:pt x="125" y="1"/>
                    <a:pt x="1" y="125"/>
                    <a:pt x="1" y="280"/>
                  </a:cubicBezTo>
                  <a:cubicBezTo>
                    <a:pt x="1" y="435"/>
                    <a:pt x="125" y="559"/>
                    <a:pt x="280" y="559"/>
                  </a:cubicBezTo>
                  <a:lnTo>
                    <a:pt x="714" y="559"/>
                  </a:lnTo>
                  <a:cubicBezTo>
                    <a:pt x="869" y="559"/>
                    <a:pt x="993" y="435"/>
                    <a:pt x="993" y="280"/>
                  </a:cubicBezTo>
                  <a:cubicBezTo>
                    <a:pt x="993" y="125"/>
                    <a:pt x="869" y="1"/>
                    <a:pt x="7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61"/>
            <p:cNvSpPr/>
            <p:nvPr/>
          </p:nvSpPr>
          <p:spPr>
            <a:xfrm>
              <a:off x="2662888" y="3580323"/>
              <a:ext cx="26854" cy="23125"/>
            </a:xfrm>
            <a:custGeom>
              <a:rect b="b" l="l" r="r" t="t"/>
              <a:pathLst>
                <a:path extrusionOk="0" h="862" w="1001">
                  <a:moveTo>
                    <a:pt x="690" y="0"/>
                  </a:moveTo>
                  <a:cubicBezTo>
                    <a:pt x="620" y="0"/>
                    <a:pt x="550" y="23"/>
                    <a:pt x="504" y="70"/>
                  </a:cubicBezTo>
                  <a:lnTo>
                    <a:pt x="194" y="380"/>
                  </a:lnTo>
                  <a:cubicBezTo>
                    <a:pt x="0" y="573"/>
                    <a:pt x="184" y="861"/>
                    <a:pt x="391" y="861"/>
                  </a:cubicBezTo>
                  <a:cubicBezTo>
                    <a:pt x="450" y="861"/>
                    <a:pt x="511" y="838"/>
                    <a:pt x="566" y="783"/>
                  </a:cubicBezTo>
                  <a:lnTo>
                    <a:pt x="876" y="473"/>
                  </a:lnTo>
                  <a:cubicBezTo>
                    <a:pt x="1000" y="349"/>
                    <a:pt x="1000" y="163"/>
                    <a:pt x="876" y="70"/>
                  </a:cubicBezTo>
                  <a:cubicBezTo>
                    <a:pt x="829" y="23"/>
                    <a:pt x="760" y="0"/>
                    <a:pt x="6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61"/>
            <p:cNvSpPr/>
            <p:nvPr/>
          </p:nvSpPr>
          <p:spPr>
            <a:xfrm>
              <a:off x="2416692" y="3825956"/>
              <a:ext cx="29269" cy="23420"/>
            </a:xfrm>
            <a:custGeom>
              <a:rect b="b" l="l" r="r" t="t"/>
              <a:pathLst>
                <a:path extrusionOk="0" h="873" w="1091">
                  <a:moveTo>
                    <a:pt x="693" y="1"/>
                  </a:moveTo>
                  <a:cubicBezTo>
                    <a:pt x="627" y="1"/>
                    <a:pt x="559" y="29"/>
                    <a:pt x="499" y="96"/>
                  </a:cubicBezTo>
                  <a:lnTo>
                    <a:pt x="189" y="406"/>
                  </a:lnTo>
                  <a:cubicBezTo>
                    <a:pt x="0" y="594"/>
                    <a:pt x="170" y="873"/>
                    <a:pt x="385" y="873"/>
                  </a:cubicBezTo>
                  <a:cubicBezTo>
                    <a:pt x="453" y="873"/>
                    <a:pt x="525" y="845"/>
                    <a:pt x="592" y="778"/>
                  </a:cubicBezTo>
                  <a:lnTo>
                    <a:pt x="902" y="468"/>
                  </a:lnTo>
                  <a:cubicBezTo>
                    <a:pt x="1091" y="279"/>
                    <a:pt x="903" y="1"/>
                    <a:pt x="6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61"/>
            <p:cNvSpPr/>
            <p:nvPr/>
          </p:nvSpPr>
          <p:spPr>
            <a:xfrm>
              <a:off x="2663558" y="3826653"/>
              <a:ext cx="27847" cy="22696"/>
            </a:xfrm>
            <a:custGeom>
              <a:rect b="b" l="l" r="r" t="t"/>
              <a:pathLst>
                <a:path extrusionOk="0" h="846" w="1038">
                  <a:moveTo>
                    <a:pt x="368" y="0"/>
                  </a:moveTo>
                  <a:cubicBezTo>
                    <a:pt x="168" y="0"/>
                    <a:pt x="0" y="249"/>
                    <a:pt x="169" y="442"/>
                  </a:cubicBezTo>
                  <a:lnTo>
                    <a:pt x="479" y="752"/>
                  </a:lnTo>
                  <a:cubicBezTo>
                    <a:pt x="541" y="814"/>
                    <a:pt x="603" y="845"/>
                    <a:pt x="665" y="845"/>
                  </a:cubicBezTo>
                  <a:cubicBezTo>
                    <a:pt x="913" y="845"/>
                    <a:pt x="1037" y="535"/>
                    <a:pt x="851" y="380"/>
                  </a:cubicBezTo>
                  <a:lnTo>
                    <a:pt x="541" y="70"/>
                  </a:lnTo>
                  <a:cubicBezTo>
                    <a:pt x="485" y="21"/>
                    <a:pt x="425" y="0"/>
                    <a:pt x="3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61"/>
            <p:cNvSpPr/>
            <p:nvPr/>
          </p:nvSpPr>
          <p:spPr>
            <a:xfrm>
              <a:off x="2417228" y="3580323"/>
              <a:ext cx="26184" cy="22696"/>
            </a:xfrm>
            <a:custGeom>
              <a:rect b="b" l="l" r="r" t="t"/>
              <a:pathLst>
                <a:path extrusionOk="0" h="846" w="976">
                  <a:moveTo>
                    <a:pt x="382" y="1"/>
                  </a:moveTo>
                  <a:cubicBezTo>
                    <a:pt x="168" y="1"/>
                    <a:pt x="0" y="249"/>
                    <a:pt x="169" y="442"/>
                  </a:cubicBezTo>
                  <a:lnTo>
                    <a:pt x="479" y="752"/>
                  </a:lnTo>
                  <a:cubicBezTo>
                    <a:pt x="541" y="814"/>
                    <a:pt x="603" y="845"/>
                    <a:pt x="665" y="845"/>
                  </a:cubicBezTo>
                  <a:cubicBezTo>
                    <a:pt x="758" y="845"/>
                    <a:pt x="820" y="814"/>
                    <a:pt x="882" y="752"/>
                  </a:cubicBezTo>
                  <a:cubicBezTo>
                    <a:pt x="975" y="659"/>
                    <a:pt x="975" y="473"/>
                    <a:pt x="882" y="380"/>
                  </a:cubicBezTo>
                  <a:lnTo>
                    <a:pt x="572" y="70"/>
                  </a:lnTo>
                  <a:cubicBezTo>
                    <a:pt x="510" y="21"/>
                    <a:pt x="444" y="1"/>
                    <a:pt x="38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61"/>
            <p:cNvSpPr/>
            <p:nvPr/>
          </p:nvSpPr>
          <p:spPr>
            <a:xfrm>
              <a:off x="2450870" y="3604656"/>
              <a:ext cx="226370" cy="183312"/>
            </a:xfrm>
            <a:custGeom>
              <a:rect b="b" l="l" r="r" t="t"/>
              <a:pathLst>
                <a:path extrusionOk="0" h="6833" w="8438">
                  <a:moveTo>
                    <a:pt x="3847" y="528"/>
                  </a:moveTo>
                  <a:cubicBezTo>
                    <a:pt x="5429" y="528"/>
                    <a:pt x="6732" y="1831"/>
                    <a:pt x="6732" y="3413"/>
                  </a:cubicBezTo>
                  <a:cubicBezTo>
                    <a:pt x="6732" y="5133"/>
                    <a:pt x="5313" y="6285"/>
                    <a:pt x="3838" y="6285"/>
                  </a:cubicBezTo>
                  <a:cubicBezTo>
                    <a:pt x="3132" y="6285"/>
                    <a:pt x="2413" y="6021"/>
                    <a:pt x="1831" y="5429"/>
                  </a:cubicBezTo>
                  <a:cubicBezTo>
                    <a:pt x="1" y="3630"/>
                    <a:pt x="1303" y="528"/>
                    <a:pt x="3847" y="528"/>
                  </a:cubicBezTo>
                  <a:close/>
                  <a:moveTo>
                    <a:pt x="3847" y="0"/>
                  </a:moveTo>
                  <a:cubicBezTo>
                    <a:pt x="1955" y="0"/>
                    <a:pt x="435" y="1520"/>
                    <a:pt x="435" y="3413"/>
                  </a:cubicBezTo>
                  <a:cubicBezTo>
                    <a:pt x="435" y="5471"/>
                    <a:pt x="2127" y="6833"/>
                    <a:pt x="3885" y="6833"/>
                  </a:cubicBezTo>
                  <a:cubicBezTo>
                    <a:pt x="4723" y="6833"/>
                    <a:pt x="5575" y="6523"/>
                    <a:pt x="6266" y="5832"/>
                  </a:cubicBezTo>
                  <a:cubicBezTo>
                    <a:pt x="8438" y="3661"/>
                    <a:pt x="6918" y="0"/>
                    <a:pt x="38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61"/>
            <p:cNvSpPr/>
            <p:nvPr/>
          </p:nvSpPr>
          <p:spPr>
            <a:xfrm>
              <a:off x="2518287" y="3637117"/>
              <a:ext cx="64923" cy="47458"/>
            </a:xfrm>
            <a:custGeom>
              <a:rect b="b" l="l" r="r" t="t"/>
              <a:pathLst>
                <a:path extrusionOk="0" h="1769" w="2420">
                  <a:moveTo>
                    <a:pt x="1334" y="0"/>
                  </a:moveTo>
                  <a:cubicBezTo>
                    <a:pt x="1117" y="0"/>
                    <a:pt x="900" y="124"/>
                    <a:pt x="807" y="310"/>
                  </a:cubicBezTo>
                  <a:lnTo>
                    <a:pt x="434" y="869"/>
                  </a:lnTo>
                  <a:cubicBezTo>
                    <a:pt x="372" y="838"/>
                    <a:pt x="310" y="838"/>
                    <a:pt x="248" y="838"/>
                  </a:cubicBezTo>
                  <a:cubicBezTo>
                    <a:pt x="93" y="869"/>
                    <a:pt x="0" y="1024"/>
                    <a:pt x="31" y="1179"/>
                  </a:cubicBezTo>
                  <a:lnTo>
                    <a:pt x="124" y="1551"/>
                  </a:lnTo>
                  <a:cubicBezTo>
                    <a:pt x="155" y="1675"/>
                    <a:pt x="279" y="1768"/>
                    <a:pt x="403" y="1768"/>
                  </a:cubicBezTo>
                  <a:lnTo>
                    <a:pt x="465" y="1768"/>
                  </a:lnTo>
                  <a:lnTo>
                    <a:pt x="838" y="1675"/>
                  </a:lnTo>
                  <a:cubicBezTo>
                    <a:pt x="993" y="1644"/>
                    <a:pt x="1086" y="1489"/>
                    <a:pt x="1055" y="1365"/>
                  </a:cubicBezTo>
                  <a:cubicBezTo>
                    <a:pt x="1024" y="1272"/>
                    <a:pt x="993" y="1210"/>
                    <a:pt x="931" y="1179"/>
                  </a:cubicBezTo>
                  <a:lnTo>
                    <a:pt x="1272" y="621"/>
                  </a:lnTo>
                  <a:cubicBezTo>
                    <a:pt x="1303" y="590"/>
                    <a:pt x="1334" y="558"/>
                    <a:pt x="1365" y="558"/>
                  </a:cubicBezTo>
                  <a:cubicBezTo>
                    <a:pt x="1396" y="558"/>
                    <a:pt x="1427" y="590"/>
                    <a:pt x="1427" y="590"/>
                  </a:cubicBezTo>
                  <a:lnTo>
                    <a:pt x="1861" y="1334"/>
                  </a:lnTo>
                  <a:cubicBezTo>
                    <a:pt x="1918" y="1409"/>
                    <a:pt x="1997" y="1450"/>
                    <a:pt x="2085" y="1450"/>
                  </a:cubicBezTo>
                  <a:cubicBezTo>
                    <a:pt x="2142" y="1450"/>
                    <a:pt x="2203" y="1433"/>
                    <a:pt x="2265" y="1396"/>
                  </a:cubicBezTo>
                  <a:cubicBezTo>
                    <a:pt x="2389" y="1334"/>
                    <a:pt x="2420" y="1148"/>
                    <a:pt x="2358" y="1024"/>
                  </a:cubicBezTo>
                  <a:lnTo>
                    <a:pt x="1892" y="310"/>
                  </a:lnTo>
                  <a:cubicBezTo>
                    <a:pt x="1768" y="124"/>
                    <a:pt x="1551" y="0"/>
                    <a:pt x="13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61"/>
            <p:cNvSpPr/>
            <p:nvPr/>
          </p:nvSpPr>
          <p:spPr>
            <a:xfrm>
              <a:off x="2494143" y="3693401"/>
              <a:ext cx="60764" cy="47136"/>
            </a:xfrm>
            <a:custGeom>
              <a:rect b="b" l="l" r="r" t="t"/>
              <a:pathLst>
                <a:path extrusionOk="0" h="1757" w="2265">
                  <a:moveTo>
                    <a:pt x="721" y="0"/>
                  </a:moveTo>
                  <a:cubicBezTo>
                    <a:pt x="638" y="0"/>
                    <a:pt x="554" y="40"/>
                    <a:pt x="497" y="136"/>
                  </a:cubicBezTo>
                  <a:lnTo>
                    <a:pt x="280" y="508"/>
                  </a:lnTo>
                  <a:cubicBezTo>
                    <a:pt x="1" y="942"/>
                    <a:pt x="311" y="1469"/>
                    <a:pt x="807" y="1500"/>
                  </a:cubicBezTo>
                  <a:lnTo>
                    <a:pt x="1396" y="1500"/>
                  </a:lnTo>
                  <a:cubicBezTo>
                    <a:pt x="1396" y="1562"/>
                    <a:pt x="1427" y="1624"/>
                    <a:pt x="1489" y="1686"/>
                  </a:cubicBezTo>
                  <a:cubicBezTo>
                    <a:pt x="1536" y="1733"/>
                    <a:pt x="1606" y="1756"/>
                    <a:pt x="1676" y="1756"/>
                  </a:cubicBezTo>
                  <a:cubicBezTo>
                    <a:pt x="1745" y="1756"/>
                    <a:pt x="1815" y="1733"/>
                    <a:pt x="1862" y="1686"/>
                  </a:cubicBezTo>
                  <a:lnTo>
                    <a:pt x="2141" y="1407"/>
                  </a:lnTo>
                  <a:cubicBezTo>
                    <a:pt x="2265" y="1314"/>
                    <a:pt x="2265" y="1128"/>
                    <a:pt x="2141" y="1035"/>
                  </a:cubicBezTo>
                  <a:lnTo>
                    <a:pt x="1862" y="756"/>
                  </a:lnTo>
                  <a:cubicBezTo>
                    <a:pt x="1810" y="694"/>
                    <a:pt x="1741" y="666"/>
                    <a:pt x="1672" y="666"/>
                  </a:cubicBezTo>
                  <a:cubicBezTo>
                    <a:pt x="1534" y="666"/>
                    <a:pt x="1396" y="777"/>
                    <a:pt x="1396" y="942"/>
                  </a:cubicBezTo>
                  <a:lnTo>
                    <a:pt x="807" y="942"/>
                  </a:lnTo>
                  <a:cubicBezTo>
                    <a:pt x="776" y="942"/>
                    <a:pt x="745" y="911"/>
                    <a:pt x="714" y="911"/>
                  </a:cubicBezTo>
                  <a:cubicBezTo>
                    <a:pt x="714" y="880"/>
                    <a:pt x="714" y="818"/>
                    <a:pt x="714" y="818"/>
                  </a:cubicBezTo>
                  <a:lnTo>
                    <a:pt x="962" y="415"/>
                  </a:lnTo>
                  <a:cubicBezTo>
                    <a:pt x="1091" y="200"/>
                    <a:pt x="908" y="0"/>
                    <a:pt x="7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61"/>
            <p:cNvSpPr/>
            <p:nvPr/>
          </p:nvSpPr>
          <p:spPr>
            <a:xfrm>
              <a:off x="2566550" y="3683555"/>
              <a:ext cx="47458" cy="49282"/>
            </a:xfrm>
            <a:custGeom>
              <a:rect b="b" l="l" r="r" t="t"/>
              <a:pathLst>
                <a:path extrusionOk="0" h="1837" w="1769">
                  <a:moveTo>
                    <a:pt x="839" y="0"/>
                  </a:moveTo>
                  <a:cubicBezTo>
                    <a:pt x="706" y="0"/>
                    <a:pt x="586" y="85"/>
                    <a:pt x="559" y="192"/>
                  </a:cubicBezTo>
                  <a:lnTo>
                    <a:pt x="466" y="565"/>
                  </a:lnTo>
                  <a:cubicBezTo>
                    <a:pt x="403" y="720"/>
                    <a:pt x="497" y="875"/>
                    <a:pt x="652" y="906"/>
                  </a:cubicBezTo>
                  <a:lnTo>
                    <a:pt x="745" y="906"/>
                  </a:lnTo>
                  <a:cubicBezTo>
                    <a:pt x="776" y="906"/>
                    <a:pt x="838" y="906"/>
                    <a:pt x="869" y="875"/>
                  </a:cubicBezTo>
                  <a:lnTo>
                    <a:pt x="1055" y="1154"/>
                  </a:lnTo>
                  <a:cubicBezTo>
                    <a:pt x="1086" y="1216"/>
                    <a:pt x="1055" y="1309"/>
                    <a:pt x="993" y="1309"/>
                  </a:cubicBezTo>
                  <a:lnTo>
                    <a:pt x="279" y="1309"/>
                  </a:lnTo>
                  <a:cubicBezTo>
                    <a:pt x="124" y="1309"/>
                    <a:pt x="0" y="1433"/>
                    <a:pt x="0" y="1588"/>
                  </a:cubicBezTo>
                  <a:cubicBezTo>
                    <a:pt x="0" y="1712"/>
                    <a:pt x="124" y="1836"/>
                    <a:pt x="279" y="1836"/>
                  </a:cubicBezTo>
                  <a:lnTo>
                    <a:pt x="993" y="1836"/>
                  </a:lnTo>
                  <a:cubicBezTo>
                    <a:pt x="1489" y="1836"/>
                    <a:pt x="1768" y="1309"/>
                    <a:pt x="1520" y="875"/>
                  </a:cubicBezTo>
                  <a:lnTo>
                    <a:pt x="1365" y="596"/>
                  </a:lnTo>
                  <a:cubicBezTo>
                    <a:pt x="1396" y="565"/>
                    <a:pt x="1458" y="503"/>
                    <a:pt x="1458" y="440"/>
                  </a:cubicBezTo>
                  <a:cubicBezTo>
                    <a:pt x="1520" y="316"/>
                    <a:pt x="1427" y="161"/>
                    <a:pt x="1272" y="99"/>
                  </a:cubicBezTo>
                  <a:lnTo>
                    <a:pt x="900" y="6"/>
                  </a:lnTo>
                  <a:cubicBezTo>
                    <a:pt x="879" y="2"/>
                    <a:pt x="859" y="0"/>
                    <a:pt x="8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 name="Google Shape;1107;p61"/>
          <p:cNvGrpSpPr/>
          <p:nvPr/>
        </p:nvGrpSpPr>
        <p:grpSpPr>
          <a:xfrm>
            <a:off x="4007026" y="1732901"/>
            <a:ext cx="355357" cy="374324"/>
            <a:chOff x="4007026" y="1732901"/>
            <a:chExt cx="355357" cy="374324"/>
          </a:xfrm>
        </p:grpSpPr>
        <p:sp>
          <p:nvSpPr>
            <p:cNvPr id="1108" name="Google Shape;1108;p61"/>
            <p:cNvSpPr/>
            <p:nvPr/>
          </p:nvSpPr>
          <p:spPr>
            <a:xfrm>
              <a:off x="4216710" y="1826234"/>
              <a:ext cx="16687" cy="14406"/>
            </a:xfrm>
            <a:custGeom>
              <a:rect b="b" l="l" r="r" t="t"/>
              <a:pathLst>
                <a:path extrusionOk="0" h="537" w="622">
                  <a:moveTo>
                    <a:pt x="330" y="0"/>
                  </a:moveTo>
                  <a:cubicBezTo>
                    <a:pt x="155" y="0"/>
                    <a:pt x="1" y="188"/>
                    <a:pt x="95" y="375"/>
                  </a:cubicBezTo>
                  <a:cubicBezTo>
                    <a:pt x="121" y="456"/>
                    <a:pt x="195" y="537"/>
                    <a:pt x="295" y="537"/>
                  </a:cubicBezTo>
                  <a:cubicBezTo>
                    <a:pt x="310" y="537"/>
                    <a:pt x="326" y="535"/>
                    <a:pt x="343" y="531"/>
                  </a:cubicBezTo>
                  <a:cubicBezTo>
                    <a:pt x="467" y="531"/>
                    <a:pt x="560" y="468"/>
                    <a:pt x="591" y="344"/>
                  </a:cubicBezTo>
                  <a:cubicBezTo>
                    <a:pt x="622" y="251"/>
                    <a:pt x="591" y="127"/>
                    <a:pt x="498" y="65"/>
                  </a:cubicBezTo>
                  <a:cubicBezTo>
                    <a:pt x="445" y="20"/>
                    <a:pt x="386" y="0"/>
                    <a:pt x="3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61"/>
            <p:cNvSpPr/>
            <p:nvPr/>
          </p:nvSpPr>
          <p:spPr>
            <a:xfrm>
              <a:off x="4052794" y="1909936"/>
              <a:ext cx="82414" cy="102186"/>
            </a:xfrm>
            <a:custGeom>
              <a:rect b="b" l="l" r="r" t="t"/>
              <a:pathLst>
                <a:path extrusionOk="0" h="3809" w="3072">
                  <a:moveTo>
                    <a:pt x="1552" y="637"/>
                  </a:moveTo>
                  <a:cubicBezTo>
                    <a:pt x="1893" y="978"/>
                    <a:pt x="2482" y="1660"/>
                    <a:pt x="2482" y="2218"/>
                  </a:cubicBezTo>
                  <a:cubicBezTo>
                    <a:pt x="2482" y="2746"/>
                    <a:pt x="2048" y="3180"/>
                    <a:pt x="1552" y="3180"/>
                  </a:cubicBezTo>
                  <a:cubicBezTo>
                    <a:pt x="1024" y="3149"/>
                    <a:pt x="590" y="2746"/>
                    <a:pt x="590" y="2218"/>
                  </a:cubicBezTo>
                  <a:cubicBezTo>
                    <a:pt x="590" y="1660"/>
                    <a:pt x="1179" y="978"/>
                    <a:pt x="1552" y="637"/>
                  </a:cubicBezTo>
                  <a:close/>
                  <a:moveTo>
                    <a:pt x="1536" y="1"/>
                  </a:moveTo>
                  <a:cubicBezTo>
                    <a:pt x="1474" y="1"/>
                    <a:pt x="1412" y="16"/>
                    <a:pt x="1366" y="47"/>
                  </a:cubicBezTo>
                  <a:cubicBezTo>
                    <a:pt x="1304" y="109"/>
                    <a:pt x="63" y="1164"/>
                    <a:pt x="63" y="2250"/>
                  </a:cubicBezTo>
                  <a:cubicBezTo>
                    <a:pt x="1" y="3289"/>
                    <a:pt x="768" y="3808"/>
                    <a:pt x="1536" y="3808"/>
                  </a:cubicBezTo>
                  <a:cubicBezTo>
                    <a:pt x="2304" y="3808"/>
                    <a:pt x="3072" y="3289"/>
                    <a:pt x="3010" y="2250"/>
                  </a:cubicBezTo>
                  <a:cubicBezTo>
                    <a:pt x="3010" y="1164"/>
                    <a:pt x="1769" y="109"/>
                    <a:pt x="1707" y="47"/>
                  </a:cubicBezTo>
                  <a:cubicBezTo>
                    <a:pt x="1660" y="16"/>
                    <a:pt x="1598" y="1"/>
                    <a:pt x="15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61"/>
            <p:cNvSpPr/>
            <p:nvPr/>
          </p:nvSpPr>
          <p:spPr>
            <a:xfrm>
              <a:off x="4007026" y="1732901"/>
              <a:ext cx="355357" cy="374324"/>
            </a:xfrm>
            <a:custGeom>
              <a:rect b="b" l="l" r="r" t="t"/>
              <a:pathLst>
                <a:path extrusionOk="0" h="13953" w="13246">
                  <a:moveTo>
                    <a:pt x="9094" y="7675"/>
                  </a:moveTo>
                  <a:cubicBezTo>
                    <a:pt x="10564" y="7675"/>
                    <a:pt x="11974" y="8819"/>
                    <a:pt x="11974" y="10555"/>
                  </a:cubicBezTo>
                  <a:cubicBezTo>
                    <a:pt x="11974" y="12137"/>
                    <a:pt x="10702" y="13439"/>
                    <a:pt x="9120" y="13439"/>
                  </a:cubicBezTo>
                  <a:cubicBezTo>
                    <a:pt x="6546" y="13439"/>
                    <a:pt x="5274" y="10337"/>
                    <a:pt x="7073" y="8538"/>
                  </a:cubicBezTo>
                  <a:cubicBezTo>
                    <a:pt x="7659" y="7942"/>
                    <a:pt x="8384" y="7675"/>
                    <a:pt x="9094" y="7675"/>
                  </a:cubicBezTo>
                  <a:close/>
                  <a:moveTo>
                    <a:pt x="5010" y="0"/>
                  </a:moveTo>
                  <a:cubicBezTo>
                    <a:pt x="4948" y="0"/>
                    <a:pt x="4886" y="24"/>
                    <a:pt x="4840" y="70"/>
                  </a:cubicBezTo>
                  <a:cubicBezTo>
                    <a:pt x="3971" y="815"/>
                    <a:pt x="3165" y="1621"/>
                    <a:pt x="2420" y="2521"/>
                  </a:cubicBezTo>
                  <a:cubicBezTo>
                    <a:pt x="1800" y="3296"/>
                    <a:pt x="1241" y="4134"/>
                    <a:pt x="776" y="5033"/>
                  </a:cubicBezTo>
                  <a:cubicBezTo>
                    <a:pt x="311" y="5902"/>
                    <a:pt x="32" y="6894"/>
                    <a:pt x="1" y="7918"/>
                  </a:cubicBezTo>
                  <a:cubicBezTo>
                    <a:pt x="1" y="10752"/>
                    <a:pt x="2309" y="12920"/>
                    <a:pt x="4973" y="12920"/>
                  </a:cubicBezTo>
                  <a:cubicBezTo>
                    <a:pt x="5459" y="12920"/>
                    <a:pt x="5956" y="12848"/>
                    <a:pt x="6453" y="12695"/>
                  </a:cubicBezTo>
                  <a:cubicBezTo>
                    <a:pt x="7137" y="13539"/>
                    <a:pt x="8121" y="13953"/>
                    <a:pt x="9101" y="13953"/>
                  </a:cubicBezTo>
                  <a:cubicBezTo>
                    <a:pt x="10211" y="13953"/>
                    <a:pt x="11315" y="13422"/>
                    <a:pt x="11974" y="12385"/>
                  </a:cubicBezTo>
                  <a:cubicBezTo>
                    <a:pt x="13246" y="10399"/>
                    <a:pt x="12191" y="7794"/>
                    <a:pt x="9927" y="7236"/>
                  </a:cubicBezTo>
                  <a:lnTo>
                    <a:pt x="9958" y="7236"/>
                  </a:lnTo>
                  <a:cubicBezTo>
                    <a:pt x="9803" y="6336"/>
                    <a:pt x="9493" y="5498"/>
                    <a:pt x="9058" y="4723"/>
                  </a:cubicBezTo>
                  <a:cubicBezTo>
                    <a:pt x="8998" y="4612"/>
                    <a:pt x="8908" y="4567"/>
                    <a:pt x="8820" y="4567"/>
                  </a:cubicBezTo>
                  <a:cubicBezTo>
                    <a:pt x="8638" y="4567"/>
                    <a:pt x="8467" y="4762"/>
                    <a:pt x="8593" y="4971"/>
                  </a:cubicBezTo>
                  <a:cubicBezTo>
                    <a:pt x="8965" y="5654"/>
                    <a:pt x="9213" y="6367"/>
                    <a:pt x="9369" y="7142"/>
                  </a:cubicBezTo>
                  <a:lnTo>
                    <a:pt x="9120" y="7142"/>
                  </a:lnTo>
                  <a:cubicBezTo>
                    <a:pt x="6484" y="7142"/>
                    <a:pt x="4871" y="9965"/>
                    <a:pt x="6143" y="12230"/>
                  </a:cubicBezTo>
                  <a:cubicBezTo>
                    <a:pt x="5759" y="12331"/>
                    <a:pt x="5377" y="12379"/>
                    <a:pt x="5003" y="12379"/>
                  </a:cubicBezTo>
                  <a:cubicBezTo>
                    <a:pt x="2621" y="12379"/>
                    <a:pt x="559" y="10438"/>
                    <a:pt x="559" y="7918"/>
                  </a:cubicBezTo>
                  <a:cubicBezTo>
                    <a:pt x="559" y="6057"/>
                    <a:pt x="1800" y="4165"/>
                    <a:pt x="2854" y="2862"/>
                  </a:cubicBezTo>
                  <a:cubicBezTo>
                    <a:pt x="3506" y="2055"/>
                    <a:pt x="4219" y="1311"/>
                    <a:pt x="4995" y="628"/>
                  </a:cubicBezTo>
                  <a:cubicBezTo>
                    <a:pt x="5801" y="1342"/>
                    <a:pt x="6515" y="2086"/>
                    <a:pt x="7197" y="2924"/>
                  </a:cubicBezTo>
                  <a:cubicBezTo>
                    <a:pt x="7254" y="2997"/>
                    <a:pt x="7326" y="3028"/>
                    <a:pt x="7397" y="3028"/>
                  </a:cubicBezTo>
                  <a:cubicBezTo>
                    <a:pt x="7596" y="3028"/>
                    <a:pt x="7783" y="2788"/>
                    <a:pt x="7600" y="2583"/>
                  </a:cubicBezTo>
                  <a:cubicBezTo>
                    <a:pt x="6887" y="1652"/>
                    <a:pt x="6049" y="815"/>
                    <a:pt x="5181" y="70"/>
                  </a:cubicBezTo>
                  <a:cubicBezTo>
                    <a:pt x="5134" y="24"/>
                    <a:pt x="5072" y="0"/>
                    <a:pt x="50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61"/>
            <p:cNvSpPr/>
            <p:nvPr/>
          </p:nvSpPr>
          <p:spPr>
            <a:xfrm>
              <a:off x="4215073" y="1956321"/>
              <a:ext cx="64091" cy="47270"/>
            </a:xfrm>
            <a:custGeom>
              <a:rect b="b" l="l" r="r" t="t"/>
              <a:pathLst>
                <a:path extrusionOk="0" h="1762" w="2389">
                  <a:moveTo>
                    <a:pt x="1338" y="1"/>
                  </a:moveTo>
                  <a:cubicBezTo>
                    <a:pt x="1133" y="1"/>
                    <a:pt x="931" y="102"/>
                    <a:pt x="807" y="303"/>
                  </a:cubicBezTo>
                  <a:lnTo>
                    <a:pt x="435" y="893"/>
                  </a:lnTo>
                  <a:cubicBezTo>
                    <a:pt x="398" y="856"/>
                    <a:pt x="362" y="841"/>
                    <a:pt x="326" y="841"/>
                  </a:cubicBezTo>
                  <a:cubicBezTo>
                    <a:pt x="300" y="841"/>
                    <a:pt x="274" y="849"/>
                    <a:pt x="249" y="862"/>
                  </a:cubicBezTo>
                  <a:cubicBezTo>
                    <a:pt x="94" y="893"/>
                    <a:pt x="1" y="1017"/>
                    <a:pt x="32" y="1172"/>
                  </a:cubicBezTo>
                  <a:lnTo>
                    <a:pt x="125" y="1575"/>
                  </a:lnTo>
                  <a:cubicBezTo>
                    <a:pt x="156" y="1699"/>
                    <a:pt x="249" y="1761"/>
                    <a:pt x="404" y="1761"/>
                  </a:cubicBezTo>
                  <a:lnTo>
                    <a:pt x="466" y="1761"/>
                  </a:lnTo>
                  <a:lnTo>
                    <a:pt x="838" y="1699"/>
                  </a:lnTo>
                  <a:cubicBezTo>
                    <a:pt x="1086" y="1637"/>
                    <a:pt x="1117" y="1327"/>
                    <a:pt x="931" y="1203"/>
                  </a:cubicBezTo>
                  <a:lnTo>
                    <a:pt x="1272" y="614"/>
                  </a:lnTo>
                  <a:cubicBezTo>
                    <a:pt x="1303" y="583"/>
                    <a:pt x="1334" y="583"/>
                    <a:pt x="1365" y="583"/>
                  </a:cubicBezTo>
                  <a:cubicBezTo>
                    <a:pt x="1396" y="583"/>
                    <a:pt x="1396" y="583"/>
                    <a:pt x="1427" y="614"/>
                  </a:cubicBezTo>
                  <a:lnTo>
                    <a:pt x="1862" y="1327"/>
                  </a:lnTo>
                  <a:cubicBezTo>
                    <a:pt x="1903" y="1410"/>
                    <a:pt x="2000" y="1465"/>
                    <a:pt x="2105" y="1465"/>
                  </a:cubicBezTo>
                  <a:cubicBezTo>
                    <a:pt x="2158" y="1465"/>
                    <a:pt x="2213" y="1451"/>
                    <a:pt x="2265" y="1420"/>
                  </a:cubicBezTo>
                  <a:lnTo>
                    <a:pt x="2234" y="1420"/>
                  </a:lnTo>
                  <a:cubicBezTo>
                    <a:pt x="2358" y="1327"/>
                    <a:pt x="2389" y="1141"/>
                    <a:pt x="2327" y="1017"/>
                  </a:cubicBezTo>
                  <a:lnTo>
                    <a:pt x="1893" y="303"/>
                  </a:lnTo>
                  <a:cubicBezTo>
                    <a:pt x="1753" y="102"/>
                    <a:pt x="1544" y="1"/>
                    <a:pt x="13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61"/>
            <p:cNvSpPr/>
            <p:nvPr/>
          </p:nvSpPr>
          <p:spPr>
            <a:xfrm>
              <a:off x="4260841" y="2003403"/>
              <a:ext cx="49792" cy="49309"/>
            </a:xfrm>
            <a:custGeom>
              <a:rect b="b" l="l" r="r" t="t"/>
              <a:pathLst>
                <a:path extrusionOk="0" h="1838" w="1856">
                  <a:moveTo>
                    <a:pt x="932" y="0"/>
                  </a:moveTo>
                  <a:cubicBezTo>
                    <a:pt x="799" y="0"/>
                    <a:pt x="679" y="85"/>
                    <a:pt x="652" y="192"/>
                  </a:cubicBezTo>
                  <a:lnTo>
                    <a:pt x="559" y="596"/>
                  </a:lnTo>
                  <a:cubicBezTo>
                    <a:pt x="528" y="720"/>
                    <a:pt x="590" y="875"/>
                    <a:pt x="745" y="937"/>
                  </a:cubicBezTo>
                  <a:lnTo>
                    <a:pt x="807" y="937"/>
                  </a:lnTo>
                  <a:cubicBezTo>
                    <a:pt x="869" y="937"/>
                    <a:pt x="931" y="906"/>
                    <a:pt x="962" y="875"/>
                  </a:cubicBezTo>
                  <a:lnTo>
                    <a:pt x="1148" y="1185"/>
                  </a:lnTo>
                  <a:cubicBezTo>
                    <a:pt x="1148" y="1185"/>
                    <a:pt x="1148" y="1247"/>
                    <a:pt x="1148" y="1247"/>
                  </a:cubicBezTo>
                  <a:cubicBezTo>
                    <a:pt x="1117" y="1278"/>
                    <a:pt x="1086" y="1309"/>
                    <a:pt x="1055" y="1309"/>
                  </a:cubicBezTo>
                  <a:lnTo>
                    <a:pt x="373" y="1309"/>
                  </a:lnTo>
                  <a:cubicBezTo>
                    <a:pt x="1" y="1309"/>
                    <a:pt x="1" y="1836"/>
                    <a:pt x="373" y="1836"/>
                  </a:cubicBezTo>
                  <a:lnTo>
                    <a:pt x="1055" y="1836"/>
                  </a:lnTo>
                  <a:cubicBezTo>
                    <a:pt x="1069" y="1837"/>
                    <a:pt x="1082" y="1838"/>
                    <a:pt x="1095" y="1838"/>
                  </a:cubicBezTo>
                  <a:cubicBezTo>
                    <a:pt x="1568" y="1838"/>
                    <a:pt x="1855" y="1297"/>
                    <a:pt x="1614" y="875"/>
                  </a:cubicBezTo>
                  <a:lnTo>
                    <a:pt x="1458" y="596"/>
                  </a:lnTo>
                  <a:cubicBezTo>
                    <a:pt x="1521" y="565"/>
                    <a:pt x="1552" y="503"/>
                    <a:pt x="1583" y="441"/>
                  </a:cubicBezTo>
                  <a:cubicBezTo>
                    <a:pt x="1614" y="285"/>
                    <a:pt x="1521" y="161"/>
                    <a:pt x="1365" y="99"/>
                  </a:cubicBezTo>
                  <a:lnTo>
                    <a:pt x="993" y="6"/>
                  </a:lnTo>
                  <a:cubicBezTo>
                    <a:pt x="973" y="2"/>
                    <a:pt x="952"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61"/>
            <p:cNvSpPr/>
            <p:nvPr/>
          </p:nvSpPr>
          <p:spPr>
            <a:xfrm>
              <a:off x="4190928" y="2012336"/>
              <a:ext cx="59128" cy="47833"/>
            </a:xfrm>
            <a:custGeom>
              <a:rect b="b" l="l" r="r" t="t"/>
              <a:pathLst>
                <a:path extrusionOk="0" h="1783" w="2204">
                  <a:moveTo>
                    <a:pt x="739" y="1"/>
                  </a:moveTo>
                  <a:cubicBezTo>
                    <a:pt x="649" y="1"/>
                    <a:pt x="559" y="56"/>
                    <a:pt x="497" y="139"/>
                  </a:cubicBezTo>
                  <a:lnTo>
                    <a:pt x="249" y="542"/>
                  </a:lnTo>
                  <a:cubicBezTo>
                    <a:pt x="1" y="945"/>
                    <a:pt x="311" y="1503"/>
                    <a:pt x="807" y="1503"/>
                  </a:cubicBezTo>
                  <a:lnTo>
                    <a:pt x="1397" y="1503"/>
                  </a:lnTo>
                  <a:cubicBezTo>
                    <a:pt x="1397" y="1659"/>
                    <a:pt x="1521" y="1752"/>
                    <a:pt x="1676" y="1783"/>
                  </a:cubicBezTo>
                  <a:cubicBezTo>
                    <a:pt x="1738" y="1783"/>
                    <a:pt x="1800" y="1752"/>
                    <a:pt x="1862" y="1690"/>
                  </a:cubicBezTo>
                  <a:lnTo>
                    <a:pt x="2141" y="1410"/>
                  </a:lnTo>
                  <a:cubicBezTo>
                    <a:pt x="2172" y="1379"/>
                    <a:pt x="2203" y="1286"/>
                    <a:pt x="2203" y="1224"/>
                  </a:cubicBezTo>
                  <a:cubicBezTo>
                    <a:pt x="2203" y="1162"/>
                    <a:pt x="2203" y="1069"/>
                    <a:pt x="2141" y="1038"/>
                  </a:cubicBezTo>
                  <a:lnTo>
                    <a:pt x="1893" y="790"/>
                  </a:lnTo>
                  <a:cubicBezTo>
                    <a:pt x="1831" y="728"/>
                    <a:pt x="1759" y="700"/>
                    <a:pt x="1690" y="700"/>
                  </a:cubicBezTo>
                  <a:cubicBezTo>
                    <a:pt x="1552" y="700"/>
                    <a:pt x="1428" y="811"/>
                    <a:pt x="1428" y="976"/>
                  </a:cubicBezTo>
                  <a:lnTo>
                    <a:pt x="807" y="976"/>
                  </a:lnTo>
                  <a:cubicBezTo>
                    <a:pt x="776" y="976"/>
                    <a:pt x="745" y="945"/>
                    <a:pt x="745" y="914"/>
                  </a:cubicBezTo>
                  <a:cubicBezTo>
                    <a:pt x="714" y="883"/>
                    <a:pt x="714" y="852"/>
                    <a:pt x="745" y="821"/>
                  </a:cubicBezTo>
                  <a:lnTo>
                    <a:pt x="963" y="449"/>
                  </a:lnTo>
                  <a:cubicBezTo>
                    <a:pt x="1056" y="325"/>
                    <a:pt x="1025" y="139"/>
                    <a:pt x="869" y="46"/>
                  </a:cubicBezTo>
                  <a:cubicBezTo>
                    <a:pt x="828" y="15"/>
                    <a:pt x="783" y="1"/>
                    <a:pt x="7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 name="Google Shape;1114;p61"/>
          <p:cNvGrpSpPr/>
          <p:nvPr/>
        </p:nvGrpSpPr>
        <p:grpSpPr>
          <a:xfrm>
            <a:off x="2365988" y="1745591"/>
            <a:ext cx="375344" cy="352057"/>
            <a:chOff x="2365988" y="1745591"/>
            <a:chExt cx="375344" cy="352057"/>
          </a:xfrm>
        </p:grpSpPr>
        <p:sp>
          <p:nvSpPr>
            <p:cNvPr id="1115" name="Google Shape;1115;p61"/>
            <p:cNvSpPr/>
            <p:nvPr/>
          </p:nvSpPr>
          <p:spPr>
            <a:xfrm>
              <a:off x="2365988" y="1745591"/>
              <a:ext cx="375344" cy="352057"/>
            </a:xfrm>
            <a:custGeom>
              <a:rect b="b" l="l" r="r" t="t"/>
              <a:pathLst>
                <a:path extrusionOk="0" h="13123" w="13991">
                  <a:moveTo>
                    <a:pt x="4902" y="1924"/>
                  </a:moveTo>
                  <a:lnTo>
                    <a:pt x="4902" y="2792"/>
                  </a:lnTo>
                  <a:lnTo>
                    <a:pt x="1738" y="2792"/>
                  </a:lnTo>
                  <a:lnTo>
                    <a:pt x="1738" y="1924"/>
                  </a:lnTo>
                  <a:close/>
                  <a:moveTo>
                    <a:pt x="7662" y="1924"/>
                  </a:moveTo>
                  <a:lnTo>
                    <a:pt x="7662" y="2792"/>
                  </a:lnTo>
                  <a:lnTo>
                    <a:pt x="6794" y="2792"/>
                  </a:lnTo>
                  <a:lnTo>
                    <a:pt x="6794" y="1924"/>
                  </a:lnTo>
                  <a:close/>
                  <a:moveTo>
                    <a:pt x="9120" y="1924"/>
                  </a:moveTo>
                  <a:lnTo>
                    <a:pt x="9120" y="2792"/>
                  </a:lnTo>
                  <a:lnTo>
                    <a:pt x="8221" y="2792"/>
                  </a:lnTo>
                  <a:lnTo>
                    <a:pt x="8221" y="1924"/>
                  </a:lnTo>
                  <a:close/>
                  <a:moveTo>
                    <a:pt x="9617" y="528"/>
                  </a:moveTo>
                  <a:cubicBezTo>
                    <a:pt x="9927" y="528"/>
                    <a:pt x="10175" y="807"/>
                    <a:pt x="10175" y="1117"/>
                  </a:cubicBezTo>
                  <a:lnTo>
                    <a:pt x="10175" y="2792"/>
                  </a:lnTo>
                  <a:lnTo>
                    <a:pt x="9648" y="2792"/>
                  </a:lnTo>
                  <a:lnTo>
                    <a:pt x="9648" y="1675"/>
                  </a:lnTo>
                  <a:cubicBezTo>
                    <a:pt x="9648" y="1520"/>
                    <a:pt x="9523" y="1396"/>
                    <a:pt x="9399" y="1396"/>
                  </a:cubicBezTo>
                  <a:lnTo>
                    <a:pt x="6515" y="1396"/>
                  </a:lnTo>
                  <a:cubicBezTo>
                    <a:pt x="6360" y="1396"/>
                    <a:pt x="6235" y="1520"/>
                    <a:pt x="6235" y="1675"/>
                  </a:cubicBezTo>
                  <a:lnTo>
                    <a:pt x="6235" y="2792"/>
                  </a:lnTo>
                  <a:lnTo>
                    <a:pt x="5460" y="2792"/>
                  </a:lnTo>
                  <a:lnTo>
                    <a:pt x="5460" y="1675"/>
                  </a:lnTo>
                  <a:cubicBezTo>
                    <a:pt x="5460" y="1520"/>
                    <a:pt x="5336" y="1396"/>
                    <a:pt x="5181" y="1396"/>
                  </a:cubicBezTo>
                  <a:lnTo>
                    <a:pt x="1458" y="1396"/>
                  </a:lnTo>
                  <a:cubicBezTo>
                    <a:pt x="1303" y="1396"/>
                    <a:pt x="1210" y="1520"/>
                    <a:pt x="1210" y="1675"/>
                  </a:cubicBezTo>
                  <a:lnTo>
                    <a:pt x="1210" y="2792"/>
                  </a:lnTo>
                  <a:lnTo>
                    <a:pt x="528" y="2792"/>
                  </a:lnTo>
                  <a:lnTo>
                    <a:pt x="528" y="1117"/>
                  </a:lnTo>
                  <a:cubicBezTo>
                    <a:pt x="528" y="807"/>
                    <a:pt x="807" y="528"/>
                    <a:pt x="1117" y="528"/>
                  </a:cubicBezTo>
                  <a:close/>
                  <a:moveTo>
                    <a:pt x="5282" y="5771"/>
                  </a:moveTo>
                  <a:cubicBezTo>
                    <a:pt x="5987" y="5771"/>
                    <a:pt x="6698" y="6103"/>
                    <a:pt x="7135" y="6794"/>
                  </a:cubicBezTo>
                  <a:cubicBezTo>
                    <a:pt x="6980" y="6887"/>
                    <a:pt x="6825" y="7011"/>
                    <a:pt x="6732" y="7166"/>
                  </a:cubicBezTo>
                  <a:lnTo>
                    <a:pt x="3258" y="7166"/>
                  </a:lnTo>
                  <a:cubicBezTo>
                    <a:pt x="3596" y="6251"/>
                    <a:pt x="4434" y="5771"/>
                    <a:pt x="5282" y="5771"/>
                  </a:cubicBezTo>
                  <a:close/>
                  <a:moveTo>
                    <a:pt x="6515" y="7724"/>
                  </a:moveTo>
                  <a:cubicBezTo>
                    <a:pt x="6515" y="7755"/>
                    <a:pt x="6515" y="7786"/>
                    <a:pt x="6515" y="7817"/>
                  </a:cubicBezTo>
                  <a:cubicBezTo>
                    <a:pt x="6515" y="8282"/>
                    <a:pt x="6794" y="8717"/>
                    <a:pt x="7228" y="8903"/>
                  </a:cubicBezTo>
                  <a:cubicBezTo>
                    <a:pt x="6811" y="9749"/>
                    <a:pt x="6050" y="10133"/>
                    <a:pt x="5293" y="10133"/>
                  </a:cubicBezTo>
                  <a:cubicBezTo>
                    <a:pt x="4192" y="10133"/>
                    <a:pt x="3102" y="9320"/>
                    <a:pt x="3102" y="7941"/>
                  </a:cubicBezTo>
                  <a:lnTo>
                    <a:pt x="3102" y="7724"/>
                  </a:lnTo>
                  <a:close/>
                  <a:moveTo>
                    <a:pt x="5274" y="4574"/>
                  </a:moveTo>
                  <a:cubicBezTo>
                    <a:pt x="6673" y="4574"/>
                    <a:pt x="8070" y="5405"/>
                    <a:pt x="8531" y="7042"/>
                  </a:cubicBezTo>
                  <a:cubicBezTo>
                    <a:pt x="8066" y="7383"/>
                    <a:pt x="7693" y="7879"/>
                    <a:pt x="7445" y="8438"/>
                  </a:cubicBezTo>
                  <a:cubicBezTo>
                    <a:pt x="7228" y="8313"/>
                    <a:pt x="7073" y="8096"/>
                    <a:pt x="7073" y="7817"/>
                  </a:cubicBezTo>
                  <a:cubicBezTo>
                    <a:pt x="7073" y="7724"/>
                    <a:pt x="7073" y="7631"/>
                    <a:pt x="7135" y="7569"/>
                  </a:cubicBezTo>
                  <a:cubicBezTo>
                    <a:pt x="7197" y="7352"/>
                    <a:pt x="7352" y="7228"/>
                    <a:pt x="7569" y="7166"/>
                  </a:cubicBezTo>
                  <a:cubicBezTo>
                    <a:pt x="7724" y="7135"/>
                    <a:pt x="7817" y="6949"/>
                    <a:pt x="7755" y="6794"/>
                  </a:cubicBezTo>
                  <a:cubicBezTo>
                    <a:pt x="7253" y="5718"/>
                    <a:pt x="6265" y="5209"/>
                    <a:pt x="5284" y="5209"/>
                  </a:cubicBezTo>
                  <a:cubicBezTo>
                    <a:pt x="4086" y="5209"/>
                    <a:pt x="2896" y="5968"/>
                    <a:pt x="2606" y="7383"/>
                  </a:cubicBezTo>
                  <a:cubicBezTo>
                    <a:pt x="2575" y="7569"/>
                    <a:pt x="2544" y="7755"/>
                    <a:pt x="2544" y="7941"/>
                  </a:cubicBezTo>
                  <a:cubicBezTo>
                    <a:pt x="2544" y="9579"/>
                    <a:pt x="3880" y="10662"/>
                    <a:pt x="5282" y="10662"/>
                  </a:cubicBezTo>
                  <a:cubicBezTo>
                    <a:pt x="5952" y="10662"/>
                    <a:pt x="6636" y="10416"/>
                    <a:pt x="7197" y="9864"/>
                  </a:cubicBezTo>
                  <a:cubicBezTo>
                    <a:pt x="7197" y="10144"/>
                    <a:pt x="7228" y="10392"/>
                    <a:pt x="7321" y="10640"/>
                  </a:cubicBezTo>
                  <a:lnTo>
                    <a:pt x="7290" y="10640"/>
                  </a:lnTo>
                  <a:lnTo>
                    <a:pt x="7290" y="10671"/>
                  </a:lnTo>
                  <a:cubicBezTo>
                    <a:pt x="6655" y="11136"/>
                    <a:pt x="5967" y="11341"/>
                    <a:pt x="5301" y="11341"/>
                  </a:cubicBezTo>
                  <a:cubicBezTo>
                    <a:pt x="3173" y="11341"/>
                    <a:pt x="1275" y="9242"/>
                    <a:pt x="2079" y="6856"/>
                  </a:cubicBezTo>
                  <a:cubicBezTo>
                    <a:pt x="2608" y="5327"/>
                    <a:pt x="3942" y="4574"/>
                    <a:pt x="5274" y="4574"/>
                  </a:cubicBezTo>
                  <a:close/>
                  <a:moveTo>
                    <a:pt x="10552" y="6895"/>
                  </a:moveTo>
                  <a:cubicBezTo>
                    <a:pt x="12010" y="6895"/>
                    <a:pt x="13401" y="8020"/>
                    <a:pt x="13401" y="9740"/>
                  </a:cubicBezTo>
                  <a:cubicBezTo>
                    <a:pt x="13401" y="11291"/>
                    <a:pt x="12129" y="12563"/>
                    <a:pt x="10578" y="12563"/>
                  </a:cubicBezTo>
                  <a:cubicBezTo>
                    <a:pt x="8035" y="12563"/>
                    <a:pt x="6763" y="9523"/>
                    <a:pt x="8562" y="7724"/>
                  </a:cubicBezTo>
                  <a:cubicBezTo>
                    <a:pt x="9144" y="7152"/>
                    <a:pt x="9856" y="6895"/>
                    <a:pt x="10552" y="6895"/>
                  </a:cubicBezTo>
                  <a:close/>
                  <a:moveTo>
                    <a:pt x="1117" y="0"/>
                  </a:moveTo>
                  <a:cubicBezTo>
                    <a:pt x="497" y="0"/>
                    <a:pt x="1" y="497"/>
                    <a:pt x="1" y="1117"/>
                  </a:cubicBezTo>
                  <a:lnTo>
                    <a:pt x="1" y="12005"/>
                  </a:lnTo>
                  <a:cubicBezTo>
                    <a:pt x="1" y="12625"/>
                    <a:pt x="497" y="13121"/>
                    <a:pt x="1117" y="13121"/>
                  </a:cubicBezTo>
                  <a:lnTo>
                    <a:pt x="4002" y="13121"/>
                  </a:lnTo>
                  <a:cubicBezTo>
                    <a:pt x="4312" y="13090"/>
                    <a:pt x="4312" y="12625"/>
                    <a:pt x="4002" y="12563"/>
                  </a:cubicBezTo>
                  <a:lnTo>
                    <a:pt x="1117" y="12563"/>
                  </a:lnTo>
                  <a:cubicBezTo>
                    <a:pt x="807" y="12563"/>
                    <a:pt x="528" y="12315"/>
                    <a:pt x="528" y="12005"/>
                  </a:cubicBezTo>
                  <a:lnTo>
                    <a:pt x="528" y="3319"/>
                  </a:lnTo>
                  <a:lnTo>
                    <a:pt x="10175" y="3319"/>
                  </a:lnTo>
                  <a:lnTo>
                    <a:pt x="10175" y="6390"/>
                  </a:lnTo>
                  <a:cubicBezTo>
                    <a:pt x="9772" y="6421"/>
                    <a:pt x="9368" y="6545"/>
                    <a:pt x="9027" y="6731"/>
                  </a:cubicBezTo>
                  <a:cubicBezTo>
                    <a:pt x="8500" y="5118"/>
                    <a:pt x="6980" y="4033"/>
                    <a:pt x="5305" y="4033"/>
                  </a:cubicBezTo>
                  <a:cubicBezTo>
                    <a:pt x="2637" y="4033"/>
                    <a:pt x="776" y="6576"/>
                    <a:pt x="1552" y="9120"/>
                  </a:cubicBezTo>
                  <a:cubicBezTo>
                    <a:pt x="2081" y="10837"/>
                    <a:pt x="3654" y="11858"/>
                    <a:pt x="5290" y="11858"/>
                  </a:cubicBezTo>
                  <a:cubicBezTo>
                    <a:pt x="6048" y="11858"/>
                    <a:pt x="6820" y="11639"/>
                    <a:pt x="7507" y="11167"/>
                  </a:cubicBezTo>
                  <a:cubicBezTo>
                    <a:pt x="7786" y="11726"/>
                    <a:pt x="8221" y="12222"/>
                    <a:pt x="8748" y="12563"/>
                  </a:cubicBezTo>
                  <a:lnTo>
                    <a:pt x="6484" y="12563"/>
                  </a:lnTo>
                  <a:cubicBezTo>
                    <a:pt x="6476" y="12562"/>
                    <a:pt x="6469" y="12562"/>
                    <a:pt x="6461" y="12562"/>
                  </a:cubicBezTo>
                  <a:cubicBezTo>
                    <a:pt x="6181" y="12562"/>
                    <a:pt x="6181" y="13123"/>
                    <a:pt x="6461" y="13123"/>
                  </a:cubicBezTo>
                  <a:cubicBezTo>
                    <a:pt x="6469" y="13123"/>
                    <a:pt x="6476" y="13122"/>
                    <a:pt x="6484" y="13121"/>
                  </a:cubicBezTo>
                  <a:lnTo>
                    <a:pt x="9617" y="13121"/>
                  </a:lnTo>
                  <a:cubicBezTo>
                    <a:pt x="9710" y="13121"/>
                    <a:pt x="9834" y="13090"/>
                    <a:pt x="9927" y="13059"/>
                  </a:cubicBezTo>
                  <a:lnTo>
                    <a:pt x="9958" y="13059"/>
                  </a:lnTo>
                  <a:cubicBezTo>
                    <a:pt x="10175" y="13090"/>
                    <a:pt x="10361" y="13121"/>
                    <a:pt x="10578" y="13121"/>
                  </a:cubicBezTo>
                  <a:cubicBezTo>
                    <a:pt x="12408" y="13121"/>
                    <a:pt x="13928" y="11633"/>
                    <a:pt x="13959" y="9802"/>
                  </a:cubicBezTo>
                  <a:cubicBezTo>
                    <a:pt x="13990" y="7972"/>
                    <a:pt x="12563" y="6452"/>
                    <a:pt x="10733" y="6359"/>
                  </a:cubicBezTo>
                  <a:lnTo>
                    <a:pt x="10733" y="1117"/>
                  </a:lnTo>
                  <a:cubicBezTo>
                    <a:pt x="10733" y="497"/>
                    <a:pt x="10237" y="0"/>
                    <a:pt x="96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61"/>
            <p:cNvSpPr/>
            <p:nvPr/>
          </p:nvSpPr>
          <p:spPr>
            <a:xfrm>
              <a:off x="2613981" y="1947789"/>
              <a:ext cx="63259" cy="46653"/>
            </a:xfrm>
            <a:custGeom>
              <a:rect b="b" l="l" r="r" t="t"/>
              <a:pathLst>
                <a:path extrusionOk="0" h="1739" w="2358">
                  <a:moveTo>
                    <a:pt x="1303" y="1"/>
                  </a:moveTo>
                  <a:cubicBezTo>
                    <a:pt x="1086" y="1"/>
                    <a:pt x="900" y="125"/>
                    <a:pt x="776" y="311"/>
                  </a:cubicBezTo>
                  <a:lnTo>
                    <a:pt x="435" y="870"/>
                  </a:lnTo>
                  <a:cubicBezTo>
                    <a:pt x="391" y="848"/>
                    <a:pt x="347" y="826"/>
                    <a:pt x="292" y="826"/>
                  </a:cubicBezTo>
                  <a:cubicBezTo>
                    <a:pt x="269" y="826"/>
                    <a:pt x="245" y="829"/>
                    <a:pt x="217" y="839"/>
                  </a:cubicBezTo>
                  <a:cubicBezTo>
                    <a:pt x="93" y="870"/>
                    <a:pt x="0" y="1025"/>
                    <a:pt x="31" y="1180"/>
                  </a:cubicBezTo>
                  <a:lnTo>
                    <a:pt x="124" y="1552"/>
                  </a:lnTo>
                  <a:cubicBezTo>
                    <a:pt x="155" y="1645"/>
                    <a:pt x="248" y="1738"/>
                    <a:pt x="373" y="1738"/>
                  </a:cubicBezTo>
                  <a:lnTo>
                    <a:pt x="435" y="1738"/>
                  </a:lnTo>
                  <a:lnTo>
                    <a:pt x="807" y="1676"/>
                  </a:lnTo>
                  <a:cubicBezTo>
                    <a:pt x="962" y="1614"/>
                    <a:pt x="1055" y="1490"/>
                    <a:pt x="1024" y="1335"/>
                  </a:cubicBezTo>
                  <a:cubicBezTo>
                    <a:pt x="993" y="1273"/>
                    <a:pt x="962" y="1211"/>
                    <a:pt x="900" y="1180"/>
                  </a:cubicBezTo>
                  <a:lnTo>
                    <a:pt x="1241" y="590"/>
                  </a:lnTo>
                  <a:cubicBezTo>
                    <a:pt x="1272" y="590"/>
                    <a:pt x="1272" y="559"/>
                    <a:pt x="1303" y="559"/>
                  </a:cubicBezTo>
                  <a:cubicBezTo>
                    <a:pt x="1334" y="559"/>
                    <a:pt x="1365" y="559"/>
                    <a:pt x="1396" y="590"/>
                  </a:cubicBezTo>
                  <a:lnTo>
                    <a:pt x="1830" y="1304"/>
                  </a:lnTo>
                  <a:cubicBezTo>
                    <a:pt x="1872" y="1387"/>
                    <a:pt x="1968" y="1442"/>
                    <a:pt x="2065" y="1442"/>
                  </a:cubicBezTo>
                  <a:cubicBezTo>
                    <a:pt x="2113" y="1442"/>
                    <a:pt x="2161" y="1428"/>
                    <a:pt x="2203" y="1397"/>
                  </a:cubicBezTo>
                  <a:cubicBezTo>
                    <a:pt x="2327" y="1335"/>
                    <a:pt x="2358" y="1149"/>
                    <a:pt x="2296" y="1025"/>
                  </a:cubicBezTo>
                  <a:lnTo>
                    <a:pt x="1861" y="311"/>
                  </a:lnTo>
                  <a:cubicBezTo>
                    <a:pt x="1737" y="125"/>
                    <a:pt x="1520" y="1"/>
                    <a:pt x="13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61"/>
            <p:cNvSpPr/>
            <p:nvPr/>
          </p:nvSpPr>
          <p:spPr>
            <a:xfrm>
              <a:off x="2659749" y="1994711"/>
              <a:ext cx="49121" cy="48826"/>
            </a:xfrm>
            <a:custGeom>
              <a:rect b="b" l="l" r="r" t="t"/>
              <a:pathLst>
                <a:path extrusionOk="0" h="1820" w="1831">
                  <a:moveTo>
                    <a:pt x="879" y="1"/>
                  </a:moveTo>
                  <a:cubicBezTo>
                    <a:pt x="776" y="1"/>
                    <a:pt x="670" y="84"/>
                    <a:pt x="621" y="206"/>
                  </a:cubicBezTo>
                  <a:lnTo>
                    <a:pt x="528" y="547"/>
                  </a:lnTo>
                  <a:cubicBezTo>
                    <a:pt x="497" y="703"/>
                    <a:pt x="590" y="858"/>
                    <a:pt x="714" y="889"/>
                  </a:cubicBezTo>
                  <a:lnTo>
                    <a:pt x="807" y="889"/>
                  </a:lnTo>
                  <a:cubicBezTo>
                    <a:pt x="838" y="889"/>
                    <a:pt x="900" y="889"/>
                    <a:pt x="931" y="858"/>
                  </a:cubicBezTo>
                  <a:lnTo>
                    <a:pt x="1117" y="1137"/>
                  </a:lnTo>
                  <a:cubicBezTo>
                    <a:pt x="1148" y="1168"/>
                    <a:pt x="1148" y="1199"/>
                    <a:pt x="1117" y="1230"/>
                  </a:cubicBezTo>
                  <a:cubicBezTo>
                    <a:pt x="1117" y="1261"/>
                    <a:pt x="1086" y="1261"/>
                    <a:pt x="1055" y="1261"/>
                  </a:cubicBezTo>
                  <a:lnTo>
                    <a:pt x="342" y="1261"/>
                  </a:lnTo>
                  <a:cubicBezTo>
                    <a:pt x="0" y="1261"/>
                    <a:pt x="0" y="1819"/>
                    <a:pt x="342" y="1819"/>
                  </a:cubicBezTo>
                  <a:lnTo>
                    <a:pt x="1055" y="1819"/>
                  </a:lnTo>
                  <a:cubicBezTo>
                    <a:pt x="1551" y="1819"/>
                    <a:pt x="1831" y="1261"/>
                    <a:pt x="1582" y="858"/>
                  </a:cubicBezTo>
                  <a:lnTo>
                    <a:pt x="1427" y="578"/>
                  </a:lnTo>
                  <a:cubicBezTo>
                    <a:pt x="1613" y="454"/>
                    <a:pt x="1551" y="175"/>
                    <a:pt x="1334" y="113"/>
                  </a:cubicBezTo>
                  <a:lnTo>
                    <a:pt x="962" y="20"/>
                  </a:lnTo>
                  <a:cubicBezTo>
                    <a:pt x="935" y="7"/>
                    <a:pt x="908" y="1"/>
                    <a:pt x="8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61"/>
            <p:cNvSpPr/>
            <p:nvPr/>
          </p:nvSpPr>
          <p:spPr>
            <a:xfrm>
              <a:off x="2589005" y="2002974"/>
              <a:ext cx="59959" cy="47216"/>
            </a:xfrm>
            <a:custGeom>
              <a:rect b="b" l="l" r="r" t="t"/>
              <a:pathLst>
                <a:path extrusionOk="0" h="1760" w="2235">
                  <a:moveTo>
                    <a:pt x="743" y="1"/>
                  </a:moveTo>
                  <a:cubicBezTo>
                    <a:pt x="650" y="1"/>
                    <a:pt x="555" y="49"/>
                    <a:pt x="497" y="146"/>
                  </a:cubicBezTo>
                  <a:lnTo>
                    <a:pt x="280" y="519"/>
                  </a:lnTo>
                  <a:cubicBezTo>
                    <a:pt x="1" y="953"/>
                    <a:pt x="311" y="1480"/>
                    <a:pt x="807" y="1480"/>
                  </a:cubicBezTo>
                  <a:lnTo>
                    <a:pt x="1397" y="1480"/>
                  </a:lnTo>
                  <a:cubicBezTo>
                    <a:pt x="1397" y="1573"/>
                    <a:pt x="1428" y="1635"/>
                    <a:pt x="1490" y="1666"/>
                  </a:cubicBezTo>
                  <a:cubicBezTo>
                    <a:pt x="1552" y="1728"/>
                    <a:pt x="1614" y="1759"/>
                    <a:pt x="1676" y="1759"/>
                  </a:cubicBezTo>
                  <a:cubicBezTo>
                    <a:pt x="1738" y="1759"/>
                    <a:pt x="1831" y="1728"/>
                    <a:pt x="1862" y="1666"/>
                  </a:cubicBezTo>
                  <a:lnTo>
                    <a:pt x="2141" y="1418"/>
                  </a:lnTo>
                  <a:cubicBezTo>
                    <a:pt x="2234" y="1294"/>
                    <a:pt x="2234" y="1139"/>
                    <a:pt x="2141" y="1015"/>
                  </a:cubicBezTo>
                  <a:lnTo>
                    <a:pt x="1893" y="767"/>
                  </a:lnTo>
                  <a:cubicBezTo>
                    <a:pt x="1846" y="720"/>
                    <a:pt x="1777" y="697"/>
                    <a:pt x="1707" y="697"/>
                  </a:cubicBezTo>
                  <a:cubicBezTo>
                    <a:pt x="1637" y="697"/>
                    <a:pt x="1567" y="720"/>
                    <a:pt x="1521" y="767"/>
                  </a:cubicBezTo>
                  <a:cubicBezTo>
                    <a:pt x="1459" y="829"/>
                    <a:pt x="1428" y="891"/>
                    <a:pt x="1428" y="953"/>
                  </a:cubicBezTo>
                  <a:lnTo>
                    <a:pt x="838" y="953"/>
                  </a:lnTo>
                  <a:cubicBezTo>
                    <a:pt x="807" y="953"/>
                    <a:pt x="776" y="953"/>
                    <a:pt x="745" y="922"/>
                  </a:cubicBezTo>
                  <a:cubicBezTo>
                    <a:pt x="745" y="891"/>
                    <a:pt x="745" y="860"/>
                    <a:pt x="745" y="829"/>
                  </a:cubicBezTo>
                  <a:lnTo>
                    <a:pt x="993" y="426"/>
                  </a:lnTo>
                  <a:cubicBezTo>
                    <a:pt x="1086" y="301"/>
                    <a:pt x="1024" y="115"/>
                    <a:pt x="900" y="53"/>
                  </a:cubicBezTo>
                  <a:cubicBezTo>
                    <a:pt x="854" y="18"/>
                    <a:pt x="799" y="1"/>
                    <a:pt x="7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61"/>
            <p:cNvSpPr/>
            <p:nvPr/>
          </p:nvSpPr>
          <p:spPr>
            <a:xfrm>
              <a:off x="2496638" y="2082624"/>
              <a:ext cx="17492" cy="14567"/>
            </a:xfrm>
            <a:custGeom>
              <a:rect b="b" l="l" r="r" t="t"/>
              <a:pathLst>
                <a:path extrusionOk="0" h="543" w="652">
                  <a:moveTo>
                    <a:pt x="342" y="0"/>
                  </a:moveTo>
                  <a:cubicBezTo>
                    <a:pt x="94" y="31"/>
                    <a:pt x="1" y="372"/>
                    <a:pt x="218" y="496"/>
                  </a:cubicBezTo>
                  <a:cubicBezTo>
                    <a:pt x="264" y="527"/>
                    <a:pt x="319" y="543"/>
                    <a:pt x="373" y="543"/>
                  </a:cubicBezTo>
                  <a:cubicBezTo>
                    <a:pt x="427" y="543"/>
                    <a:pt x="481" y="527"/>
                    <a:pt x="528" y="496"/>
                  </a:cubicBezTo>
                  <a:cubicBezTo>
                    <a:pt x="621" y="434"/>
                    <a:pt x="652" y="310"/>
                    <a:pt x="621" y="186"/>
                  </a:cubicBezTo>
                  <a:cubicBezTo>
                    <a:pt x="559" y="62"/>
                    <a:pt x="466" y="0"/>
                    <a:pt x="3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 name="Google Shape;1120;p61"/>
          <p:cNvGrpSpPr/>
          <p:nvPr/>
        </p:nvGrpSpPr>
        <p:grpSpPr>
          <a:xfrm>
            <a:off x="1597058" y="2331423"/>
            <a:ext cx="329576" cy="374539"/>
            <a:chOff x="1597058" y="2331423"/>
            <a:chExt cx="329576" cy="374539"/>
          </a:xfrm>
        </p:grpSpPr>
        <p:sp>
          <p:nvSpPr>
            <p:cNvPr id="1121" name="Google Shape;1121;p61"/>
            <p:cNvSpPr/>
            <p:nvPr/>
          </p:nvSpPr>
          <p:spPr>
            <a:xfrm>
              <a:off x="1681108" y="2393019"/>
              <a:ext cx="70771" cy="14997"/>
            </a:xfrm>
            <a:custGeom>
              <a:rect b="b" l="l" r="r" t="t"/>
              <a:pathLst>
                <a:path extrusionOk="0" h="559" w="2638">
                  <a:moveTo>
                    <a:pt x="311" y="0"/>
                  </a:moveTo>
                  <a:cubicBezTo>
                    <a:pt x="1" y="62"/>
                    <a:pt x="1" y="528"/>
                    <a:pt x="311" y="559"/>
                  </a:cubicBezTo>
                  <a:lnTo>
                    <a:pt x="2327" y="559"/>
                  </a:lnTo>
                  <a:cubicBezTo>
                    <a:pt x="2637" y="528"/>
                    <a:pt x="2637" y="62"/>
                    <a:pt x="23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61"/>
            <p:cNvSpPr/>
            <p:nvPr/>
          </p:nvSpPr>
          <p:spPr>
            <a:xfrm>
              <a:off x="1697768" y="2660140"/>
              <a:ext cx="36620" cy="14997"/>
            </a:xfrm>
            <a:custGeom>
              <a:rect b="b" l="l" r="r" t="t"/>
              <a:pathLst>
                <a:path extrusionOk="0" h="559" w="1365">
                  <a:moveTo>
                    <a:pt x="341" y="1"/>
                  </a:moveTo>
                  <a:cubicBezTo>
                    <a:pt x="0" y="32"/>
                    <a:pt x="0" y="528"/>
                    <a:pt x="341" y="559"/>
                  </a:cubicBezTo>
                  <a:lnTo>
                    <a:pt x="1055" y="559"/>
                  </a:lnTo>
                  <a:cubicBezTo>
                    <a:pt x="1365" y="528"/>
                    <a:pt x="1365" y="32"/>
                    <a:pt x="10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61"/>
            <p:cNvSpPr/>
            <p:nvPr/>
          </p:nvSpPr>
          <p:spPr>
            <a:xfrm>
              <a:off x="1597058" y="2331423"/>
              <a:ext cx="329576" cy="374539"/>
            </a:xfrm>
            <a:custGeom>
              <a:rect b="b" l="l" r="r" t="t"/>
              <a:pathLst>
                <a:path extrusionOk="0" h="13961" w="12285">
                  <a:moveTo>
                    <a:pt x="7569" y="559"/>
                  </a:moveTo>
                  <a:cubicBezTo>
                    <a:pt x="7973" y="559"/>
                    <a:pt x="8345" y="900"/>
                    <a:pt x="8345" y="1335"/>
                  </a:cubicBezTo>
                  <a:lnTo>
                    <a:pt x="8345" y="7135"/>
                  </a:lnTo>
                  <a:cubicBezTo>
                    <a:pt x="8097" y="7166"/>
                    <a:pt x="7880" y="7197"/>
                    <a:pt x="7694" y="7290"/>
                  </a:cubicBezTo>
                  <a:lnTo>
                    <a:pt x="7694" y="7073"/>
                  </a:lnTo>
                  <a:cubicBezTo>
                    <a:pt x="7694" y="6903"/>
                    <a:pt x="7554" y="6817"/>
                    <a:pt x="7414" y="6817"/>
                  </a:cubicBezTo>
                  <a:cubicBezTo>
                    <a:pt x="7275" y="6817"/>
                    <a:pt x="7135" y="6903"/>
                    <a:pt x="7135" y="7073"/>
                  </a:cubicBezTo>
                  <a:lnTo>
                    <a:pt x="7135" y="7539"/>
                  </a:lnTo>
                  <a:cubicBezTo>
                    <a:pt x="5801" y="8252"/>
                    <a:pt x="5119" y="9710"/>
                    <a:pt x="5398" y="11199"/>
                  </a:cubicBezTo>
                  <a:lnTo>
                    <a:pt x="1738" y="11199"/>
                  </a:lnTo>
                  <a:lnTo>
                    <a:pt x="1738" y="1738"/>
                  </a:lnTo>
                  <a:lnTo>
                    <a:pt x="7166" y="1738"/>
                  </a:lnTo>
                  <a:lnTo>
                    <a:pt x="7166" y="4623"/>
                  </a:lnTo>
                  <a:cubicBezTo>
                    <a:pt x="7166" y="4793"/>
                    <a:pt x="7298" y="4879"/>
                    <a:pt x="7434" y="4879"/>
                  </a:cubicBezTo>
                  <a:cubicBezTo>
                    <a:pt x="7569" y="4879"/>
                    <a:pt x="7709" y="4793"/>
                    <a:pt x="7725" y="4623"/>
                  </a:cubicBezTo>
                  <a:lnTo>
                    <a:pt x="7725" y="1459"/>
                  </a:lnTo>
                  <a:cubicBezTo>
                    <a:pt x="7725" y="1304"/>
                    <a:pt x="7600" y="1180"/>
                    <a:pt x="7445" y="1180"/>
                  </a:cubicBezTo>
                  <a:lnTo>
                    <a:pt x="1459" y="1180"/>
                  </a:lnTo>
                  <a:cubicBezTo>
                    <a:pt x="1304" y="1180"/>
                    <a:pt x="1210" y="1304"/>
                    <a:pt x="1210" y="1459"/>
                  </a:cubicBezTo>
                  <a:lnTo>
                    <a:pt x="1210" y="11478"/>
                  </a:lnTo>
                  <a:cubicBezTo>
                    <a:pt x="1210" y="11602"/>
                    <a:pt x="1304" y="11726"/>
                    <a:pt x="1459" y="11726"/>
                  </a:cubicBezTo>
                  <a:lnTo>
                    <a:pt x="5584" y="11726"/>
                  </a:lnTo>
                  <a:cubicBezTo>
                    <a:pt x="5832" y="12409"/>
                    <a:pt x="6329" y="12998"/>
                    <a:pt x="6918" y="13401"/>
                  </a:cubicBezTo>
                  <a:lnTo>
                    <a:pt x="1335" y="13401"/>
                  </a:lnTo>
                  <a:cubicBezTo>
                    <a:pt x="900" y="13401"/>
                    <a:pt x="559" y="13060"/>
                    <a:pt x="559" y="12626"/>
                  </a:cubicBezTo>
                  <a:lnTo>
                    <a:pt x="559" y="1335"/>
                  </a:lnTo>
                  <a:cubicBezTo>
                    <a:pt x="559" y="900"/>
                    <a:pt x="900" y="559"/>
                    <a:pt x="1335" y="559"/>
                  </a:cubicBezTo>
                  <a:close/>
                  <a:moveTo>
                    <a:pt x="8739" y="7657"/>
                  </a:moveTo>
                  <a:cubicBezTo>
                    <a:pt x="10214" y="7657"/>
                    <a:pt x="11633" y="8796"/>
                    <a:pt x="11633" y="10516"/>
                  </a:cubicBezTo>
                  <a:cubicBezTo>
                    <a:pt x="11633" y="12098"/>
                    <a:pt x="10330" y="13401"/>
                    <a:pt x="8748" y="13401"/>
                  </a:cubicBezTo>
                  <a:cubicBezTo>
                    <a:pt x="6205" y="13401"/>
                    <a:pt x="4933" y="10299"/>
                    <a:pt x="6732" y="8500"/>
                  </a:cubicBezTo>
                  <a:cubicBezTo>
                    <a:pt x="7314" y="7918"/>
                    <a:pt x="8033" y="7657"/>
                    <a:pt x="8739" y="7657"/>
                  </a:cubicBezTo>
                  <a:close/>
                  <a:moveTo>
                    <a:pt x="1335" y="1"/>
                  </a:moveTo>
                  <a:cubicBezTo>
                    <a:pt x="590" y="1"/>
                    <a:pt x="1" y="590"/>
                    <a:pt x="1" y="1335"/>
                  </a:cubicBezTo>
                  <a:lnTo>
                    <a:pt x="1" y="12626"/>
                  </a:lnTo>
                  <a:cubicBezTo>
                    <a:pt x="1" y="13339"/>
                    <a:pt x="590" y="13929"/>
                    <a:pt x="1335" y="13960"/>
                  </a:cubicBezTo>
                  <a:lnTo>
                    <a:pt x="7569" y="13960"/>
                  </a:lnTo>
                  <a:cubicBezTo>
                    <a:pt x="7725" y="13960"/>
                    <a:pt x="7880" y="13929"/>
                    <a:pt x="8035" y="13867"/>
                  </a:cubicBezTo>
                  <a:cubicBezTo>
                    <a:pt x="8252" y="13929"/>
                    <a:pt x="8500" y="13960"/>
                    <a:pt x="8748" y="13960"/>
                  </a:cubicBezTo>
                  <a:cubicBezTo>
                    <a:pt x="8767" y="13960"/>
                    <a:pt x="8786" y="13960"/>
                    <a:pt x="8805" y="13960"/>
                  </a:cubicBezTo>
                  <a:cubicBezTo>
                    <a:pt x="10671" y="13960"/>
                    <a:pt x="12192" y="12452"/>
                    <a:pt x="12253" y="10578"/>
                  </a:cubicBezTo>
                  <a:cubicBezTo>
                    <a:pt x="12284" y="8717"/>
                    <a:pt x="10764" y="7135"/>
                    <a:pt x="8903" y="7104"/>
                  </a:cubicBezTo>
                  <a:lnTo>
                    <a:pt x="8903" y="1335"/>
                  </a:lnTo>
                  <a:cubicBezTo>
                    <a:pt x="8903" y="590"/>
                    <a:pt x="8314" y="1"/>
                    <a:pt x="756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61"/>
            <p:cNvSpPr/>
            <p:nvPr/>
          </p:nvSpPr>
          <p:spPr>
            <a:xfrm>
              <a:off x="1796789" y="2554466"/>
              <a:ext cx="64091" cy="47458"/>
            </a:xfrm>
            <a:custGeom>
              <a:rect b="b" l="l" r="r" t="t"/>
              <a:pathLst>
                <a:path extrusionOk="0" h="1769" w="2389">
                  <a:moveTo>
                    <a:pt x="1334" y="0"/>
                  </a:moveTo>
                  <a:cubicBezTo>
                    <a:pt x="1117" y="0"/>
                    <a:pt x="900" y="124"/>
                    <a:pt x="776" y="310"/>
                  </a:cubicBezTo>
                  <a:lnTo>
                    <a:pt x="435" y="869"/>
                  </a:lnTo>
                  <a:cubicBezTo>
                    <a:pt x="373" y="838"/>
                    <a:pt x="311" y="838"/>
                    <a:pt x="217" y="838"/>
                  </a:cubicBezTo>
                  <a:cubicBezTo>
                    <a:pt x="93" y="869"/>
                    <a:pt x="0" y="1024"/>
                    <a:pt x="31" y="1179"/>
                  </a:cubicBezTo>
                  <a:lnTo>
                    <a:pt x="124" y="1551"/>
                  </a:lnTo>
                  <a:cubicBezTo>
                    <a:pt x="124" y="1675"/>
                    <a:pt x="249" y="1768"/>
                    <a:pt x="373" y="1768"/>
                  </a:cubicBezTo>
                  <a:lnTo>
                    <a:pt x="435" y="1768"/>
                  </a:lnTo>
                  <a:lnTo>
                    <a:pt x="838" y="1675"/>
                  </a:lnTo>
                  <a:cubicBezTo>
                    <a:pt x="962" y="1644"/>
                    <a:pt x="1055" y="1489"/>
                    <a:pt x="1024" y="1365"/>
                  </a:cubicBezTo>
                  <a:cubicBezTo>
                    <a:pt x="1024" y="1272"/>
                    <a:pt x="962" y="1210"/>
                    <a:pt x="900" y="1179"/>
                  </a:cubicBezTo>
                  <a:lnTo>
                    <a:pt x="1241" y="589"/>
                  </a:lnTo>
                  <a:cubicBezTo>
                    <a:pt x="1272" y="589"/>
                    <a:pt x="1272" y="558"/>
                    <a:pt x="1334" y="558"/>
                  </a:cubicBezTo>
                  <a:cubicBezTo>
                    <a:pt x="1334" y="558"/>
                    <a:pt x="1365" y="589"/>
                    <a:pt x="1396" y="589"/>
                  </a:cubicBezTo>
                  <a:lnTo>
                    <a:pt x="1830" y="1303"/>
                  </a:lnTo>
                  <a:cubicBezTo>
                    <a:pt x="1869" y="1400"/>
                    <a:pt x="1957" y="1448"/>
                    <a:pt x="2047" y="1448"/>
                  </a:cubicBezTo>
                  <a:cubicBezTo>
                    <a:pt x="2101" y="1448"/>
                    <a:pt x="2156" y="1431"/>
                    <a:pt x="2203" y="1396"/>
                  </a:cubicBezTo>
                  <a:cubicBezTo>
                    <a:pt x="2358" y="1334"/>
                    <a:pt x="2389" y="1148"/>
                    <a:pt x="2296" y="1024"/>
                  </a:cubicBezTo>
                  <a:lnTo>
                    <a:pt x="1862" y="310"/>
                  </a:lnTo>
                  <a:cubicBezTo>
                    <a:pt x="1737" y="124"/>
                    <a:pt x="1551" y="0"/>
                    <a:pt x="13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61"/>
            <p:cNvSpPr/>
            <p:nvPr/>
          </p:nvSpPr>
          <p:spPr>
            <a:xfrm>
              <a:off x="1841725" y="2601683"/>
              <a:ext cx="46626" cy="49336"/>
            </a:xfrm>
            <a:custGeom>
              <a:rect b="b" l="l" r="r" t="t"/>
              <a:pathLst>
                <a:path extrusionOk="0" h="1839" w="1738">
                  <a:moveTo>
                    <a:pt x="916" y="0"/>
                  </a:moveTo>
                  <a:cubicBezTo>
                    <a:pt x="790" y="0"/>
                    <a:pt x="678" y="65"/>
                    <a:pt x="652" y="194"/>
                  </a:cubicBezTo>
                  <a:lnTo>
                    <a:pt x="559" y="567"/>
                  </a:lnTo>
                  <a:cubicBezTo>
                    <a:pt x="528" y="722"/>
                    <a:pt x="590" y="877"/>
                    <a:pt x="745" y="908"/>
                  </a:cubicBezTo>
                  <a:lnTo>
                    <a:pt x="807" y="908"/>
                  </a:lnTo>
                  <a:cubicBezTo>
                    <a:pt x="869" y="908"/>
                    <a:pt x="931" y="908"/>
                    <a:pt x="962" y="877"/>
                  </a:cubicBezTo>
                  <a:lnTo>
                    <a:pt x="1148" y="1156"/>
                  </a:lnTo>
                  <a:cubicBezTo>
                    <a:pt x="1179" y="1218"/>
                    <a:pt x="1148" y="1311"/>
                    <a:pt x="1055" y="1311"/>
                  </a:cubicBezTo>
                  <a:lnTo>
                    <a:pt x="373" y="1311"/>
                  </a:lnTo>
                  <a:cubicBezTo>
                    <a:pt x="0" y="1311"/>
                    <a:pt x="0" y="1838"/>
                    <a:pt x="373" y="1838"/>
                  </a:cubicBezTo>
                  <a:lnTo>
                    <a:pt x="1055" y="1838"/>
                  </a:lnTo>
                  <a:cubicBezTo>
                    <a:pt x="1303" y="1838"/>
                    <a:pt x="1520" y="1714"/>
                    <a:pt x="1613" y="1528"/>
                  </a:cubicBezTo>
                  <a:cubicBezTo>
                    <a:pt x="1737" y="1311"/>
                    <a:pt x="1737" y="1063"/>
                    <a:pt x="1613" y="877"/>
                  </a:cubicBezTo>
                  <a:lnTo>
                    <a:pt x="1644" y="877"/>
                  </a:lnTo>
                  <a:lnTo>
                    <a:pt x="1458" y="598"/>
                  </a:lnTo>
                  <a:cubicBezTo>
                    <a:pt x="1644" y="473"/>
                    <a:pt x="1613" y="163"/>
                    <a:pt x="1396" y="101"/>
                  </a:cubicBezTo>
                  <a:lnTo>
                    <a:pt x="993" y="8"/>
                  </a:lnTo>
                  <a:cubicBezTo>
                    <a:pt x="967" y="3"/>
                    <a:pt x="941" y="0"/>
                    <a:pt x="9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61"/>
            <p:cNvSpPr/>
            <p:nvPr/>
          </p:nvSpPr>
          <p:spPr>
            <a:xfrm>
              <a:off x="1771812" y="2610912"/>
              <a:ext cx="60791" cy="47592"/>
            </a:xfrm>
            <a:custGeom>
              <a:rect b="b" l="l" r="r" t="t"/>
              <a:pathLst>
                <a:path extrusionOk="0" h="1774" w="2266">
                  <a:moveTo>
                    <a:pt x="728" y="1"/>
                  </a:moveTo>
                  <a:cubicBezTo>
                    <a:pt x="646" y="1"/>
                    <a:pt x="561" y="39"/>
                    <a:pt x="497" y="129"/>
                  </a:cubicBezTo>
                  <a:lnTo>
                    <a:pt x="280" y="533"/>
                  </a:lnTo>
                  <a:cubicBezTo>
                    <a:pt x="1" y="936"/>
                    <a:pt x="311" y="1494"/>
                    <a:pt x="807" y="1494"/>
                  </a:cubicBezTo>
                  <a:lnTo>
                    <a:pt x="1428" y="1494"/>
                  </a:lnTo>
                  <a:cubicBezTo>
                    <a:pt x="1428" y="1556"/>
                    <a:pt x="1459" y="1618"/>
                    <a:pt x="1490" y="1680"/>
                  </a:cubicBezTo>
                  <a:cubicBezTo>
                    <a:pt x="1552" y="1742"/>
                    <a:pt x="1622" y="1773"/>
                    <a:pt x="1691" y="1773"/>
                  </a:cubicBezTo>
                  <a:cubicBezTo>
                    <a:pt x="1761" y="1773"/>
                    <a:pt x="1831" y="1742"/>
                    <a:pt x="1893" y="1680"/>
                  </a:cubicBezTo>
                  <a:lnTo>
                    <a:pt x="2172" y="1432"/>
                  </a:lnTo>
                  <a:cubicBezTo>
                    <a:pt x="2265" y="1308"/>
                    <a:pt x="2265" y="1122"/>
                    <a:pt x="2172" y="1029"/>
                  </a:cubicBezTo>
                  <a:lnTo>
                    <a:pt x="1893" y="750"/>
                  </a:lnTo>
                  <a:cubicBezTo>
                    <a:pt x="1831" y="703"/>
                    <a:pt x="1761" y="680"/>
                    <a:pt x="1691" y="680"/>
                  </a:cubicBezTo>
                  <a:cubicBezTo>
                    <a:pt x="1622" y="680"/>
                    <a:pt x="1552" y="703"/>
                    <a:pt x="1490" y="750"/>
                  </a:cubicBezTo>
                  <a:cubicBezTo>
                    <a:pt x="1459" y="812"/>
                    <a:pt x="1428" y="874"/>
                    <a:pt x="1428" y="967"/>
                  </a:cubicBezTo>
                  <a:lnTo>
                    <a:pt x="807" y="967"/>
                  </a:lnTo>
                  <a:cubicBezTo>
                    <a:pt x="776" y="967"/>
                    <a:pt x="745" y="936"/>
                    <a:pt x="745" y="905"/>
                  </a:cubicBezTo>
                  <a:cubicBezTo>
                    <a:pt x="714" y="874"/>
                    <a:pt x="714" y="843"/>
                    <a:pt x="745" y="812"/>
                  </a:cubicBezTo>
                  <a:lnTo>
                    <a:pt x="962" y="440"/>
                  </a:lnTo>
                  <a:cubicBezTo>
                    <a:pt x="1116" y="220"/>
                    <a:pt x="928" y="1"/>
                    <a:pt x="7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61"/>
            <p:cNvSpPr/>
            <p:nvPr/>
          </p:nvSpPr>
          <p:spPr>
            <a:xfrm>
              <a:off x="1788472" y="2480798"/>
              <a:ext cx="15828" cy="14809"/>
            </a:xfrm>
            <a:custGeom>
              <a:rect b="b" l="l" r="r" t="t"/>
              <a:pathLst>
                <a:path extrusionOk="0" h="552" w="590">
                  <a:moveTo>
                    <a:pt x="292" y="0"/>
                  </a:moveTo>
                  <a:cubicBezTo>
                    <a:pt x="176" y="0"/>
                    <a:pt x="64" y="71"/>
                    <a:pt x="31" y="202"/>
                  </a:cubicBezTo>
                  <a:cubicBezTo>
                    <a:pt x="0" y="327"/>
                    <a:pt x="31" y="420"/>
                    <a:pt x="124" y="482"/>
                  </a:cubicBezTo>
                  <a:cubicBezTo>
                    <a:pt x="171" y="528"/>
                    <a:pt x="225" y="551"/>
                    <a:pt x="279" y="551"/>
                  </a:cubicBezTo>
                  <a:cubicBezTo>
                    <a:pt x="334" y="551"/>
                    <a:pt x="388" y="528"/>
                    <a:pt x="434" y="482"/>
                  </a:cubicBezTo>
                  <a:cubicBezTo>
                    <a:pt x="559" y="420"/>
                    <a:pt x="590" y="296"/>
                    <a:pt x="559" y="171"/>
                  </a:cubicBezTo>
                  <a:cubicBezTo>
                    <a:pt x="500" y="55"/>
                    <a:pt x="394" y="0"/>
                    <a:pt x="2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 name="Google Shape;1128;p61"/>
          <p:cNvGrpSpPr/>
          <p:nvPr/>
        </p:nvGrpSpPr>
        <p:grpSpPr>
          <a:xfrm>
            <a:off x="1541310" y="1744196"/>
            <a:ext cx="405283" cy="357450"/>
            <a:chOff x="1541310" y="1744196"/>
            <a:chExt cx="405283" cy="357450"/>
          </a:xfrm>
        </p:grpSpPr>
        <p:sp>
          <p:nvSpPr>
            <p:cNvPr id="1129" name="Google Shape;1129;p61"/>
            <p:cNvSpPr/>
            <p:nvPr/>
          </p:nvSpPr>
          <p:spPr>
            <a:xfrm>
              <a:off x="1687064" y="1875731"/>
              <a:ext cx="79785" cy="75439"/>
            </a:xfrm>
            <a:custGeom>
              <a:rect b="b" l="l" r="r" t="t"/>
              <a:pathLst>
                <a:path extrusionOk="0" h="2812" w="2974">
                  <a:moveTo>
                    <a:pt x="1458" y="554"/>
                  </a:moveTo>
                  <a:cubicBezTo>
                    <a:pt x="1485" y="554"/>
                    <a:pt x="1516" y="562"/>
                    <a:pt x="1547" y="578"/>
                  </a:cubicBezTo>
                  <a:cubicBezTo>
                    <a:pt x="1702" y="578"/>
                    <a:pt x="1888" y="609"/>
                    <a:pt x="2012" y="702"/>
                  </a:cubicBezTo>
                  <a:cubicBezTo>
                    <a:pt x="2384" y="950"/>
                    <a:pt x="2508" y="1477"/>
                    <a:pt x="2260" y="1880"/>
                  </a:cubicBezTo>
                  <a:lnTo>
                    <a:pt x="2260" y="1849"/>
                  </a:lnTo>
                  <a:cubicBezTo>
                    <a:pt x="2093" y="2107"/>
                    <a:pt x="1830" y="2225"/>
                    <a:pt x="1569" y="2225"/>
                  </a:cubicBezTo>
                  <a:cubicBezTo>
                    <a:pt x="1199" y="2225"/>
                    <a:pt x="831" y="1988"/>
                    <a:pt x="740" y="1570"/>
                  </a:cubicBezTo>
                  <a:cubicBezTo>
                    <a:pt x="647" y="1105"/>
                    <a:pt x="926" y="671"/>
                    <a:pt x="1392" y="578"/>
                  </a:cubicBezTo>
                  <a:cubicBezTo>
                    <a:pt x="1407" y="562"/>
                    <a:pt x="1430" y="554"/>
                    <a:pt x="1458" y="554"/>
                  </a:cubicBezTo>
                  <a:close/>
                  <a:moveTo>
                    <a:pt x="1545" y="1"/>
                  </a:moveTo>
                  <a:cubicBezTo>
                    <a:pt x="723" y="1"/>
                    <a:pt x="0" y="742"/>
                    <a:pt x="213" y="1663"/>
                  </a:cubicBezTo>
                  <a:cubicBezTo>
                    <a:pt x="337" y="2315"/>
                    <a:pt x="895" y="2780"/>
                    <a:pt x="1547" y="2811"/>
                  </a:cubicBezTo>
                  <a:cubicBezTo>
                    <a:pt x="1640" y="2780"/>
                    <a:pt x="1733" y="2780"/>
                    <a:pt x="1826" y="2780"/>
                  </a:cubicBezTo>
                  <a:cubicBezTo>
                    <a:pt x="2198" y="2687"/>
                    <a:pt x="2508" y="2470"/>
                    <a:pt x="2725" y="2160"/>
                  </a:cubicBezTo>
                  <a:cubicBezTo>
                    <a:pt x="2912" y="1849"/>
                    <a:pt x="2974" y="1477"/>
                    <a:pt x="2912" y="1136"/>
                  </a:cubicBezTo>
                  <a:cubicBezTo>
                    <a:pt x="2819" y="764"/>
                    <a:pt x="2601" y="454"/>
                    <a:pt x="2322" y="236"/>
                  </a:cubicBezTo>
                  <a:cubicBezTo>
                    <a:pt x="2071" y="74"/>
                    <a:pt x="1803" y="1"/>
                    <a:pt x="15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61"/>
            <p:cNvSpPr/>
            <p:nvPr/>
          </p:nvSpPr>
          <p:spPr>
            <a:xfrm>
              <a:off x="1695247" y="1781808"/>
              <a:ext cx="163138" cy="112756"/>
            </a:xfrm>
            <a:custGeom>
              <a:rect b="b" l="l" r="r" t="t"/>
              <a:pathLst>
                <a:path extrusionOk="0" h="4203" w="6081">
                  <a:moveTo>
                    <a:pt x="1269" y="1"/>
                  </a:moveTo>
                  <a:cubicBezTo>
                    <a:pt x="932" y="1"/>
                    <a:pt x="591" y="36"/>
                    <a:pt x="249" y="108"/>
                  </a:cubicBezTo>
                  <a:cubicBezTo>
                    <a:pt x="94" y="139"/>
                    <a:pt x="1" y="263"/>
                    <a:pt x="32" y="418"/>
                  </a:cubicBezTo>
                  <a:cubicBezTo>
                    <a:pt x="59" y="553"/>
                    <a:pt x="180" y="641"/>
                    <a:pt x="293" y="641"/>
                  </a:cubicBezTo>
                  <a:cubicBezTo>
                    <a:pt x="310" y="641"/>
                    <a:pt x="326" y="640"/>
                    <a:pt x="342" y="636"/>
                  </a:cubicBezTo>
                  <a:cubicBezTo>
                    <a:pt x="648" y="571"/>
                    <a:pt x="953" y="540"/>
                    <a:pt x="1253" y="540"/>
                  </a:cubicBezTo>
                  <a:cubicBezTo>
                    <a:pt x="3265" y="540"/>
                    <a:pt x="5059" y="1934"/>
                    <a:pt x="5491" y="3986"/>
                  </a:cubicBezTo>
                  <a:cubicBezTo>
                    <a:pt x="5522" y="4110"/>
                    <a:pt x="5647" y="4203"/>
                    <a:pt x="5771" y="4203"/>
                  </a:cubicBezTo>
                  <a:lnTo>
                    <a:pt x="5833" y="4203"/>
                  </a:lnTo>
                  <a:cubicBezTo>
                    <a:pt x="5957" y="4172"/>
                    <a:pt x="6081" y="4017"/>
                    <a:pt x="6050" y="3893"/>
                  </a:cubicBezTo>
                  <a:cubicBezTo>
                    <a:pt x="5564" y="1571"/>
                    <a:pt x="3527" y="1"/>
                    <a:pt x="126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61"/>
            <p:cNvSpPr/>
            <p:nvPr/>
          </p:nvSpPr>
          <p:spPr>
            <a:xfrm>
              <a:off x="1541310" y="1746986"/>
              <a:ext cx="405283" cy="354660"/>
            </a:xfrm>
            <a:custGeom>
              <a:rect b="b" l="l" r="r" t="t"/>
              <a:pathLst>
                <a:path extrusionOk="0" h="13220" w="15107">
                  <a:moveTo>
                    <a:pt x="6980" y="4074"/>
                  </a:moveTo>
                  <a:cubicBezTo>
                    <a:pt x="8003" y="4074"/>
                    <a:pt x="8872" y="4787"/>
                    <a:pt x="9089" y="5780"/>
                  </a:cubicBezTo>
                  <a:cubicBezTo>
                    <a:pt x="9337" y="6928"/>
                    <a:pt x="8593" y="8044"/>
                    <a:pt x="7414" y="8292"/>
                  </a:cubicBezTo>
                  <a:cubicBezTo>
                    <a:pt x="7264" y="8323"/>
                    <a:pt x="7116" y="8337"/>
                    <a:pt x="6973" y="8337"/>
                  </a:cubicBezTo>
                  <a:cubicBezTo>
                    <a:pt x="5339" y="8337"/>
                    <a:pt x="4211" y="6487"/>
                    <a:pt x="5181" y="5004"/>
                  </a:cubicBezTo>
                  <a:cubicBezTo>
                    <a:pt x="5491" y="4539"/>
                    <a:pt x="5987" y="4229"/>
                    <a:pt x="6545" y="4105"/>
                  </a:cubicBezTo>
                  <a:cubicBezTo>
                    <a:pt x="6701" y="4074"/>
                    <a:pt x="6825" y="4074"/>
                    <a:pt x="6980" y="4074"/>
                  </a:cubicBezTo>
                  <a:close/>
                  <a:moveTo>
                    <a:pt x="11185" y="6923"/>
                  </a:moveTo>
                  <a:cubicBezTo>
                    <a:pt x="12661" y="6923"/>
                    <a:pt x="14083" y="8069"/>
                    <a:pt x="14083" y="9812"/>
                  </a:cubicBezTo>
                  <a:cubicBezTo>
                    <a:pt x="14083" y="11394"/>
                    <a:pt x="12811" y="12666"/>
                    <a:pt x="11198" y="12666"/>
                  </a:cubicBezTo>
                  <a:cubicBezTo>
                    <a:pt x="8655" y="12666"/>
                    <a:pt x="7383" y="9564"/>
                    <a:pt x="9182" y="7765"/>
                  </a:cubicBezTo>
                  <a:cubicBezTo>
                    <a:pt x="9763" y="7184"/>
                    <a:pt x="10480" y="6923"/>
                    <a:pt x="11185" y="6923"/>
                  </a:cubicBezTo>
                  <a:close/>
                  <a:moveTo>
                    <a:pt x="8205" y="0"/>
                  </a:moveTo>
                  <a:cubicBezTo>
                    <a:pt x="7895" y="0"/>
                    <a:pt x="7813" y="511"/>
                    <a:pt x="8158" y="569"/>
                  </a:cubicBezTo>
                  <a:cubicBezTo>
                    <a:pt x="11012" y="1158"/>
                    <a:pt x="12966" y="3826"/>
                    <a:pt x="12718" y="6711"/>
                  </a:cubicBezTo>
                  <a:cubicBezTo>
                    <a:pt x="12222" y="6493"/>
                    <a:pt x="11726" y="6369"/>
                    <a:pt x="11198" y="6369"/>
                  </a:cubicBezTo>
                  <a:cubicBezTo>
                    <a:pt x="10640" y="6369"/>
                    <a:pt x="10082" y="6524"/>
                    <a:pt x="9616" y="6804"/>
                  </a:cubicBezTo>
                  <a:cubicBezTo>
                    <a:pt x="10030" y="4965"/>
                    <a:pt x="8553" y="3483"/>
                    <a:pt x="6952" y="3483"/>
                  </a:cubicBezTo>
                  <a:cubicBezTo>
                    <a:pt x="6393" y="3483"/>
                    <a:pt x="5819" y="3664"/>
                    <a:pt x="5305" y="4074"/>
                  </a:cubicBezTo>
                  <a:cubicBezTo>
                    <a:pt x="3319" y="5656"/>
                    <a:pt x="4436" y="8882"/>
                    <a:pt x="6980" y="8882"/>
                  </a:cubicBezTo>
                  <a:cubicBezTo>
                    <a:pt x="7166" y="8882"/>
                    <a:pt x="7352" y="8851"/>
                    <a:pt x="7538" y="8820"/>
                  </a:cubicBezTo>
                  <a:cubicBezTo>
                    <a:pt x="7693" y="8789"/>
                    <a:pt x="7848" y="8758"/>
                    <a:pt x="7972" y="8696"/>
                  </a:cubicBezTo>
                  <a:lnTo>
                    <a:pt x="7972" y="8696"/>
                  </a:lnTo>
                  <a:cubicBezTo>
                    <a:pt x="7631" y="9719"/>
                    <a:pt x="7817" y="10867"/>
                    <a:pt x="8438" y="11767"/>
                  </a:cubicBezTo>
                  <a:lnTo>
                    <a:pt x="8190" y="11829"/>
                  </a:lnTo>
                  <a:cubicBezTo>
                    <a:pt x="7786" y="11891"/>
                    <a:pt x="7383" y="11953"/>
                    <a:pt x="7011" y="11953"/>
                  </a:cubicBezTo>
                  <a:cubicBezTo>
                    <a:pt x="4033" y="11953"/>
                    <a:pt x="1582" y="9719"/>
                    <a:pt x="1272" y="6773"/>
                  </a:cubicBezTo>
                  <a:cubicBezTo>
                    <a:pt x="993" y="3857"/>
                    <a:pt x="2947" y="1158"/>
                    <a:pt x="5832" y="569"/>
                  </a:cubicBezTo>
                  <a:cubicBezTo>
                    <a:pt x="5956" y="507"/>
                    <a:pt x="6049" y="383"/>
                    <a:pt x="6018" y="227"/>
                  </a:cubicBezTo>
                  <a:cubicBezTo>
                    <a:pt x="5991" y="92"/>
                    <a:pt x="5870" y="4"/>
                    <a:pt x="5737" y="4"/>
                  </a:cubicBezTo>
                  <a:cubicBezTo>
                    <a:pt x="5717" y="4"/>
                    <a:pt x="5697" y="6"/>
                    <a:pt x="5677" y="10"/>
                  </a:cubicBezTo>
                  <a:cubicBezTo>
                    <a:pt x="2234" y="693"/>
                    <a:pt x="0" y="4043"/>
                    <a:pt x="714" y="7486"/>
                  </a:cubicBezTo>
                  <a:cubicBezTo>
                    <a:pt x="1357" y="10462"/>
                    <a:pt x="3971" y="12512"/>
                    <a:pt x="6892" y="12512"/>
                  </a:cubicBezTo>
                  <a:cubicBezTo>
                    <a:pt x="7350" y="12512"/>
                    <a:pt x="7816" y="12461"/>
                    <a:pt x="8283" y="12356"/>
                  </a:cubicBezTo>
                  <a:cubicBezTo>
                    <a:pt x="8469" y="12325"/>
                    <a:pt x="8655" y="12263"/>
                    <a:pt x="8841" y="12232"/>
                  </a:cubicBezTo>
                  <a:cubicBezTo>
                    <a:pt x="9502" y="12893"/>
                    <a:pt x="10364" y="13220"/>
                    <a:pt x="11227" y="13220"/>
                  </a:cubicBezTo>
                  <a:cubicBezTo>
                    <a:pt x="12188" y="13220"/>
                    <a:pt x="13149" y="12815"/>
                    <a:pt x="13835" y="12015"/>
                  </a:cubicBezTo>
                  <a:cubicBezTo>
                    <a:pt x="15107" y="10495"/>
                    <a:pt x="14859" y="8199"/>
                    <a:pt x="13246" y="7021"/>
                  </a:cubicBezTo>
                  <a:cubicBezTo>
                    <a:pt x="13339" y="6307"/>
                    <a:pt x="13308" y="5594"/>
                    <a:pt x="13153" y="4880"/>
                  </a:cubicBezTo>
                  <a:cubicBezTo>
                    <a:pt x="12625" y="2430"/>
                    <a:pt x="10733" y="538"/>
                    <a:pt x="8283" y="10"/>
                  </a:cubicBezTo>
                  <a:cubicBezTo>
                    <a:pt x="8255" y="4"/>
                    <a:pt x="8230" y="0"/>
                    <a:pt x="82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61"/>
            <p:cNvSpPr/>
            <p:nvPr/>
          </p:nvSpPr>
          <p:spPr>
            <a:xfrm>
              <a:off x="1806768" y="1950499"/>
              <a:ext cx="64118" cy="47270"/>
            </a:xfrm>
            <a:custGeom>
              <a:rect b="b" l="l" r="r" t="t"/>
              <a:pathLst>
                <a:path extrusionOk="0" h="1762" w="2390">
                  <a:moveTo>
                    <a:pt x="1319" y="1"/>
                  </a:moveTo>
                  <a:cubicBezTo>
                    <a:pt x="1110" y="1"/>
                    <a:pt x="900" y="102"/>
                    <a:pt x="776" y="303"/>
                  </a:cubicBezTo>
                  <a:lnTo>
                    <a:pt x="435" y="862"/>
                  </a:lnTo>
                  <a:cubicBezTo>
                    <a:pt x="373" y="831"/>
                    <a:pt x="311" y="831"/>
                    <a:pt x="218" y="831"/>
                  </a:cubicBezTo>
                  <a:cubicBezTo>
                    <a:pt x="94" y="893"/>
                    <a:pt x="1" y="1017"/>
                    <a:pt x="32" y="1172"/>
                  </a:cubicBezTo>
                  <a:lnTo>
                    <a:pt x="125" y="1575"/>
                  </a:lnTo>
                  <a:cubicBezTo>
                    <a:pt x="125" y="1637"/>
                    <a:pt x="187" y="1699"/>
                    <a:pt x="249" y="1730"/>
                  </a:cubicBezTo>
                  <a:cubicBezTo>
                    <a:pt x="280" y="1761"/>
                    <a:pt x="342" y="1761"/>
                    <a:pt x="373" y="1761"/>
                  </a:cubicBezTo>
                  <a:lnTo>
                    <a:pt x="435" y="1761"/>
                  </a:lnTo>
                  <a:lnTo>
                    <a:pt x="838" y="1668"/>
                  </a:lnTo>
                  <a:cubicBezTo>
                    <a:pt x="1055" y="1637"/>
                    <a:pt x="1117" y="1296"/>
                    <a:pt x="900" y="1172"/>
                  </a:cubicBezTo>
                  <a:lnTo>
                    <a:pt x="1272" y="613"/>
                  </a:lnTo>
                  <a:cubicBezTo>
                    <a:pt x="1272" y="582"/>
                    <a:pt x="1303" y="582"/>
                    <a:pt x="1334" y="582"/>
                  </a:cubicBezTo>
                  <a:cubicBezTo>
                    <a:pt x="1365" y="582"/>
                    <a:pt x="1396" y="582"/>
                    <a:pt x="1427" y="613"/>
                  </a:cubicBezTo>
                  <a:lnTo>
                    <a:pt x="1862" y="1327"/>
                  </a:lnTo>
                  <a:cubicBezTo>
                    <a:pt x="1903" y="1410"/>
                    <a:pt x="2000" y="1465"/>
                    <a:pt x="2096" y="1465"/>
                  </a:cubicBezTo>
                  <a:cubicBezTo>
                    <a:pt x="2144" y="1465"/>
                    <a:pt x="2193" y="1451"/>
                    <a:pt x="2234" y="1420"/>
                  </a:cubicBezTo>
                  <a:lnTo>
                    <a:pt x="2203" y="1420"/>
                  </a:lnTo>
                  <a:cubicBezTo>
                    <a:pt x="2358" y="1327"/>
                    <a:pt x="2389" y="1141"/>
                    <a:pt x="2296" y="1017"/>
                  </a:cubicBezTo>
                  <a:lnTo>
                    <a:pt x="1862" y="303"/>
                  </a:lnTo>
                  <a:cubicBezTo>
                    <a:pt x="1738" y="102"/>
                    <a:pt x="1528" y="1"/>
                    <a:pt x="13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61"/>
            <p:cNvSpPr/>
            <p:nvPr/>
          </p:nvSpPr>
          <p:spPr>
            <a:xfrm>
              <a:off x="1855031" y="1997528"/>
              <a:ext cx="47458" cy="49336"/>
            </a:xfrm>
            <a:custGeom>
              <a:rect b="b" l="l" r="r" t="t"/>
              <a:pathLst>
                <a:path extrusionOk="0" h="1839" w="1769">
                  <a:moveTo>
                    <a:pt x="794" y="0"/>
                  </a:moveTo>
                  <a:cubicBezTo>
                    <a:pt x="675" y="0"/>
                    <a:pt x="580" y="65"/>
                    <a:pt x="528" y="194"/>
                  </a:cubicBezTo>
                  <a:lnTo>
                    <a:pt x="435" y="567"/>
                  </a:lnTo>
                  <a:cubicBezTo>
                    <a:pt x="404" y="722"/>
                    <a:pt x="497" y="877"/>
                    <a:pt x="621" y="908"/>
                  </a:cubicBezTo>
                  <a:lnTo>
                    <a:pt x="714" y="908"/>
                  </a:lnTo>
                  <a:cubicBezTo>
                    <a:pt x="745" y="908"/>
                    <a:pt x="807" y="877"/>
                    <a:pt x="838" y="877"/>
                  </a:cubicBezTo>
                  <a:lnTo>
                    <a:pt x="1024" y="1156"/>
                  </a:lnTo>
                  <a:cubicBezTo>
                    <a:pt x="1055" y="1187"/>
                    <a:pt x="1055" y="1218"/>
                    <a:pt x="1024" y="1249"/>
                  </a:cubicBezTo>
                  <a:cubicBezTo>
                    <a:pt x="993" y="1280"/>
                    <a:pt x="962" y="1280"/>
                    <a:pt x="931" y="1280"/>
                  </a:cubicBezTo>
                  <a:lnTo>
                    <a:pt x="280" y="1280"/>
                  </a:lnTo>
                  <a:cubicBezTo>
                    <a:pt x="125" y="1280"/>
                    <a:pt x="1" y="1404"/>
                    <a:pt x="1" y="1559"/>
                  </a:cubicBezTo>
                  <a:cubicBezTo>
                    <a:pt x="1" y="1714"/>
                    <a:pt x="125" y="1838"/>
                    <a:pt x="280" y="1838"/>
                  </a:cubicBezTo>
                  <a:lnTo>
                    <a:pt x="962" y="1838"/>
                  </a:lnTo>
                  <a:cubicBezTo>
                    <a:pt x="1459" y="1838"/>
                    <a:pt x="1769" y="1280"/>
                    <a:pt x="1521" y="877"/>
                  </a:cubicBezTo>
                  <a:lnTo>
                    <a:pt x="1335" y="598"/>
                  </a:lnTo>
                  <a:cubicBezTo>
                    <a:pt x="1397" y="567"/>
                    <a:pt x="1428" y="504"/>
                    <a:pt x="1459" y="442"/>
                  </a:cubicBezTo>
                  <a:cubicBezTo>
                    <a:pt x="1490" y="287"/>
                    <a:pt x="1397" y="163"/>
                    <a:pt x="1272" y="101"/>
                  </a:cubicBezTo>
                  <a:lnTo>
                    <a:pt x="869" y="8"/>
                  </a:lnTo>
                  <a:cubicBezTo>
                    <a:pt x="843" y="3"/>
                    <a:pt x="818" y="0"/>
                    <a:pt x="7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61"/>
            <p:cNvSpPr/>
            <p:nvPr/>
          </p:nvSpPr>
          <p:spPr>
            <a:xfrm>
              <a:off x="1785977" y="2006756"/>
              <a:ext cx="56606" cy="47592"/>
            </a:xfrm>
            <a:custGeom>
              <a:rect b="b" l="l" r="r" t="t"/>
              <a:pathLst>
                <a:path extrusionOk="0" h="1774" w="2110">
                  <a:moveTo>
                    <a:pt x="584" y="1"/>
                  </a:moveTo>
                  <a:cubicBezTo>
                    <a:pt x="505" y="1"/>
                    <a:pt x="427" y="39"/>
                    <a:pt x="372" y="129"/>
                  </a:cubicBezTo>
                  <a:lnTo>
                    <a:pt x="124" y="533"/>
                  </a:lnTo>
                  <a:cubicBezTo>
                    <a:pt x="0" y="719"/>
                    <a:pt x="0" y="967"/>
                    <a:pt x="124" y="1184"/>
                  </a:cubicBezTo>
                  <a:cubicBezTo>
                    <a:pt x="248" y="1370"/>
                    <a:pt x="434" y="1494"/>
                    <a:pt x="683" y="1494"/>
                  </a:cubicBezTo>
                  <a:lnTo>
                    <a:pt x="1272" y="1494"/>
                  </a:lnTo>
                  <a:cubicBezTo>
                    <a:pt x="1272" y="1649"/>
                    <a:pt x="1365" y="1773"/>
                    <a:pt x="1520" y="1773"/>
                  </a:cubicBezTo>
                  <a:cubicBezTo>
                    <a:pt x="1613" y="1773"/>
                    <a:pt x="1675" y="1742"/>
                    <a:pt x="1737" y="1680"/>
                  </a:cubicBezTo>
                  <a:lnTo>
                    <a:pt x="1985" y="1432"/>
                  </a:lnTo>
                  <a:cubicBezTo>
                    <a:pt x="2109" y="1308"/>
                    <a:pt x="2109" y="1153"/>
                    <a:pt x="1985" y="1029"/>
                  </a:cubicBezTo>
                  <a:lnTo>
                    <a:pt x="1737" y="781"/>
                  </a:lnTo>
                  <a:cubicBezTo>
                    <a:pt x="1675" y="719"/>
                    <a:pt x="1603" y="691"/>
                    <a:pt x="1534" y="691"/>
                  </a:cubicBezTo>
                  <a:cubicBezTo>
                    <a:pt x="1396" y="691"/>
                    <a:pt x="1272" y="802"/>
                    <a:pt x="1272" y="967"/>
                  </a:cubicBezTo>
                  <a:lnTo>
                    <a:pt x="683" y="967"/>
                  </a:lnTo>
                  <a:cubicBezTo>
                    <a:pt x="620" y="967"/>
                    <a:pt x="589" y="936"/>
                    <a:pt x="589" y="905"/>
                  </a:cubicBezTo>
                  <a:cubicBezTo>
                    <a:pt x="558" y="874"/>
                    <a:pt x="558" y="843"/>
                    <a:pt x="589" y="812"/>
                  </a:cubicBezTo>
                  <a:lnTo>
                    <a:pt x="807" y="440"/>
                  </a:lnTo>
                  <a:cubicBezTo>
                    <a:pt x="960" y="220"/>
                    <a:pt x="772" y="1"/>
                    <a:pt x="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61"/>
            <p:cNvSpPr/>
            <p:nvPr/>
          </p:nvSpPr>
          <p:spPr>
            <a:xfrm>
              <a:off x="1719982" y="1744196"/>
              <a:ext cx="18565" cy="14728"/>
            </a:xfrm>
            <a:custGeom>
              <a:rect b="b" l="l" r="r" t="t"/>
              <a:pathLst>
                <a:path extrusionOk="0" h="549" w="692">
                  <a:moveTo>
                    <a:pt x="318" y="0"/>
                  </a:moveTo>
                  <a:cubicBezTo>
                    <a:pt x="148" y="0"/>
                    <a:pt x="0" y="172"/>
                    <a:pt x="72" y="363"/>
                  </a:cubicBezTo>
                  <a:cubicBezTo>
                    <a:pt x="134" y="487"/>
                    <a:pt x="227" y="549"/>
                    <a:pt x="351" y="549"/>
                  </a:cubicBezTo>
                  <a:cubicBezTo>
                    <a:pt x="599" y="518"/>
                    <a:pt x="692" y="207"/>
                    <a:pt x="475" y="52"/>
                  </a:cubicBezTo>
                  <a:cubicBezTo>
                    <a:pt x="424" y="16"/>
                    <a:pt x="370" y="0"/>
                    <a:pt x="3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 name="Google Shape;1136;p61"/>
          <p:cNvGrpSpPr/>
          <p:nvPr/>
        </p:nvGrpSpPr>
        <p:grpSpPr>
          <a:xfrm>
            <a:off x="1557112" y="2961386"/>
            <a:ext cx="373680" cy="316886"/>
            <a:chOff x="1557112" y="2961386"/>
            <a:chExt cx="373680" cy="316886"/>
          </a:xfrm>
        </p:grpSpPr>
        <p:sp>
          <p:nvSpPr>
            <p:cNvPr id="1137" name="Google Shape;1137;p61"/>
            <p:cNvSpPr/>
            <p:nvPr/>
          </p:nvSpPr>
          <p:spPr>
            <a:xfrm>
              <a:off x="1557112" y="2961386"/>
              <a:ext cx="373680" cy="316886"/>
            </a:xfrm>
            <a:custGeom>
              <a:rect b="b" l="l" r="r" t="t"/>
              <a:pathLst>
                <a:path extrusionOk="0" h="11812" w="13929">
                  <a:moveTo>
                    <a:pt x="11199" y="3723"/>
                  </a:moveTo>
                  <a:lnTo>
                    <a:pt x="12781" y="5832"/>
                  </a:lnTo>
                  <a:lnTo>
                    <a:pt x="10392" y="5832"/>
                  </a:lnTo>
                  <a:lnTo>
                    <a:pt x="10392" y="3723"/>
                  </a:lnTo>
                  <a:close/>
                  <a:moveTo>
                    <a:pt x="13029" y="6359"/>
                  </a:moveTo>
                  <a:lnTo>
                    <a:pt x="13029" y="8779"/>
                  </a:lnTo>
                  <a:lnTo>
                    <a:pt x="10392" y="8779"/>
                  </a:lnTo>
                  <a:lnTo>
                    <a:pt x="10392" y="6359"/>
                  </a:lnTo>
                  <a:close/>
                  <a:moveTo>
                    <a:pt x="1521" y="9306"/>
                  </a:moveTo>
                  <a:cubicBezTo>
                    <a:pt x="1335" y="9554"/>
                    <a:pt x="1211" y="9834"/>
                    <a:pt x="1180" y="10113"/>
                  </a:cubicBezTo>
                  <a:lnTo>
                    <a:pt x="528" y="10113"/>
                  </a:lnTo>
                  <a:lnTo>
                    <a:pt x="528" y="9306"/>
                  </a:lnTo>
                  <a:close/>
                  <a:moveTo>
                    <a:pt x="9834" y="528"/>
                  </a:moveTo>
                  <a:lnTo>
                    <a:pt x="9834" y="8779"/>
                  </a:lnTo>
                  <a:lnTo>
                    <a:pt x="8190" y="8779"/>
                  </a:lnTo>
                  <a:cubicBezTo>
                    <a:pt x="8035" y="8779"/>
                    <a:pt x="7911" y="8872"/>
                    <a:pt x="7911" y="9027"/>
                  </a:cubicBezTo>
                  <a:cubicBezTo>
                    <a:pt x="7911" y="9182"/>
                    <a:pt x="8035" y="9306"/>
                    <a:pt x="8190" y="9306"/>
                  </a:cubicBezTo>
                  <a:lnTo>
                    <a:pt x="10082" y="9306"/>
                  </a:lnTo>
                  <a:cubicBezTo>
                    <a:pt x="9896" y="9523"/>
                    <a:pt x="9772" y="9803"/>
                    <a:pt x="9741" y="10113"/>
                  </a:cubicBezTo>
                  <a:lnTo>
                    <a:pt x="4188" y="10113"/>
                  </a:lnTo>
                  <a:cubicBezTo>
                    <a:pt x="4157" y="9803"/>
                    <a:pt x="4033" y="9523"/>
                    <a:pt x="3847" y="9306"/>
                  </a:cubicBezTo>
                  <a:lnTo>
                    <a:pt x="5739" y="9306"/>
                  </a:lnTo>
                  <a:cubicBezTo>
                    <a:pt x="5894" y="9306"/>
                    <a:pt x="6019" y="9182"/>
                    <a:pt x="6019" y="9027"/>
                  </a:cubicBezTo>
                  <a:cubicBezTo>
                    <a:pt x="6019" y="8888"/>
                    <a:pt x="5919" y="8774"/>
                    <a:pt x="5787" y="8774"/>
                  </a:cubicBezTo>
                  <a:cubicBezTo>
                    <a:pt x="5771" y="8774"/>
                    <a:pt x="5756" y="8776"/>
                    <a:pt x="5739" y="8779"/>
                  </a:cubicBezTo>
                  <a:lnTo>
                    <a:pt x="528" y="8779"/>
                  </a:lnTo>
                  <a:lnTo>
                    <a:pt x="528" y="528"/>
                  </a:lnTo>
                  <a:close/>
                  <a:moveTo>
                    <a:pt x="13401" y="9306"/>
                  </a:moveTo>
                  <a:lnTo>
                    <a:pt x="13401" y="10113"/>
                  </a:lnTo>
                  <a:lnTo>
                    <a:pt x="12750" y="10113"/>
                  </a:lnTo>
                  <a:cubicBezTo>
                    <a:pt x="12719" y="9834"/>
                    <a:pt x="12626" y="9554"/>
                    <a:pt x="12409" y="9306"/>
                  </a:cubicBezTo>
                  <a:close/>
                  <a:moveTo>
                    <a:pt x="2659" y="9315"/>
                  </a:moveTo>
                  <a:cubicBezTo>
                    <a:pt x="3169" y="9315"/>
                    <a:pt x="3661" y="9705"/>
                    <a:pt x="3661" y="10299"/>
                  </a:cubicBezTo>
                  <a:cubicBezTo>
                    <a:pt x="3661" y="10826"/>
                    <a:pt x="3227" y="11260"/>
                    <a:pt x="2699" y="11260"/>
                  </a:cubicBezTo>
                  <a:cubicBezTo>
                    <a:pt x="1831" y="11260"/>
                    <a:pt x="1397" y="10206"/>
                    <a:pt x="1986" y="9585"/>
                  </a:cubicBezTo>
                  <a:cubicBezTo>
                    <a:pt x="2183" y="9399"/>
                    <a:pt x="2423" y="9315"/>
                    <a:pt x="2659" y="9315"/>
                  </a:cubicBezTo>
                  <a:close/>
                  <a:moveTo>
                    <a:pt x="11244" y="9315"/>
                  </a:moveTo>
                  <a:cubicBezTo>
                    <a:pt x="11745" y="9315"/>
                    <a:pt x="12222" y="9705"/>
                    <a:pt x="12222" y="10299"/>
                  </a:cubicBezTo>
                  <a:cubicBezTo>
                    <a:pt x="12222" y="10826"/>
                    <a:pt x="11788" y="11260"/>
                    <a:pt x="11261" y="11260"/>
                  </a:cubicBezTo>
                  <a:cubicBezTo>
                    <a:pt x="10392" y="11260"/>
                    <a:pt x="9958" y="10206"/>
                    <a:pt x="10578" y="9585"/>
                  </a:cubicBezTo>
                  <a:cubicBezTo>
                    <a:pt x="10775" y="9399"/>
                    <a:pt x="11012" y="9315"/>
                    <a:pt x="11244" y="9315"/>
                  </a:cubicBezTo>
                  <a:close/>
                  <a:moveTo>
                    <a:pt x="249" y="0"/>
                  </a:moveTo>
                  <a:cubicBezTo>
                    <a:pt x="94" y="0"/>
                    <a:pt x="1" y="125"/>
                    <a:pt x="1" y="280"/>
                  </a:cubicBezTo>
                  <a:lnTo>
                    <a:pt x="1" y="10423"/>
                  </a:lnTo>
                  <a:cubicBezTo>
                    <a:pt x="1" y="10547"/>
                    <a:pt x="94" y="10671"/>
                    <a:pt x="249" y="10671"/>
                  </a:cubicBezTo>
                  <a:lnTo>
                    <a:pt x="1211" y="10671"/>
                  </a:lnTo>
                  <a:cubicBezTo>
                    <a:pt x="1412" y="11431"/>
                    <a:pt x="2048" y="11811"/>
                    <a:pt x="2680" y="11811"/>
                  </a:cubicBezTo>
                  <a:cubicBezTo>
                    <a:pt x="3312" y="11811"/>
                    <a:pt x="3940" y="11431"/>
                    <a:pt x="4126" y="10671"/>
                  </a:cubicBezTo>
                  <a:lnTo>
                    <a:pt x="9803" y="10671"/>
                  </a:lnTo>
                  <a:cubicBezTo>
                    <a:pt x="9989" y="11431"/>
                    <a:pt x="10617" y="11811"/>
                    <a:pt x="11249" y="11811"/>
                  </a:cubicBezTo>
                  <a:cubicBezTo>
                    <a:pt x="11881" y="11811"/>
                    <a:pt x="12517" y="11431"/>
                    <a:pt x="12719" y="10671"/>
                  </a:cubicBezTo>
                  <a:lnTo>
                    <a:pt x="13680" y="10671"/>
                  </a:lnTo>
                  <a:cubicBezTo>
                    <a:pt x="13804" y="10671"/>
                    <a:pt x="13928" y="10547"/>
                    <a:pt x="13928" y="10423"/>
                  </a:cubicBezTo>
                  <a:lnTo>
                    <a:pt x="13928" y="9058"/>
                  </a:lnTo>
                  <a:cubicBezTo>
                    <a:pt x="13928" y="8903"/>
                    <a:pt x="13804" y="8779"/>
                    <a:pt x="13680" y="8779"/>
                  </a:cubicBezTo>
                  <a:lnTo>
                    <a:pt x="13556" y="8779"/>
                  </a:lnTo>
                  <a:lnTo>
                    <a:pt x="13556" y="6049"/>
                  </a:lnTo>
                  <a:cubicBezTo>
                    <a:pt x="13556" y="5987"/>
                    <a:pt x="13556" y="5925"/>
                    <a:pt x="13525" y="5894"/>
                  </a:cubicBezTo>
                  <a:lnTo>
                    <a:pt x="11540" y="3289"/>
                  </a:lnTo>
                  <a:cubicBezTo>
                    <a:pt x="11509" y="3226"/>
                    <a:pt x="11416" y="3164"/>
                    <a:pt x="11323" y="3164"/>
                  </a:cubicBezTo>
                  <a:lnTo>
                    <a:pt x="10392" y="3164"/>
                  </a:lnTo>
                  <a:lnTo>
                    <a:pt x="10392" y="280"/>
                  </a:lnTo>
                  <a:cubicBezTo>
                    <a:pt x="10392" y="125"/>
                    <a:pt x="10268" y="0"/>
                    <a:pt x="101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61"/>
            <p:cNvSpPr/>
            <p:nvPr/>
          </p:nvSpPr>
          <p:spPr>
            <a:xfrm>
              <a:off x="1734361" y="3196690"/>
              <a:ext cx="17518" cy="14782"/>
            </a:xfrm>
            <a:custGeom>
              <a:rect b="b" l="l" r="r" t="t"/>
              <a:pathLst>
                <a:path extrusionOk="0" h="551" w="653">
                  <a:moveTo>
                    <a:pt x="403" y="0"/>
                  </a:moveTo>
                  <a:cubicBezTo>
                    <a:pt x="384" y="0"/>
                    <a:pt x="363" y="3"/>
                    <a:pt x="342" y="8"/>
                  </a:cubicBezTo>
                  <a:cubicBezTo>
                    <a:pt x="94" y="8"/>
                    <a:pt x="1" y="349"/>
                    <a:pt x="218" y="504"/>
                  </a:cubicBezTo>
                  <a:cubicBezTo>
                    <a:pt x="265" y="535"/>
                    <a:pt x="311" y="551"/>
                    <a:pt x="358" y="551"/>
                  </a:cubicBezTo>
                  <a:cubicBezTo>
                    <a:pt x="404" y="551"/>
                    <a:pt x="451" y="535"/>
                    <a:pt x="497" y="504"/>
                  </a:cubicBezTo>
                  <a:cubicBezTo>
                    <a:pt x="621" y="411"/>
                    <a:pt x="652" y="287"/>
                    <a:pt x="621" y="163"/>
                  </a:cubicBezTo>
                  <a:cubicBezTo>
                    <a:pt x="570" y="60"/>
                    <a:pt x="497" y="0"/>
                    <a:pt x="4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61"/>
            <p:cNvSpPr/>
            <p:nvPr/>
          </p:nvSpPr>
          <p:spPr>
            <a:xfrm>
              <a:off x="1604543" y="2994464"/>
              <a:ext cx="214727" cy="184144"/>
            </a:xfrm>
            <a:custGeom>
              <a:rect b="b" l="l" r="r" t="t"/>
              <a:pathLst>
                <a:path extrusionOk="0" h="6864" w="8004">
                  <a:moveTo>
                    <a:pt x="3413" y="567"/>
                  </a:moveTo>
                  <a:cubicBezTo>
                    <a:pt x="5988" y="567"/>
                    <a:pt x="7259" y="3638"/>
                    <a:pt x="5460" y="5468"/>
                  </a:cubicBezTo>
                  <a:cubicBezTo>
                    <a:pt x="4879" y="6049"/>
                    <a:pt x="4162" y="6309"/>
                    <a:pt x="3458" y="6309"/>
                  </a:cubicBezTo>
                  <a:cubicBezTo>
                    <a:pt x="1981" y="6309"/>
                    <a:pt x="559" y="5163"/>
                    <a:pt x="559" y="3420"/>
                  </a:cubicBezTo>
                  <a:cubicBezTo>
                    <a:pt x="559" y="1838"/>
                    <a:pt x="1831" y="567"/>
                    <a:pt x="3413" y="567"/>
                  </a:cubicBezTo>
                  <a:close/>
                  <a:moveTo>
                    <a:pt x="3451" y="0"/>
                  </a:moveTo>
                  <a:cubicBezTo>
                    <a:pt x="1693" y="0"/>
                    <a:pt x="1" y="1362"/>
                    <a:pt x="1" y="3420"/>
                  </a:cubicBezTo>
                  <a:cubicBezTo>
                    <a:pt x="1" y="5313"/>
                    <a:pt x="1552" y="6832"/>
                    <a:pt x="3413" y="6864"/>
                  </a:cubicBezTo>
                  <a:cubicBezTo>
                    <a:pt x="6484" y="6864"/>
                    <a:pt x="8004" y="3172"/>
                    <a:pt x="5833" y="1001"/>
                  </a:cubicBezTo>
                  <a:cubicBezTo>
                    <a:pt x="5142" y="310"/>
                    <a:pt x="4289" y="0"/>
                    <a:pt x="34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61"/>
            <p:cNvSpPr/>
            <p:nvPr/>
          </p:nvSpPr>
          <p:spPr>
            <a:xfrm>
              <a:off x="1636172" y="3083102"/>
              <a:ext cx="59959" cy="47243"/>
            </a:xfrm>
            <a:custGeom>
              <a:rect b="b" l="l" r="r" t="t"/>
              <a:pathLst>
                <a:path extrusionOk="0" h="1761" w="2235">
                  <a:moveTo>
                    <a:pt x="705" y="0"/>
                  </a:moveTo>
                  <a:cubicBezTo>
                    <a:pt x="618" y="0"/>
                    <a:pt x="534" y="41"/>
                    <a:pt x="497" y="116"/>
                  </a:cubicBezTo>
                  <a:lnTo>
                    <a:pt x="249" y="520"/>
                  </a:lnTo>
                  <a:cubicBezTo>
                    <a:pt x="1" y="954"/>
                    <a:pt x="311" y="1481"/>
                    <a:pt x="807" y="1481"/>
                  </a:cubicBezTo>
                  <a:lnTo>
                    <a:pt x="807" y="1512"/>
                  </a:lnTo>
                  <a:lnTo>
                    <a:pt x="1428" y="1512"/>
                  </a:lnTo>
                  <a:cubicBezTo>
                    <a:pt x="1428" y="1574"/>
                    <a:pt x="1459" y="1636"/>
                    <a:pt x="1490" y="1698"/>
                  </a:cubicBezTo>
                  <a:cubicBezTo>
                    <a:pt x="1552" y="1729"/>
                    <a:pt x="1614" y="1760"/>
                    <a:pt x="1676" y="1760"/>
                  </a:cubicBezTo>
                  <a:cubicBezTo>
                    <a:pt x="1769" y="1760"/>
                    <a:pt x="1831" y="1729"/>
                    <a:pt x="1862" y="1698"/>
                  </a:cubicBezTo>
                  <a:lnTo>
                    <a:pt x="2141" y="1419"/>
                  </a:lnTo>
                  <a:cubicBezTo>
                    <a:pt x="2203" y="1357"/>
                    <a:pt x="2234" y="1295"/>
                    <a:pt x="2234" y="1233"/>
                  </a:cubicBezTo>
                  <a:cubicBezTo>
                    <a:pt x="2234" y="1140"/>
                    <a:pt x="2203" y="1078"/>
                    <a:pt x="2141" y="1047"/>
                  </a:cubicBezTo>
                  <a:lnTo>
                    <a:pt x="1862" y="768"/>
                  </a:lnTo>
                  <a:cubicBezTo>
                    <a:pt x="1815" y="706"/>
                    <a:pt x="1745" y="675"/>
                    <a:pt x="1676" y="675"/>
                  </a:cubicBezTo>
                  <a:cubicBezTo>
                    <a:pt x="1606" y="675"/>
                    <a:pt x="1536" y="706"/>
                    <a:pt x="1490" y="768"/>
                  </a:cubicBezTo>
                  <a:cubicBezTo>
                    <a:pt x="1428" y="799"/>
                    <a:pt x="1396" y="892"/>
                    <a:pt x="1396" y="954"/>
                  </a:cubicBezTo>
                  <a:lnTo>
                    <a:pt x="807" y="954"/>
                  </a:lnTo>
                  <a:cubicBezTo>
                    <a:pt x="745" y="954"/>
                    <a:pt x="683" y="861"/>
                    <a:pt x="745" y="830"/>
                  </a:cubicBezTo>
                  <a:lnTo>
                    <a:pt x="962" y="427"/>
                  </a:lnTo>
                  <a:cubicBezTo>
                    <a:pt x="1055" y="302"/>
                    <a:pt x="1024" y="116"/>
                    <a:pt x="869" y="54"/>
                  </a:cubicBezTo>
                  <a:cubicBezTo>
                    <a:pt x="820" y="18"/>
                    <a:pt x="762" y="0"/>
                    <a:pt x="7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61"/>
            <p:cNvSpPr/>
            <p:nvPr/>
          </p:nvSpPr>
          <p:spPr>
            <a:xfrm>
              <a:off x="1706085" y="3073579"/>
              <a:ext cx="49953" cy="49282"/>
            </a:xfrm>
            <a:custGeom>
              <a:rect b="b" l="l" r="r" t="t"/>
              <a:pathLst>
                <a:path extrusionOk="0" h="1837" w="1862">
                  <a:moveTo>
                    <a:pt x="912" y="0"/>
                  </a:moveTo>
                  <a:cubicBezTo>
                    <a:pt x="799" y="0"/>
                    <a:pt x="679" y="84"/>
                    <a:pt x="652" y="192"/>
                  </a:cubicBezTo>
                  <a:lnTo>
                    <a:pt x="528" y="595"/>
                  </a:lnTo>
                  <a:cubicBezTo>
                    <a:pt x="497" y="720"/>
                    <a:pt x="590" y="875"/>
                    <a:pt x="745" y="937"/>
                  </a:cubicBezTo>
                  <a:lnTo>
                    <a:pt x="745" y="906"/>
                  </a:lnTo>
                  <a:lnTo>
                    <a:pt x="807" y="906"/>
                  </a:lnTo>
                  <a:cubicBezTo>
                    <a:pt x="869" y="906"/>
                    <a:pt x="931" y="906"/>
                    <a:pt x="962" y="875"/>
                  </a:cubicBezTo>
                  <a:lnTo>
                    <a:pt x="1148" y="1154"/>
                  </a:lnTo>
                  <a:cubicBezTo>
                    <a:pt x="1148" y="1185"/>
                    <a:pt x="1148" y="1216"/>
                    <a:pt x="1148" y="1247"/>
                  </a:cubicBezTo>
                  <a:cubicBezTo>
                    <a:pt x="1117" y="1278"/>
                    <a:pt x="1086" y="1309"/>
                    <a:pt x="1055" y="1309"/>
                  </a:cubicBezTo>
                  <a:lnTo>
                    <a:pt x="372" y="1309"/>
                  </a:lnTo>
                  <a:cubicBezTo>
                    <a:pt x="0" y="1309"/>
                    <a:pt x="0" y="1836"/>
                    <a:pt x="372" y="1836"/>
                  </a:cubicBezTo>
                  <a:lnTo>
                    <a:pt x="1055" y="1836"/>
                  </a:lnTo>
                  <a:cubicBezTo>
                    <a:pt x="1551" y="1836"/>
                    <a:pt x="1861" y="1309"/>
                    <a:pt x="1613" y="875"/>
                  </a:cubicBezTo>
                  <a:lnTo>
                    <a:pt x="1427" y="595"/>
                  </a:lnTo>
                  <a:cubicBezTo>
                    <a:pt x="1489" y="564"/>
                    <a:pt x="1520" y="502"/>
                    <a:pt x="1551" y="440"/>
                  </a:cubicBezTo>
                  <a:cubicBezTo>
                    <a:pt x="1582" y="316"/>
                    <a:pt x="1520" y="161"/>
                    <a:pt x="1365" y="99"/>
                  </a:cubicBezTo>
                  <a:lnTo>
                    <a:pt x="962" y="6"/>
                  </a:lnTo>
                  <a:cubicBezTo>
                    <a:pt x="946" y="2"/>
                    <a:pt x="929" y="0"/>
                    <a:pt x="9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61"/>
            <p:cNvSpPr/>
            <p:nvPr/>
          </p:nvSpPr>
          <p:spPr>
            <a:xfrm>
              <a:off x="1661149" y="3027328"/>
              <a:ext cx="65620" cy="47270"/>
            </a:xfrm>
            <a:custGeom>
              <a:rect b="b" l="l" r="r" t="t"/>
              <a:pathLst>
                <a:path extrusionOk="0" h="1762" w="2446">
                  <a:moveTo>
                    <a:pt x="1334" y="1"/>
                  </a:moveTo>
                  <a:cubicBezTo>
                    <a:pt x="1132" y="1"/>
                    <a:pt x="931" y="102"/>
                    <a:pt x="807" y="303"/>
                  </a:cubicBezTo>
                  <a:lnTo>
                    <a:pt x="434" y="862"/>
                  </a:lnTo>
                  <a:cubicBezTo>
                    <a:pt x="372" y="831"/>
                    <a:pt x="310" y="831"/>
                    <a:pt x="248" y="831"/>
                  </a:cubicBezTo>
                  <a:cubicBezTo>
                    <a:pt x="93" y="862"/>
                    <a:pt x="0" y="1017"/>
                    <a:pt x="31" y="1172"/>
                  </a:cubicBezTo>
                  <a:lnTo>
                    <a:pt x="93" y="1544"/>
                  </a:lnTo>
                  <a:cubicBezTo>
                    <a:pt x="124" y="1606"/>
                    <a:pt x="155" y="1668"/>
                    <a:pt x="217" y="1699"/>
                  </a:cubicBezTo>
                  <a:cubicBezTo>
                    <a:pt x="248" y="1730"/>
                    <a:pt x="310" y="1730"/>
                    <a:pt x="372" y="1761"/>
                  </a:cubicBezTo>
                  <a:lnTo>
                    <a:pt x="434" y="1761"/>
                  </a:lnTo>
                  <a:lnTo>
                    <a:pt x="807" y="1668"/>
                  </a:lnTo>
                  <a:cubicBezTo>
                    <a:pt x="962" y="1637"/>
                    <a:pt x="1055" y="1482"/>
                    <a:pt x="1024" y="1327"/>
                  </a:cubicBezTo>
                  <a:cubicBezTo>
                    <a:pt x="993" y="1265"/>
                    <a:pt x="962" y="1203"/>
                    <a:pt x="900" y="1172"/>
                  </a:cubicBezTo>
                  <a:lnTo>
                    <a:pt x="1272" y="582"/>
                  </a:lnTo>
                  <a:cubicBezTo>
                    <a:pt x="1272" y="551"/>
                    <a:pt x="1303" y="551"/>
                    <a:pt x="1334" y="551"/>
                  </a:cubicBezTo>
                  <a:cubicBezTo>
                    <a:pt x="1365" y="551"/>
                    <a:pt x="1396" y="551"/>
                    <a:pt x="1396" y="582"/>
                  </a:cubicBezTo>
                  <a:lnTo>
                    <a:pt x="1830" y="1296"/>
                  </a:lnTo>
                  <a:cubicBezTo>
                    <a:pt x="1897" y="1391"/>
                    <a:pt x="1988" y="1431"/>
                    <a:pt x="2075" y="1431"/>
                  </a:cubicBezTo>
                  <a:cubicBezTo>
                    <a:pt x="2269" y="1431"/>
                    <a:pt x="2446" y="1231"/>
                    <a:pt x="2296" y="1017"/>
                  </a:cubicBezTo>
                  <a:lnTo>
                    <a:pt x="1861" y="303"/>
                  </a:lnTo>
                  <a:cubicBezTo>
                    <a:pt x="1737" y="102"/>
                    <a:pt x="1536" y="1"/>
                    <a:pt x="13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 name="Google Shape;1143;p61"/>
          <p:cNvGrpSpPr/>
          <p:nvPr/>
        </p:nvGrpSpPr>
        <p:grpSpPr>
          <a:xfrm>
            <a:off x="8051379" y="2928925"/>
            <a:ext cx="319569" cy="375344"/>
            <a:chOff x="8051379" y="2928925"/>
            <a:chExt cx="319569" cy="375344"/>
          </a:xfrm>
        </p:grpSpPr>
        <p:sp>
          <p:nvSpPr>
            <p:cNvPr id="1144" name="Google Shape;1144;p61"/>
            <p:cNvSpPr/>
            <p:nvPr/>
          </p:nvSpPr>
          <p:spPr>
            <a:xfrm>
              <a:off x="8051379" y="2928925"/>
              <a:ext cx="319569" cy="375344"/>
            </a:xfrm>
            <a:custGeom>
              <a:rect b="b" l="l" r="r" t="t"/>
              <a:pathLst>
                <a:path extrusionOk="0" h="13991" w="11912">
                  <a:moveTo>
                    <a:pt x="4871" y="807"/>
                  </a:moveTo>
                  <a:cubicBezTo>
                    <a:pt x="5894" y="1583"/>
                    <a:pt x="8438" y="3816"/>
                    <a:pt x="8624" y="6391"/>
                  </a:cubicBezTo>
                  <a:lnTo>
                    <a:pt x="7973" y="6980"/>
                  </a:lnTo>
                  <a:cubicBezTo>
                    <a:pt x="7911" y="7011"/>
                    <a:pt x="7879" y="7073"/>
                    <a:pt x="7879" y="7135"/>
                  </a:cubicBezTo>
                  <a:lnTo>
                    <a:pt x="7724" y="7135"/>
                  </a:lnTo>
                  <a:cubicBezTo>
                    <a:pt x="6577" y="7135"/>
                    <a:pt x="5491" y="7725"/>
                    <a:pt x="4840" y="8686"/>
                  </a:cubicBezTo>
                  <a:lnTo>
                    <a:pt x="4840" y="7849"/>
                  </a:lnTo>
                  <a:lnTo>
                    <a:pt x="6049" y="6670"/>
                  </a:lnTo>
                  <a:cubicBezTo>
                    <a:pt x="6240" y="6455"/>
                    <a:pt x="6064" y="6185"/>
                    <a:pt x="5859" y="6185"/>
                  </a:cubicBezTo>
                  <a:cubicBezTo>
                    <a:pt x="5798" y="6185"/>
                    <a:pt x="5734" y="6209"/>
                    <a:pt x="5677" y="6267"/>
                  </a:cubicBezTo>
                  <a:lnTo>
                    <a:pt x="4840" y="7073"/>
                  </a:lnTo>
                  <a:lnTo>
                    <a:pt x="4840" y="4592"/>
                  </a:lnTo>
                  <a:cubicBezTo>
                    <a:pt x="4840" y="4436"/>
                    <a:pt x="4716" y="4343"/>
                    <a:pt x="4560" y="4343"/>
                  </a:cubicBezTo>
                  <a:cubicBezTo>
                    <a:pt x="4544" y="4340"/>
                    <a:pt x="4529" y="4339"/>
                    <a:pt x="4514" y="4339"/>
                  </a:cubicBezTo>
                  <a:cubicBezTo>
                    <a:pt x="4387" y="4339"/>
                    <a:pt x="4312" y="4453"/>
                    <a:pt x="4312" y="4592"/>
                  </a:cubicBezTo>
                  <a:lnTo>
                    <a:pt x="4312" y="7073"/>
                  </a:lnTo>
                  <a:lnTo>
                    <a:pt x="3475" y="6267"/>
                  </a:lnTo>
                  <a:cubicBezTo>
                    <a:pt x="3418" y="6209"/>
                    <a:pt x="3352" y="6185"/>
                    <a:pt x="3289" y="6185"/>
                  </a:cubicBezTo>
                  <a:cubicBezTo>
                    <a:pt x="3077" y="6185"/>
                    <a:pt x="2888" y="6455"/>
                    <a:pt x="3103" y="6670"/>
                  </a:cubicBezTo>
                  <a:lnTo>
                    <a:pt x="4312" y="7849"/>
                  </a:lnTo>
                  <a:lnTo>
                    <a:pt x="4312" y="9524"/>
                  </a:lnTo>
                  <a:lnTo>
                    <a:pt x="3475" y="8717"/>
                  </a:lnTo>
                  <a:cubicBezTo>
                    <a:pt x="3418" y="8660"/>
                    <a:pt x="3352" y="8636"/>
                    <a:pt x="3289" y="8636"/>
                  </a:cubicBezTo>
                  <a:cubicBezTo>
                    <a:pt x="3077" y="8636"/>
                    <a:pt x="2888" y="8906"/>
                    <a:pt x="3103" y="9120"/>
                  </a:cubicBezTo>
                  <a:lnTo>
                    <a:pt x="4312" y="10299"/>
                  </a:lnTo>
                  <a:lnTo>
                    <a:pt x="4312" y="11974"/>
                  </a:lnTo>
                  <a:cubicBezTo>
                    <a:pt x="3475" y="11726"/>
                    <a:pt x="2699" y="11199"/>
                    <a:pt x="2141" y="10547"/>
                  </a:cubicBezTo>
                  <a:lnTo>
                    <a:pt x="2172" y="10547"/>
                  </a:lnTo>
                  <a:lnTo>
                    <a:pt x="2327" y="10113"/>
                  </a:lnTo>
                  <a:cubicBezTo>
                    <a:pt x="2389" y="9989"/>
                    <a:pt x="2327" y="9834"/>
                    <a:pt x="2203" y="9772"/>
                  </a:cubicBezTo>
                  <a:lnTo>
                    <a:pt x="1272" y="9275"/>
                  </a:lnTo>
                  <a:cubicBezTo>
                    <a:pt x="1024" y="8810"/>
                    <a:pt x="807" y="8314"/>
                    <a:pt x="683" y="7818"/>
                  </a:cubicBezTo>
                  <a:lnTo>
                    <a:pt x="1210" y="7383"/>
                  </a:lnTo>
                  <a:cubicBezTo>
                    <a:pt x="1272" y="7321"/>
                    <a:pt x="1303" y="7259"/>
                    <a:pt x="1303" y="7166"/>
                  </a:cubicBezTo>
                  <a:cubicBezTo>
                    <a:pt x="1303" y="7104"/>
                    <a:pt x="1272" y="7011"/>
                    <a:pt x="1210" y="6980"/>
                  </a:cubicBezTo>
                  <a:lnTo>
                    <a:pt x="528" y="6391"/>
                  </a:lnTo>
                  <a:cubicBezTo>
                    <a:pt x="652" y="4747"/>
                    <a:pt x="1769" y="3258"/>
                    <a:pt x="2668" y="2296"/>
                  </a:cubicBezTo>
                  <a:cubicBezTo>
                    <a:pt x="3165" y="1769"/>
                    <a:pt x="3723" y="1273"/>
                    <a:pt x="4312" y="807"/>
                  </a:cubicBezTo>
                  <a:lnTo>
                    <a:pt x="4312" y="2141"/>
                  </a:lnTo>
                  <a:cubicBezTo>
                    <a:pt x="4312" y="2296"/>
                    <a:pt x="4436" y="2420"/>
                    <a:pt x="4591" y="2420"/>
                  </a:cubicBezTo>
                  <a:cubicBezTo>
                    <a:pt x="4747" y="2420"/>
                    <a:pt x="4871" y="2296"/>
                    <a:pt x="4871" y="2141"/>
                  </a:cubicBezTo>
                  <a:lnTo>
                    <a:pt x="4871" y="807"/>
                  </a:lnTo>
                  <a:close/>
                  <a:moveTo>
                    <a:pt x="7716" y="7674"/>
                  </a:moveTo>
                  <a:cubicBezTo>
                    <a:pt x="9191" y="7674"/>
                    <a:pt x="10609" y="8827"/>
                    <a:pt x="10609" y="10547"/>
                  </a:cubicBezTo>
                  <a:cubicBezTo>
                    <a:pt x="10609" y="12129"/>
                    <a:pt x="9306" y="13432"/>
                    <a:pt x="7724" y="13432"/>
                  </a:cubicBezTo>
                  <a:cubicBezTo>
                    <a:pt x="5150" y="13432"/>
                    <a:pt x="3878" y="10330"/>
                    <a:pt x="5708" y="8531"/>
                  </a:cubicBezTo>
                  <a:cubicBezTo>
                    <a:pt x="6291" y="7939"/>
                    <a:pt x="7010" y="7674"/>
                    <a:pt x="7716" y="7674"/>
                  </a:cubicBezTo>
                  <a:close/>
                  <a:moveTo>
                    <a:pt x="4591" y="1"/>
                  </a:moveTo>
                  <a:cubicBezTo>
                    <a:pt x="4529" y="1"/>
                    <a:pt x="4467" y="32"/>
                    <a:pt x="4436" y="63"/>
                  </a:cubicBezTo>
                  <a:cubicBezTo>
                    <a:pt x="3661" y="590"/>
                    <a:pt x="2947" y="1242"/>
                    <a:pt x="2296" y="1924"/>
                  </a:cubicBezTo>
                  <a:cubicBezTo>
                    <a:pt x="1707" y="2544"/>
                    <a:pt x="1210" y="3227"/>
                    <a:pt x="776" y="3971"/>
                  </a:cubicBezTo>
                  <a:cubicBezTo>
                    <a:pt x="311" y="4747"/>
                    <a:pt x="63" y="5615"/>
                    <a:pt x="1" y="6515"/>
                  </a:cubicBezTo>
                  <a:cubicBezTo>
                    <a:pt x="1" y="6577"/>
                    <a:pt x="32" y="6670"/>
                    <a:pt x="94" y="6732"/>
                  </a:cubicBezTo>
                  <a:lnTo>
                    <a:pt x="621" y="7166"/>
                  </a:lnTo>
                  <a:lnTo>
                    <a:pt x="218" y="7507"/>
                  </a:lnTo>
                  <a:cubicBezTo>
                    <a:pt x="156" y="7569"/>
                    <a:pt x="125" y="7662"/>
                    <a:pt x="125" y="7756"/>
                  </a:cubicBezTo>
                  <a:cubicBezTo>
                    <a:pt x="280" y="8407"/>
                    <a:pt x="528" y="9058"/>
                    <a:pt x="900" y="9648"/>
                  </a:cubicBezTo>
                  <a:cubicBezTo>
                    <a:pt x="900" y="9679"/>
                    <a:pt x="962" y="9710"/>
                    <a:pt x="993" y="9741"/>
                  </a:cubicBezTo>
                  <a:lnTo>
                    <a:pt x="1769" y="10144"/>
                  </a:lnTo>
                  <a:lnTo>
                    <a:pt x="1645" y="10485"/>
                  </a:lnTo>
                  <a:cubicBezTo>
                    <a:pt x="1583" y="10578"/>
                    <a:pt x="1614" y="10671"/>
                    <a:pt x="1676" y="10764"/>
                  </a:cubicBezTo>
                  <a:cubicBezTo>
                    <a:pt x="2327" y="11633"/>
                    <a:pt x="3289" y="12253"/>
                    <a:pt x="4343" y="12564"/>
                  </a:cubicBezTo>
                  <a:lnTo>
                    <a:pt x="4343" y="13711"/>
                  </a:lnTo>
                  <a:cubicBezTo>
                    <a:pt x="4343" y="13866"/>
                    <a:pt x="4467" y="13990"/>
                    <a:pt x="4622" y="13990"/>
                  </a:cubicBezTo>
                  <a:cubicBezTo>
                    <a:pt x="4778" y="13990"/>
                    <a:pt x="4902" y="13866"/>
                    <a:pt x="4902" y="13711"/>
                  </a:cubicBezTo>
                  <a:lnTo>
                    <a:pt x="4902" y="12564"/>
                  </a:lnTo>
                  <a:lnTo>
                    <a:pt x="4964" y="12533"/>
                  </a:lnTo>
                  <a:cubicBezTo>
                    <a:pt x="5652" y="13502"/>
                    <a:pt x="6710" y="13991"/>
                    <a:pt x="7769" y="13991"/>
                  </a:cubicBezTo>
                  <a:cubicBezTo>
                    <a:pt x="8812" y="13991"/>
                    <a:pt x="9855" y="13517"/>
                    <a:pt x="10547" y="12564"/>
                  </a:cubicBezTo>
                  <a:cubicBezTo>
                    <a:pt x="11912" y="10671"/>
                    <a:pt x="11012" y="7973"/>
                    <a:pt x="8748" y="7290"/>
                  </a:cubicBezTo>
                  <a:lnTo>
                    <a:pt x="8717" y="7290"/>
                  </a:lnTo>
                  <a:lnTo>
                    <a:pt x="8562" y="7166"/>
                  </a:lnTo>
                  <a:lnTo>
                    <a:pt x="9089" y="6701"/>
                  </a:lnTo>
                  <a:cubicBezTo>
                    <a:pt x="9151" y="6670"/>
                    <a:pt x="9182" y="6577"/>
                    <a:pt x="9182" y="6484"/>
                  </a:cubicBezTo>
                  <a:cubicBezTo>
                    <a:pt x="9120" y="5584"/>
                    <a:pt x="8872" y="4716"/>
                    <a:pt x="8407" y="3940"/>
                  </a:cubicBezTo>
                  <a:cubicBezTo>
                    <a:pt x="7973" y="3196"/>
                    <a:pt x="7476" y="2513"/>
                    <a:pt x="6887" y="1924"/>
                  </a:cubicBezTo>
                  <a:cubicBezTo>
                    <a:pt x="6235" y="1210"/>
                    <a:pt x="5522" y="590"/>
                    <a:pt x="4747" y="63"/>
                  </a:cubicBezTo>
                  <a:cubicBezTo>
                    <a:pt x="4685" y="32"/>
                    <a:pt x="4653" y="1"/>
                    <a:pt x="45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61"/>
            <p:cNvSpPr/>
            <p:nvPr/>
          </p:nvSpPr>
          <p:spPr>
            <a:xfrm>
              <a:off x="8222807" y="3152773"/>
              <a:ext cx="64118" cy="47485"/>
            </a:xfrm>
            <a:custGeom>
              <a:rect b="b" l="l" r="r" t="t"/>
              <a:pathLst>
                <a:path extrusionOk="0" h="1770" w="2390">
                  <a:moveTo>
                    <a:pt x="1334" y="1"/>
                  </a:moveTo>
                  <a:cubicBezTo>
                    <a:pt x="1117" y="1"/>
                    <a:pt x="931" y="94"/>
                    <a:pt x="807" y="311"/>
                  </a:cubicBezTo>
                  <a:lnTo>
                    <a:pt x="435" y="869"/>
                  </a:lnTo>
                  <a:cubicBezTo>
                    <a:pt x="391" y="848"/>
                    <a:pt x="347" y="826"/>
                    <a:pt x="303" y="826"/>
                  </a:cubicBezTo>
                  <a:cubicBezTo>
                    <a:pt x="285" y="826"/>
                    <a:pt x="267" y="829"/>
                    <a:pt x="249" y="838"/>
                  </a:cubicBezTo>
                  <a:cubicBezTo>
                    <a:pt x="94" y="869"/>
                    <a:pt x="1" y="1025"/>
                    <a:pt x="32" y="1149"/>
                  </a:cubicBezTo>
                  <a:lnTo>
                    <a:pt x="125" y="1552"/>
                  </a:lnTo>
                  <a:cubicBezTo>
                    <a:pt x="156" y="1676"/>
                    <a:pt x="280" y="1769"/>
                    <a:pt x="404" y="1769"/>
                  </a:cubicBezTo>
                  <a:lnTo>
                    <a:pt x="466" y="1769"/>
                  </a:lnTo>
                  <a:lnTo>
                    <a:pt x="838" y="1676"/>
                  </a:lnTo>
                  <a:cubicBezTo>
                    <a:pt x="1086" y="1614"/>
                    <a:pt x="1117" y="1304"/>
                    <a:pt x="931" y="1180"/>
                  </a:cubicBezTo>
                  <a:lnTo>
                    <a:pt x="1272" y="621"/>
                  </a:lnTo>
                  <a:cubicBezTo>
                    <a:pt x="1303" y="590"/>
                    <a:pt x="1334" y="559"/>
                    <a:pt x="1365" y="559"/>
                  </a:cubicBezTo>
                  <a:cubicBezTo>
                    <a:pt x="1396" y="559"/>
                    <a:pt x="1427" y="590"/>
                    <a:pt x="1427" y="590"/>
                  </a:cubicBezTo>
                  <a:lnTo>
                    <a:pt x="1862" y="1304"/>
                  </a:lnTo>
                  <a:cubicBezTo>
                    <a:pt x="1920" y="1401"/>
                    <a:pt x="2002" y="1449"/>
                    <a:pt x="2094" y="1449"/>
                  </a:cubicBezTo>
                  <a:cubicBezTo>
                    <a:pt x="2149" y="1449"/>
                    <a:pt x="2207" y="1432"/>
                    <a:pt x="2265" y="1397"/>
                  </a:cubicBezTo>
                  <a:lnTo>
                    <a:pt x="2234" y="1397"/>
                  </a:lnTo>
                  <a:cubicBezTo>
                    <a:pt x="2358" y="1304"/>
                    <a:pt x="2389" y="1149"/>
                    <a:pt x="2327" y="1025"/>
                  </a:cubicBezTo>
                  <a:lnTo>
                    <a:pt x="1893" y="311"/>
                  </a:lnTo>
                  <a:cubicBezTo>
                    <a:pt x="1769" y="94"/>
                    <a:pt x="1552" y="1"/>
                    <a:pt x="13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61"/>
            <p:cNvSpPr/>
            <p:nvPr/>
          </p:nvSpPr>
          <p:spPr>
            <a:xfrm>
              <a:off x="8268574" y="3199695"/>
              <a:ext cx="49953" cy="48826"/>
            </a:xfrm>
            <a:custGeom>
              <a:rect b="b" l="l" r="r" t="t"/>
              <a:pathLst>
                <a:path extrusionOk="0" h="1820" w="1862">
                  <a:moveTo>
                    <a:pt x="880" y="1"/>
                  </a:moveTo>
                  <a:cubicBezTo>
                    <a:pt x="778" y="1"/>
                    <a:pt x="676" y="84"/>
                    <a:pt x="652" y="206"/>
                  </a:cubicBezTo>
                  <a:lnTo>
                    <a:pt x="528" y="578"/>
                  </a:lnTo>
                  <a:cubicBezTo>
                    <a:pt x="497" y="702"/>
                    <a:pt x="590" y="858"/>
                    <a:pt x="745" y="889"/>
                  </a:cubicBezTo>
                  <a:lnTo>
                    <a:pt x="807" y="889"/>
                  </a:lnTo>
                  <a:cubicBezTo>
                    <a:pt x="869" y="889"/>
                    <a:pt x="900" y="889"/>
                    <a:pt x="962" y="858"/>
                  </a:cubicBezTo>
                  <a:lnTo>
                    <a:pt x="1117" y="1137"/>
                  </a:lnTo>
                  <a:cubicBezTo>
                    <a:pt x="1148" y="1168"/>
                    <a:pt x="1148" y="1199"/>
                    <a:pt x="1117" y="1230"/>
                  </a:cubicBezTo>
                  <a:cubicBezTo>
                    <a:pt x="1117" y="1261"/>
                    <a:pt x="1086" y="1292"/>
                    <a:pt x="1055" y="1292"/>
                  </a:cubicBezTo>
                  <a:lnTo>
                    <a:pt x="342" y="1292"/>
                  </a:lnTo>
                  <a:cubicBezTo>
                    <a:pt x="1" y="1292"/>
                    <a:pt x="1" y="1819"/>
                    <a:pt x="342" y="1819"/>
                  </a:cubicBezTo>
                  <a:lnTo>
                    <a:pt x="1055" y="1819"/>
                  </a:lnTo>
                  <a:cubicBezTo>
                    <a:pt x="1552" y="1819"/>
                    <a:pt x="1862" y="1292"/>
                    <a:pt x="1583" y="858"/>
                  </a:cubicBezTo>
                  <a:lnTo>
                    <a:pt x="1583" y="858"/>
                  </a:lnTo>
                  <a:lnTo>
                    <a:pt x="1614" y="889"/>
                  </a:lnTo>
                  <a:lnTo>
                    <a:pt x="1459" y="609"/>
                  </a:lnTo>
                  <a:cubicBezTo>
                    <a:pt x="1490" y="547"/>
                    <a:pt x="1552" y="516"/>
                    <a:pt x="1552" y="454"/>
                  </a:cubicBezTo>
                  <a:cubicBezTo>
                    <a:pt x="1583" y="299"/>
                    <a:pt x="1521" y="144"/>
                    <a:pt x="1365" y="113"/>
                  </a:cubicBezTo>
                  <a:lnTo>
                    <a:pt x="962" y="20"/>
                  </a:lnTo>
                  <a:cubicBezTo>
                    <a:pt x="936" y="7"/>
                    <a:pt x="908" y="1"/>
                    <a:pt x="8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61"/>
            <p:cNvSpPr/>
            <p:nvPr/>
          </p:nvSpPr>
          <p:spPr>
            <a:xfrm>
              <a:off x="8197830" y="3208762"/>
              <a:ext cx="59959" cy="47243"/>
            </a:xfrm>
            <a:custGeom>
              <a:rect b="b" l="l" r="r" t="t"/>
              <a:pathLst>
                <a:path extrusionOk="0" h="1761" w="2235">
                  <a:moveTo>
                    <a:pt x="734" y="0"/>
                  </a:moveTo>
                  <a:cubicBezTo>
                    <a:pt x="644" y="0"/>
                    <a:pt x="554" y="41"/>
                    <a:pt x="497" y="116"/>
                  </a:cubicBezTo>
                  <a:lnTo>
                    <a:pt x="280" y="520"/>
                  </a:lnTo>
                  <a:cubicBezTo>
                    <a:pt x="1" y="954"/>
                    <a:pt x="311" y="1481"/>
                    <a:pt x="807" y="1481"/>
                  </a:cubicBezTo>
                  <a:lnTo>
                    <a:pt x="1428" y="1481"/>
                  </a:lnTo>
                  <a:cubicBezTo>
                    <a:pt x="1428" y="1636"/>
                    <a:pt x="1552" y="1760"/>
                    <a:pt x="1676" y="1760"/>
                  </a:cubicBezTo>
                  <a:cubicBezTo>
                    <a:pt x="1769" y="1760"/>
                    <a:pt x="1831" y="1729"/>
                    <a:pt x="1893" y="1667"/>
                  </a:cubicBezTo>
                  <a:lnTo>
                    <a:pt x="2141" y="1419"/>
                  </a:lnTo>
                  <a:cubicBezTo>
                    <a:pt x="2203" y="1357"/>
                    <a:pt x="2234" y="1295"/>
                    <a:pt x="2234" y="1202"/>
                  </a:cubicBezTo>
                  <a:cubicBezTo>
                    <a:pt x="2234" y="1140"/>
                    <a:pt x="2203" y="1078"/>
                    <a:pt x="2141" y="1016"/>
                  </a:cubicBezTo>
                  <a:lnTo>
                    <a:pt x="1893" y="768"/>
                  </a:lnTo>
                  <a:cubicBezTo>
                    <a:pt x="1845" y="720"/>
                    <a:pt x="1782" y="698"/>
                    <a:pt x="1718" y="698"/>
                  </a:cubicBezTo>
                  <a:cubicBezTo>
                    <a:pt x="1576" y="698"/>
                    <a:pt x="1428" y="804"/>
                    <a:pt x="1428" y="954"/>
                  </a:cubicBezTo>
                  <a:lnTo>
                    <a:pt x="839" y="954"/>
                  </a:lnTo>
                  <a:cubicBezTo>
                    <a:pt x="807" y="954"/>
                    <a:pt x="776" y="954"/>
                    <a:pt x="745" y="923"/>
                  </a:cubicBezTo>
                  <a:cubicBezTo>
                    <a:pt x="745" y="892"/>
                    <a:pt x="745" y="861"/>
                    <a:pt x="745" y="830"/>
                  </a:cubicBezTo>
                  <a:lnTo>
                    <a:pt x="994" y="426"/>
                  </a:lnTo>
                  <a:cubicBezTo>
                    <a:pt x="1087" y="302"/>
                    <a:pt x="1025" y="116"/>
                    <a:pt x="901" y="54"/>
                  </a:cubicBezTo>
                  <a:cubicBezTo>
                    <a:pt x="852" y="18"/>
                    <a:pt x="793" y="0"/>
                    <a:pt x="7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61"/>
            <p:cNvSpPr/>
            <p:nvPr/>
          </p:nvSpPr>
          <p:spPr>
            <a:xfrm>
              <a:off x="8165825" y="3012144"/>
              <a:ext cx="17116" cy="11589"/>
            </a:xfrm>
            <a:custGeom>
              <a:rect b="b" l="l" r="r" t="t"/>
              <a:pathLst>
                <a:path extrusionOk="0" h="432" w="638">
                  <a:moveTo>
                    <a:pt x="310" y="1"/>
                  </a:moveTo>
                  <a:cubicBezTo>
                    <a:pt x="201" y="1"/>
                    <a:pt x="93" y="63"/>
                    <a:pt x="46" y="187"/>
                  </a:cubicBezTo>
                  <a:cubicBezTo>
                    <a:pt x="1" y="353"/>
                    <a:pt x="155" y="431"/>
                    <a:pt x="310" y="431"/>
                  </a:cubicBezTo>
                  <a:cubicBezTo>
                    <a:pt x="473" y="431"/>
                    <a:pt x="637" y="346"/>
                    <a:pt x="574" y="187"/>
                  </a:cubicBezTo>
                  <a:cubicBezTo>
                    <a:pt x="527" y="63"/>
                    <a:pt x="419" y="1"/>
                    <a:pt x="3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 name="Google Shape;1149;p61"/>
          <p:cNvGrpSpPr/>
          <p:nvPr/>
        </p:nvGrpSpPr>
        <p:grpSpPr>
          <a:xfrm>
            <a:off x="8029756" y="2361174"/>
            <a:ext cx="389482" cy="283459"/>
            <a:chOff x="8029756" y="2361174"/>
            <a:chExt cx="389482" cy="283459"/>
          </a:xfrm>
        </p:grpSpPr>
        <p:sp>
          <p:nvSpPr>
            <p:cNvPr id="1150" name="Google Shape;1150;p61"/>
            <p:cNvSpPr/>
            <p:nvPr/>
          </p:nvSpPr>
          <p:spPr>
            <a:xfrm>
              <a:off x="8171807" y="2558625"/>
              <a:ext cx="16901" cy="14728"/>
            </a:xfrm>
            <a:custGeom>
              <a:rect b="b" l="l" r="r" t="t"/>
              <a:pathLst>
                <a:path extrusionOk="0" h="549" w="630">
                  <a:moveTo>
                    <a:pt x="308" y="0"/>
                  </a:moveTo>
                  <a:cubicBezTo>
                    <a:pt x="203" y="0"/>
                    <a:pt x="102" y="62"/>
                    <a:pt x="71" y="186"/>
                  </a:cubicBezTo>
                  <a:cubicBezTo>
                    <a:pt x="0" y="377"/>
                    <a:pt x="148" y="549"/>
                    <a:pt x="318" y="549"/>
                  </a:cubicBezTo>
                  <a:cubicBezTo>
                    <a:pt x="370" y="549"/>
                    <a:pt x="424" y="533"/>
                    <a:pt x="475" y="496"/>
                  </a:cubicBezTo>
                  <a:cubicBezTo>
                    <a:pt x="599" y="434"/>
                    <a:pt x="630" y="310"/>
                    <a:pt x="568" y="186"/>
                  </a:cubicBezTo>
                  <a:cubicBezTo>
                    <a:pt x="521" y="62"/>
                    <a:pt x="413" y="0"/>
                    <a:pt x="3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61"/>
            <p:cNvSpPr/>
            <p:nvPr/>
          </p:nvSpPr>
          <p:spPr>
            <a:xfrm>
              <a:off x="8029756" y="2361174"/>
              <a:ext cx="389482" cy="283459"/>
            </a:xfrm>
            <a:custGeom>
              <a:rect b="b" l="l" r="r" t="t"/>
              <a:pathLst>
                <a:path extrusionOk="0" h="10566" w="14518">
                  <a:moveTo>
                    <a:pt x="3164" y="536"/>
                  </a:moveTo>
                  <a:lnTo>
                    <a:pt x="3536" y="1156"/>
                  </a:lnTo>
                  <a:cubicBezTo>
                    <a:pt x="3598" y="1218"/>
                    <a:pt x="3660" y="1280"/>
                    <a:pt x="3753" y="1280"/>
                  </a:cubicBezTo>
                  <a:lnTo>
                    <a:pt x="11260" y="1280"/>
                  </a:lnTo>
                  <a:lnTo>
                    <a:pt x="11260" y="2180"/>
                  </a:lnTo>
                  <a:cubicBezTo>
                    <a:pt x="11105" y="2087"/>
                    <a:pt x="10919" y="2056"/>
                    <a:pt x="10764" y="2056"/>
                  </a:cubicBezTo>
                  <a:lnTo>
                    <a:pt x="1055" y="2056"/>
                  </a:lnTo>
                  <a:cubicBezTo>
                    <a:pt x="869" y="2056"/>
                    <a:pt x="714" y="2087"/>
                    <a:pt x="558" y="2180"/>
                  </a:cubicBezTo>
                  <a:lnTo>
                    <a:pt x="558" y="536"/>
                  </a:lnTo>
                  <a:close/>
                  <a:moveTo>
                    <a:pt x="10733" y="2583"/>
                  </a:moveTo>
                  <a:cubicBezTo>
                    <a:pt x="11012" y="2583"/>
                    <a:pt x="11260" y="2800"/>
                    <a:pt x="11260" y="3079"/>
                  </a:cubicBezTo>
                  <a:lnTo>
                    <a:pt x="11260" y="3793"/>
                  </a:lnTo>
                  <a:cubicBezTo>
                    <a:pt x="11024" y="3745"/>
                    <a:pt x="10789" y="3722"/>
                    <a:pt x="10559" y="3722"/>
                  </a:cubicBezTo>
                  <a:cubicBezTo>
                    <a:pt x="8705" y="3722"/>
                    <a:pt x="7135" y="5212"/>
                    <a:pt x="7135" y="7143"/>
                  </a:cubicBezTo>
                  <a:cubicBezTo>
                    <a:pt x="7135" y="7205"/>
                    <a:pt x="7135" y="7298"/>
                    <a:pt x="7135" y="7360"/>
                  </a:cubicBezTo>
                  <a:lnTo>
                    <a:pt x="6855" y="7360"/>
                  </a:lnTo>
                  <a:cubicBezTo>
                    <a:pt x="6700" y="7360"/>
                    <a:pt x="6576" y="7484"/>
                    <a:pt x="6576" y="7639"/>
                  </a:cubicBezTo>
                  <a:cubicBezTo>
                    <a:pt x="6576" y="7794"/>
                    <a:pt x="6700" y="7918"/>
                    <a:pt x="6855" y="7918"/>
                  </a:cubicBezTo>
                  <a:lnTo>
                    <a:pt x="7197" y="7918"/>
                  </a:lnTo>
                  <a:cubicBezTo>
                    <a:pt x="7383" y="8570"/>
                    <a:pt x="7724" y="9190"/>
                    <a:pt x="8220" y="9656"/>
                  </a:cubicBezTo>
                  <a:lnTo>
                    <a:pt x="3040" y="9656"/>
                  </a:lnTo>
                  <a:lnTo>
                    <a:pt x="3040" y="7918"/>
                  </a:lnTo>
                  <a:lnTo>
                    <a:pt x="4374" y="7918"/>
                  </a:lnTo>
                  <a:cubicBezTo>
                    <a:pt x="4529" y="7918"/>
                    <a:pt x="4653" y="7794"/>
                    <a:pt x="4653" y="7639"/>
                  </a:cubicBezTo>
                  <a:cubicBezTo>
                    <a:pt x="4653" y="7484"/>
                    <a:pt x="4529" y="7360"/>
                    <a:pt x="4374" y="7360"/>
                  </a:cubicBezTo>
                  <a:lnTo>
                    <a:pt x="2761" y="7360"/>
                  </a:lnTo>
                  <a:cubicBezTo>
                    <a:pt x="2606" y="7360"/>
                    <a:pt x="2513" y="7484"/>
                    <a:pt x="2513" y="7639"/>
                  </a:cubicBezTo>
                  <a:lnTo>
                    <a:pt x="2513" y="9656"/>
                  </a:lnTo>
                  <a:lnTo>
                    <a:pt x="558" y="9656"/>
                  </a:lnTo>
                  <a:lnTo>
                    <a:pt x="558" y="3079"/>
                  </a:lnTo>
                  <a:cubicBezTo>
                    <a:pt x="558" y="2831"/>
                    <a:pt x="776" y="2583"/>
                    <a:pt x="1055" y="2583"/>
                  </a:cubicBezTo>
                  <a:close/>
                  <a:moveTo>
                    <a:pt x="10516" y="4285"/>
                  </a:moveTo>
                  <a:cubicBezTo>
                    <a:pt x="11993" y="4285"/>
                    <a:pt x="13400" y="5431"/>
                    <a:pt x="13400" y="7174"/>
                  </a:cubicBezTo>
                  <a:cubicBezTo>
                    <a:pt x="13400" y="8756"/>
                    <a:pt x="12129" y="10028"/>
                    <a:pt x="10547" y="10028"/>
                  </a:cubicBezTo>
                  <a:cubicBezTo>
                    <a:pt x="7972" y="10028"/>
                    <a:pt x="6700" y="6926"/>
                    <a:pt x="8499" y="5127"/>
                  </a:cubicBezTo>
                  <a:cubicBezTo>
                    <a:pt x="9090" y="4546"/>
                    <a:pt x="9811" y="4285"/>
                    <a:pt x="10516" y="4285"/>
                  </a:cubicBezTo>
                  <a:close/>
                  <a:moveTo>
                    <a:pt x="3367" y="0"/>
                  </a:moveTo>
                  <a:cubicBezTo>
                    <a:pt x="3352" y="0"/>
                    <a:pt x="3336" y="3"/>
                    <a:pt x="3319" y="9"/>
                  </a:cubicBezTo>
                  <a:lnTo>
                    <a:pt x="279" y="9"/>
                  </a:lnTo>
                  <a:cubicBezTo>
                    <a:pt x="124" y="9"/>
                    <a:pt x="0" y="102"/>
                    <a:pt x="0" y="257"/>
                  </a:cubicBezTo>
                  <a:lnTo>
                    <a:pt x="0" y="9904"/>
                  </a:lnTo>
                  <a:cubicBezTo>
                    <a:pt x="0" y="10059"/>
                    <a:pt x="124" y="10183"/>
                    <a:pt x="279" y="10183"/>
                  </a:cubicBezTo>
                  <a:lnTo>
                    <a:pt x="8996" y="10183"/>
                  </a:lnTo>
                  <a:cubicBezTo>
                    <a:pt x="9506" y="10442"/>
                    <a:pt x="10047" y="10565"/>
                    <a:pt x="10578" y="10565"/>
                  </a:cubicBezTo>
                  <a:cubicBezTo>
                    <a:pt x="11888" y="10565"/>
                    <a:pt x="13137" y="9819"/>
                    <a:pt x="13711" y="8539"/>
                  </a:cubicBezTo>
                  <a:cubicBezTo>
                    <a:pt x="14517" y="6740"/>
                    <a:pt x="13618" y="4630"/>
                    <a:pt x="11787" y="3948"/>
                  </a:cubicBezTo>
                  <a:lnTo>
                    <a:pt x="11787" y="1001"/>
                  </a:lnTo>
                  <a:cubicBezTo>
                    <a:pt x="11787" y="846"/>
                    <a:pt x="11663" y="722"/>
                    <a:pt x="11508" y="722"/>
                  </a:cubicBezTo>
                  <a:lnTo>
                    <a:pt x="3940" y="722"/>
                  </a:lnTo>
                  <a:lnTo>
                    <a:pt x="3536" y="102"/>
                  </a:lnTo>
                  <a:cubicBezTo>
                    <a:pt x="3486" y="51"/>
                    <a:pt x="3435" y="0"/>
                    <a:pt x="33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61"/>
            <p:cNvSpPr/>
            <p:nvPr/>
          </p:nvSpPr>
          <p:spPr>
            <a:xfrm>
              <a:off x="8276891" y="2493702"/>
              <a:ext cx="64118" cy="47458"/>
            </a:xfrm>
            <a:custGeom>
              <a:rect b="b" l="l" r="r" t="t"/>
              <a:pathLst>
                <a:path extrusionOk="0" h="1769" w="2390">
                  <a:moveTo>
                    <a:pt x="1335" y="1"/>
                  </a:moveTo>
                  <a:cubicBezTo>
                    <a:pt x="1118" y="1"/>
                    <a:pt x="900" y="125"/>
                    <a:pt x="776" y="311"/>
                  </a:cubicBezTo>
                  <a:lnTo>
                    <a:pt x="435" y="869"/>
                  </a:lnTo>
                  <a:cubicBezTo>
                    <a:pt x="373" y="838"/>
                    <a:pt x="311" y="838"/>
                    <a:pt x="249" y="838"/>
                  </a:cubicBezTo>
                  <a:cubicBezTo>
                    <a:pt x="94" y="869"/>
                    <a:pt x="1" y="1024"/>
                    <a:pt x="32" y="1179"/>
                  </a:cubicBezTo>
                  <a:lnTo>
                    <a:pt x="125" y="1552"/>
                  </a:lnTo>
                  <a:cubicBezTo>
                    <a:pt x="156" y="1676"/>
                    <a:pt x="249" y="1769"/>
                    <a:pt x="373" y="1769"/>
                  </a:cubicBezTo>
                  <a:lnTo>
                    <a:pt x="435" y="1769"/>
                  </a:lnTo>
                  <a:lnTo>
                    <a:pt x="838" y="1676"/>
                  </a:lnTo>
                  <a:cubicBezTo>
                    <a:pt x="962" y="1645"/>
                    <a:pt x="1055" y="1521"/>
                    <a:pt x="1024" y="1365"/>
                  </a:cubicBezTo>
                  <a:cubicBezTo>
                    <a:pt x="1024" y="1303"/>
                    <a:pt x="962" y="1241"/>
                    <a:pt x="900" y="1179"/>
                  </a:cubicBezTo>
                  <a:lnTo>
                    <a:pt x="1273" y="621"/>
                  </a:lnTo>
                  <a:cubicBezTo>
                    <a:pt x="1288" y="590"/>
                    <a:pt x="1319" y="575"/>
                    <a:pt x="1350" y="575"/>
                  </a:cubicBezTo>
                  <a:cubicBezTo>
                    <a:pt x="1381" y="575"/>
                    <a:pt x="1412" y="590"/>
                    <a:pt x="1428" y="621"/>
                  </a:cubicBezTo>
                  <a:lnTo>
                    <a:pt x="1862" y="1334"/>
                  </a:lnTo>
                  <a:cubicBezTo>
                    <a:pt x="1903" y="1417"/>
                    <a:pt x="2000" y="1472"/>
                    <a:pt x="2096" y="1472"/>
                  </a:cubicBezTo>
                  <a:cubicBezTo>
                    <a:pt x="2145" y="1472"/>
                    <a:pt x="2193" y="1459"/>
                    <a:pt x="2234" y="1428"/>
                  </a:cubicBezTo>
                  <a:lnTo>
                    <a:pt x="2203" y="1397"/>
                  </a:lnTo>
                  <a:cubicBezTo>
                    <a:pt x="2358" y="1303"/>
                    <a:pt x="2389" y="1148"/>
                    <a:pt x="2296" y="1024"/>
                  </a:cubicBezTo>
                  <a:lnTo>
                    <a:pt x="1862" y="311"/>
                  </a:lnTo>
                  <a:cubicBezTo>
                    <a:pt x="1738" y="125"/>
                    <a:pt x="1552" y="1"/>
                    <a:pt x="13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61"/>
            <p:cNvSpPr/>
            <p:nvPr/>
          </p:nvSpPr>
          <p:spPr>
            <a:xfrm>
              <a:off x="8325153" y="2540972"/>
              <a:ext cx="47297" cy="49336"/>
            </a:xfrm>
            <a:custGeom>
              <a:rect b="b" l="l" r="r" t="t"/>
              <a:pathLst>
                <a:path extrusionOk="0" h="1839" w="1763">
                  <a:moveTo>
                    <a:pt x="840" y="1"/>
                  </a:moveTo>
                  <a:cubicBezTo>
                    <a:pt x="707" y="1"/>
                    <a:pt x="586" y="85"/>
                    <a:pt x="559" y="193"/>
                  </a:cubicBezTo>
                  <a:lnTo>
                    <a:pt x="466" y="596"/>
                  </a:lnTo>
                  <a:cubicBezTo>
                    <a:pt x="404" y="720"/>
                    <a:pt x="497" y="875"/>
                    <a:pt x="652" y="906"/>
                  </a:cubicBezTo>
                  <a:lnTo>
                    <a:pt x="714" y="906"/>
                  </a:lnTo>
                  <a:cubicBezTo>
                    <a:pt x="733" y="915"/>
                    <a:pt x="748" y="919"/>
                    <a:pt x="762" y="919"/>
                  </a:cubicBezTo>
                  <a:cubicBezTo>
                    <a:pt x="797" y="919"/>
                    <a:pt x="826" y="897"/>
                    <a:pt x="869" y="875"/>
                  </a:cubicBezTo>
                  <a:lnTo>
                    <a:pt x="1056" y="1154"/>
                  </a:lnTo>
                  <a:cubicBezTo>
                    <a:pt x="1087" y="1216"/>
                    <a:pt x="1025" y="1310"/>
                    <a:pt x="963" y="1310"/>
                  </a:cubicBezTo>
                  <a:lnTo>
                    <a:pt x="280" y="1310"/>
                  </a:lnTo>
                  <a:cubicBezTo>
                    <a:pt x="125" y="1310"/>
                    <a:pt x="1" y="1434"/>
                    <a:pt x="1" y="1589"/>
                  </a:cubicBezTo>
                  <a:cubicBezTo>
                    <a:pt x="1" y="1744"/>
                    <a:pt x="125" y="1837"/>
                    <a:pt x="280" y="1837"/>
                  </a:cubicBezTo>
                  <a:lnTo>
                    <a:pt x="963" y="1837"/>
                  </a:lnTo>
                  <a:cubicBezTo>
                    <a:pt x="976" y="1838"/>
                    <a:pt x="989" y="1838"/>
                    <a:pt x="1002" y="1838"/>
                  </a:cubicBezTo>
                  <a:cubicBezTo>
                    <a:pt x="1475" y="1838"/>
                    <a:pt x="1762" y="1298"/>
                    <a:pt x="1521" y="875"/>
                  </a:cubicBezTo>
                  <a:lnTo>
                    <a:pt x="1335" y="596"/>
                  </a:lnTo>
                  <a:cubicBezTo>
                    <a:pt x="1521" y="472"/>
                    <a:pt x="1490" y="162"/>
                    <a:pt x="1273" y="100"/>
                  </a:cubicBezTo>
                  <a:lnTo>
                    <a:pt x="901" y="7"/>
                  </a:lnTo>
                  <a:cubicBezTo>
                    <a:pt x="880" y="3"/>
                    <a:pt x="860" y="1"/>
                    <a:pt x="8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61"/>
            <p:cNvSpPr/>
            <p:nvPr/>
          </p:nvSpPr>
          <p:spPr>
            <a:xfrm>
              <a:off x="8256099" y="2549664"/>
              <a:ext cx="56606" cy="47270"/>
            </a:xfrm>
            <a:custGeom>
              <a:rect b="b" l="l" r="r" t="t"/>
              <a:pathLst>
                <a:path extrusionOk="0" h="1762" w="2110">
                  <a:moveTo>
                    <a:pt x="565" y="1"/>
                  </a:moveTo>
                  <a:cubicBezTo>
                    <a:pt x="477" y="1"/>
                    <a:pt x="398" y="42"/>
                    <a:pt x="342" y="117"/>
                  </a:cubicBezTo>
                  <a:lnTo>
                    <a:pt x="124" y="520"/>
                  </a:lnTo>
                  <a:cubicBezTo>
                    <a:pt x="0" y="706"/>
                    <a:pt x="0" y="955"/>
                    <a:pt x="124" y="1172"/>
                  </a:cubicBezTo>
                  <a:cubicBezTo>
                    <a:pt x="217" y="1358"/>
                    <a:pt x="435" y="1482"/>
                    <a:pt x="652" y="1482"/>
                  </a:cubicBezTo>
                  <a:lnTo>
                    <a:pt x="1272" y="1482"/>
                  </a:lnTo>
                  <a:cubicBezTo>
                    <a:pt x="1241" y="1575"/>
                    <a:pt x="1272" y="1637"/>
                    <a:pt x="1334" y="1668"/>
                  </a:cubicBezTo>
                  <a:cubicBezTo>
                    <a:pt x="1381" y="1730"/>
                    <a:pt x="1450" y="1761"/>
                    <a:pt x="1524" y="1761"/>
                  </a:cubicBezTo>
                  <a:cubicBezTo>
                    <a:pt x="1598" y="1761"/>
                    <a:pt x="1675" y="1730"/>
                    <a:pt x="1737" y="1668"/>
                  </a:cubicBezTo>
                  <a:lnTo>
                    <a:pt x="1986" y="1420"/>
                  </a:lnTo>
                  <a:cubicBezTo>
                    <a:pt x="2110" y="1296"/>
                    <a:pt x="2110" y="1141"/>
                    <a:pt x="1986" y="1017"/>
                  </a:cubicBezTo>
                  <a:lnTo>
                    <a:pt x="1737" y="768"/>
                  </a:lnTo>
                  <a:cubicBezTo>
                    <a:pt x="1675" y="722"/>
                    <a:pt x="1606" y="699"/>
                    <a:pt x="1536" y="699"/>
                  </a:cubicBezTo>
                  <a:cubicBezTo>
                    <a:pt x="1466" y="699"/>
                    <a:pt x="1396" y="722"/>
                    <a:pt x="1334" y="768"/>
                  </a:cubicBezTo>
                  <a:cubicBezTo>
                    <a:pt x="1303" y="830"/>
                    <a:pt x="1272" y="892"/>
                    <a:pt x="1272" y="955"/>
                  </a:cubicBezTo>
                  <a:lnTo>
                    <a:pt x="652" y="955"/>
                  </a:lnTo>
                  <a:cubicBezTo>
                    <a:pt x="621" y="955"/>
                    <a:pt x="590" y="955"/>
                    <a:pt x="590" y="924"/>
                  </a:cubicBezTo>
                  <a:cubicBezTo>
                    <a:pt x="559" y="892"/>
                    <a:pt x="559" y="861"/>
                    <a:pt x="590" y="830"/>
                  </a:cubicBezTo>
                  <a:lnTo>
                    <a:pt x="807" y="427"/>
                  </a:lnTo>
                  <a:cubicBezTo>
                    <a:pt x="900" y="303"/>
                    <a:pt x="869" y="117"/>
                    <a:pt x="745" y="55"/>
                  </a:cubicBezTo>
                  <a:cubicBezTo>
                    <a:pt x="684" y="18"/>
                    <a:pt x="622" y="1"/>
                    <a:pt x="5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 name="Google Shape;1155;p61"/>
          <p:cNvGrpSpPr/>
          <p:nvPr/>
        </p:nvGrpSpPr>
        <p:grpSpPr>
          <a:xfrm>
            <a:off x="1605374" y="3527258"/>
            <a:ext cx="312943" cy="374673"/>
            <a:chOff x="1605374" y="3527258"/>
            <a:chExt cx="312943" cy="374673"/>
          </a:xfrm>
        </p:grpSpPr>
        <p:sp>
          <p:nvSpPr>
            <p:cNvPr id="1156" name="Google Shape;1156;p61"/>
            <p:cNvSpPr/>
            <p:nvPr/>
          </p:nvSpPr>
          <p:spPr>
            <a:xfrm>
              <a:off x="1605374" y="3527258"/>
              <a:ext cx="312943" cy="374673"/>
            </a:xfrm>
            <a:custGeom>
              <a:rect b="b" l="l" r="r" t="t"/>
              <a:pathLst>
                <a:path extrusionOk="0" h="13966" w="11665">
                  <a:moveTo>
                    <a:pt x="7259" y="559"/>
                  </a:moveTo>
                  <a:lnTo>
                    <a:pt x="7259" y="1272"/>
                  </a:lnTo>
                  <a:lnTo>
                    <a:pt x="1366" y="1272"/>
                  </a:lnTo>
                  <a:lnTo>
                    <a:pt x="1366" y="559"/>
                  </a:lnTo>
                  <a:close/>
                  <a:moveTo>
                    <a:pt x="7104" y="1831"/>
                  </a:moveTo>
                  <a:lnTo>
                    <a:pt x="6608" y="3103"/>
                  </a:lnTo>
                  <a:lnTo>
                    <a:pt x="714" y="3103"/>
                  </a:lnTo>
                  <a:lnTo>
                    <a:pt x="1273" y="1831"/>
                  </a:lnTo>
                  <a:close/>
                  <a:moveTo>
                    <a:pt x="7508" y="2296"/>
                  </a:moveTo>
                  <a:lnTo>
                    <a:pt x="7942" y="3413"/>
                  </a:lnTo>
                  <a:lnTo>
                    <a:pt x="7942" y="7166"/>
                  </a:lnTo>
                  <a:cubicBezTo>
                    <a:pt x="7632" y="7166"/>
                    <a:pt x="7321" y="7228"/>
                    <a:pt x="7042" y="7321"/>
                  </a:cubicBezTo>
                  <a:lnTo>
                    <a:pt x="7042" y="3413"/>
                  </a:lnTo>
                  <a:lnTo>
                    <a:pt x="7508" y="2296"/>
                  </a:lnTo>
                  <a:close/>
                  <a:moveTo>
                    <a:pt x="6515" y="3630"/>
                  </a:moveTo>
                  <a:lnTo>
                    <a:pt x="6515" y="6080"/>
                  </a:lnTo>
                  <a:lnTo>
                    <a:pt x="4778" y="6080"/>
                  </a:lnTo>
                  <a:cubicBezTo>
                    <a:pt x="4770" y="6080"/>
                    <a:pt x="4763" y="6079"/>
                    <a:pt x="4756" y="6079"/>
                  </a:cubicBezTo>
                  <a:cubicBezTo>
                    <a:pt x="4475" y="6079"/>
                    <a:pt x="4475" y="6640"/>
                    <a:pt x="4756" y="6640"/>
                  </a:cubicBezTo>
                  <a:cubicBezTo>
                    <a:pt x="4763" y="6640"/>
                    <a:pt x="4770" y="6639"/>
                    <a:pt x="4778" y="6639"/>
                  </a:cubicBezTo>
                  <a:lnTo>
                    <a:pt x="6515" y="6639"/>
                  </a:lnTo>
                  <a:lnTo>
                    <a:pt x="6515" y="7538"/>
                  </a:lnTo>
                  <a:cubicBezTo>
                    <a:pt x="5522" y="8097"/>
                    <a:pt x="4871" y="9120"/>
                    <a:pt x="4778" y="10268"/>
                  </a:cubicBezTo>
                  <a:lnTo>
                    <a:pt x="559" y="10268"/>
                  </a:lnTo>
                  <a:lnTo>
                    <a:pt x="559" y="6639"/>
                  </a:lnTo>
                  <a:lnTo>
                    <a:pt x="2296" y="6639"/>
                  </a:lnTo>
                  <a:cubicBezTo>
                    <a:pt x="2638" y="6577"/>
                    <a:pt x="2638" y="6111"/>
                    <a:pt x="2296" y="6080"/>
                  </a:cubicBezTo>
                  <a:lnTo>
                    <a:pt x="559" y="6080"/>
                  </a:lnTo>
                  <a:lnTo>
                    <a:pt x="559" y="3630"/>
                  </a:lnTo>
                  <a:close/>
                  <a:moveTo>
                    <a:pt x="4778" y="10826"/>
                  </a:moveTo>
                  <a:cubicBezTo>
                    <a:pt x="4840" y="11881"/>
                    <a:pt x="5429" y="12843"/>
                    <a:pt x="6329" y="13432"/>
                  </a:cubicBezTo>
                  <a:lnTo>
                    <a:pt x="559" y="13432"/>
                  </a:lnTo>
                  <a:lnTo>
                    <a:pt x="559" y="10826"/>
                  </a:lnTo>
                  <a:close/>
                  <a:moveTo>
                    <a:pt x="8150" y="7674"/>
                  </a:moveTo>
                  <a:cubicBezTo>
                    <a:pt x="9625" y="7674"/>
                    <a:pt x="11044" y="8827"/>
                    <a:pt x="11044" y="10547"/>
                  </a:cubicBezTo>
                  <a:cubicBezTo>
                    <a:pt x="11044" y="12129"/>
                    <a:pt x="9772" y="13432"/>
                    <a:pt x="8190" y="13432"/>
                  </a:cubicBezTo>
                  <a:cubicBezTo>
                    <a:pt x="5615" y="13432"/>
                    <a:pt x="4344" y="10330"/>
                    <a:pt x="6143" y="8531"/>
                  </a:cubicBezTo>
                  <a:cubicBezTo>
                    <a:pt x="6725" y="7938"/>
                    <a:pt x="7444" y="7674"/>
                    <a:pt x="8150" y="7674"/>
                  </a:cubicBezTo>
                  <a:close/>
                  <a:moveTo>
                    <a:pt x="1087" y="1"/>
                  </a:moveTo>
                  <a:cubicBezTo>
                    <a:pt x="931" y="1"/>
                    <a:pt x="807" y="125"/>
                    <a:pt x="807" y="280"/>
                  </a:cubicBezTo>
                  <a:lnTo>
                    <a:pt x="807" y="1490"/>
                  </a:lnTo>
                  <a:lnTo>
                    <a:pt x="32" y="3258"/>
                  </a:lnTo>
                  <a:cubicBezTo>
                    <a:pt x="32" y="3289"/>
                    <a:pt x="32" y="3320"/>
                    <a:pt x="1" y="3351"/>
                  </a:cubicBezTo>
                  <a:lnTo>
                    <a:pt x="1" y="13711"/>
                  </a:lnTo>
                  <a:cubicBezTo>
                    <a:pt x="1" y="13866"/>
                    <a:pt x="125" y="13959"/>
                    <a:pt x="280" y="13959"/>
                  </a:cubicBezTo>
                  <a:lnTo>
                    <a:pt x="6794" y="13959"/>
                  </a:lnTo>
                  <a:cubicBezTo>
                    <a:pt x="6806" y="13963"/>
                    <a:pt x="6819" y="13965"/>
                    <a:pt x="6832" y="13965"/>
                  </a:cubicBezTo>
                  <a:cubicBezTo>
                    <a:pt x="6918" y="13965"/>
                    <a:pt x="7015" y="13881"/>
                    <a:pt x="7042" y="13773"/>
                  </a:cubicBezTo>
                  <a:cubicBezTo>
                    <a:pt x="7366" y="13881"/>
                    <a:pt x="7689" y="13965"/>
                    <a:pt x="8032" y="13965"/>
                  </a:cubicBezTo>
                  <a:cubicBezTo>
                    <a:pt x="8085" y="13965"/>
                    <a:pt x="8137" y="13963"/>
                    <a:pt x="8190" y="13959"/>
                  </a:cubicBezTo>
                  <a:cubicBezTo>
                    <a:pt x="9989" y="13959"/>
                    <a:pt x="11509" y="12532"/>
                    <a:pt x="11571" y="10702"/>
                  </a:cubicBezTo>
                  <a:cubicBezTo>
                    <a:pt x="11664" y="8903"/>
                    <a:pt x="10299" y="7321"/>
                    <a:pt x="8500" y="7166"/>
                  </a:cubicBezTo>
                  <a:lnTo>
                    <a:pt x="8500" y="3382"/>
                  </a:lnTo>
                  <a:cubicBezTo>
                    <a:pt x="8500" y="3351"/>
                    <a:pt x="8500" y="3320"/>
                    <a:pt x="8500" y="3289"/>
                  </a:cubicBezTo>
                  <a:lnTo>
                    <a:pt x="7818" y="1521"/>
                  </a:lnTo>
                  <a:lnTo>
                    <a:pt x="7818" y="280"/>
                  </a:lnTo>
                  <a:cubicBezTo>
                    <a:pt x="7818" y="125"/>
                    <a:pt x="7694" y="32"/>
                    <a:pt x="75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61"/>
            <p:cNvSpPr/>
            <p:nvPr/>
          </p:nvSpPr>
          <p:spPr>
            <a:xfrm>
              <a:off x="1789304" y="3750490"/>
              <a:ext cx="64091" cy="48075"/>
            </a:xfrm>
            <a:custGeom>
              <a:rect b="b" l="l" r="r" t="t"/>
              <a:pathLst>
                <a:path extrusionOk="0" h="1792" w="2389">
                  <a:moveTo>
                    <a:pt x="1318" y="1"/>
                  </a:moveTo>
                  <a:cubicBezTo>
                    <a:pt x="1109" y="1"/>
                    <a:pt x="900" y="101"/>
                    <a:pt x="776" y="303"/>
                  </a:cubicBezTo>
                  <a:lnTo>
                    <a:pt x="434" y="892"/>
                  </a:lnTo>
                  <a:cubicBezTo>
                    <a:pt x="391" y="870"/>
                    <a:pt x="331" y="848"/>
                    <a:pt x="278" y="848"/>
                  </a:cubicBezTo>
                  <a:cubicBezTo>
                    <a:pt x="256" y="848"/>
                    <a:pt x="235" y="852"/>
                    <a:pt x="217" y="861"/>
                  </a:cubicBezTo>
                  <a:cubicBezTo>
                    <a:pt x="93" y="892"/>
                    <a:pt x="0" y="1047"/>
                    <a:pt x="31" y="1171"/>
                  </a:cubicBezTo>
                  <a:lnTo>
                    <a:pt x="124" y="1575"/>
                  </a:lnTo>
                  <a:cubicBezTo>
                    <a:pt x="124" y="1699"/>
                    <a:pt x="248" y="1792"/>
                    <a:pt x="372" y="1792"/>
                  </a:cubicBezTo>
                  <a:lnTo>
                    <a:pt x="434" y="1792"/>
                  </a:lnTo>
                  <a:lnTo>
                    <a:pt x="838" y="1699"/>
                  </a:lnTo>
                  <a:cubicBezTo>
                    <a:pt x="1055" y="1637"/>
                    <a:pt x="1117" y="1327"/>
                    <a:pt x="900" y="1203"/>
                  </a:cubicBezTo>
                  <a:lnTo>
                    <a:pt x="1272" y="613"/>
                  </a:lnTo>
                  <a:cubicBezTo>
                    <a:pt x="1272" y="582"/>
                    <a:pt x="1303" y="582"/>
                    <a:pt x="1334" y="582"/>
                  </a:cubicBezTo>
                  <a:cubicBezTo>
                    <a:pt x="1365" y="582"/>
                    <a:pt x="1396" y="582"/>
                    <a:pt x="1427" y="613"/>
                  </a:cubicBezTo>
                  <a:lnTo>
                    <a:pt x="1861" y="1327"/>
                  </a:lnTo>
                  <a:cubicBezTo>
                    <a:pt x="1900" y="1424"/>
                    <a:pt x="1987" y="1472"/>
                    <a:pt x="2078" y="1472"/>
                  </a:cubicBezTo>
                  <a:cubicBezTo>
                    <a:pt x="2132" y="1472"/>
                    <a:pt x="2187" y="1455"/>
                    <a:pt x="2234" y="1420"/>
                  </a:cubicBezTo>
                  <a:lnTo>
                    <a:pt x="2203" y="1420"/>
                  </a:lnTo>
                  <a:cubicBezTo>
                    <a:pt x="2327" y="1327"/>
                    <a:pt x="2389" y="1171"/>
                    <a:pt x="2296" y="1016"/>
                  </a:cubicBezTo>
                  <a:lnTo>
                    <a:pt x="1861" y="303"/>
                  </a:lnTo>
                  <a:cubicBezTo>
                    <a:pt x="1737" y="101"/>
                    <a:pt x="1528" y="1"/>
                    <a:pt x="13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61"/>
            <p:cNvSpPr/>
            <p:nvPr/>
          </p:nvSpPr>
          <p:spPr>
            <a:xfrm>
              <a:off x="1835072" y="3797546"/>
              <a:ext cx="49953" cy="49282"/>
            </a:xfrm>
            <a:custGeom>
              <a:rect b="b" l="l" r="r" t="t"/>
              <a:pathLst>
                <a:path extrusionOk="0" h="1837" w="1862">
                  <a:moveTo>
                    <a:pt x="902" y="1"/>
                  </a:moveTo>
                  <a:cubicBezTo>
                    <a:pt x="769" y="1"/>
                    <a:pt x="648" y="89"/>
                    <a:pt x="621" y="224"/>
                  </a:cubicBezTo>
                  <a:lnTo>
                    <a:pt x="528" y="565"/>
                  </a:lnTo>
                  <a:cubicBezTo>
                    <a:pt x="466" y="720"/>
                    <a:pt x="559" y="875"/>
                    <a:pt x="714" y="906"/>
                  </a:cubicBezTo>
                  <a:lnTo>
                    <a:pt x="776" y="906"/>
                  </a:lnTo>
                  <a:cubicBezTo>
                    <a:pt x="838" y="906"/>
                    <a:pt x="900" y="906"/>
                    <a:pt x="931" y="875"/>
                  </a:cubicBezTo>
                  <a:lnTo>
                    <a:pt x="1117" y="1155"/>
                  </a:lnTo>
                  <a:cubicBezTo>
                    <a:pt x="1117" y="1186"/>
                    <a:pt x="1117" y="1217"/>
                    <a:pt x="1117" y="1248"/>
                  </a:cubicBezTo>
                  <a:cubicBezTo>
                    <a:pt x="1086" y="1279"/>
                    <a:pt x="1055" y="1310"/>
                    <a:pt x="1024" y="1310"/>
                  </a:cubicBezTo>
                  <a:lnTo>
                    <a:pt x="372" y="1310"/>
                  </a:lnTo>
                  <a:cubicBezTo>
                    <a:pt x="0" y="1310"/>
                    <a:pt x="0" y="1837"/>
                    <a:pt x="372" y="1837"/>
                  </a:cubicBezTo>
                  <a:lnTo>
                    <a:pt x="1055" y="1837"/>
                  </a:lnTo>
                  <a:cubicBezTo>
                    <a:pt x="1551" y="1837"/>
                    <a:pt x="1861" y="1310"/>
                    <a:pt x="1582" y="875"/>
                  </a:cubicBezTo>
                  <a:lnTo>
                    <a:pt x="1427" y="596"/>
                  </a:lnTo>
                  <a:cubicBezTo>
                    <a:pt x="1489" y="565"/>
                    <a:pt x="1520" y="503"/>
                    <a:pt x="1551" y="441"/>
                  </a:cubicBezTo>
                  <a:cubicBezTo>
                    <a:pt x="1582" y="317"/>
                    <a:pt x="1489" y="162"/>
                    <a:pt x="1334" y="131"/>
                  </a:cubicBezTo>
                  <a:lnTo>
                    <a:pt x="962" y="7"/>
                  </a:lnTo>
                  <a:cubicBezTo>
                    <a:pt x="942" y="3"/>
                    <a:pt x="922" y="1"/>
                    <a:pt x="9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61"/>
            <p:cNvSpPr/>
            <p:nvPr/>
          </p:nvSpPr>
          <p:spPr>
            <a:xfrm>
              <a:off x="1764327" y="3806882"/>
              <a:ext cx="59101" cy="47458"/>
            </a:xfrm>
            <a:custGeom>
              <a:rect b="b" l="l" r="r" t="t"/>
              <a:pathLst>
                <a:path extrusionOk="0" h="1769" w="2203">
                  <a:moveTo>
                    <a:pt x="738" y="0"/>
                  </a:moveTo>
                  <a:cubicBezTo>
                    <a:pt x="649" y="0"/>
                    <a:pt x="559" y="41"/>
                    <a:pt x="497" y="124"/>
                  </a:cubicBezTo>
                  <a:lnTo>
                    <a:pt x="249" y="527"/>
                  </a:lnTo>
                  <a:cubicBezTo>
                    <a:pt x="1" y="931"/>
                    <a:pt x="311" y="1489"/>
                    <a:pt x="807" y="1489"/>
                  </a:cubicBezTo>
                  <a:lnTo>
                    <a:pt x="1396" y="1489"/>
                  </a:lnTo>
                  <a:cubicBezTo>
                    <a:pt x="1396" y="1644"/>
                    <a:pt x="1521" y="1768"/>
                    <a:pt x="1676" y="1768"/>
                  </a:cubicBezTo>
                  <a:cubicBezTo>
                    <a:pt x="1738" y="1768"/>
                    <a:pt x="1800" y="1737"/>
                    <a:pt x="1862" y="1675"/>
                  </a:cubicBezTo>
                  <a:lnTo>
                    <a:pt x="2141" y="1396"/>
                  </a:lnTo>
                  <a:cubicBezTo>
                    <a:pt x="2172" y="1365"/>
                    <a:pt x="2203" y="1303"/>
                    <a:pt x="2203" y="1210"/>
                  </a:cubicBezTo>
                  <a:cubicBezTo>
                    <a:pt x="2203" y="1148"/>
                    <a:pt x="2203" y="1086"/>
                    <a:pt x="2141" y="1024"/>
                  </a:cubicBezTo>
                  <a:lnTo>
                    <a:pt x="1893" y="776"/>
                  </a:lnTo>
                  <a:cubicBezTo>
                    <a:pt x="1831" y="714"/>
                    <a:pt x="1758" y="686"/>
                    <a:pt x="1689" y="686"/>
                  </a:cubicBezTo>
                  <a:cubicBezTo>
                    <a:pt x="1552" y="686"/>
                    <a:pt x="1427" y="796"/>
                    <a:pt x="1427" y="962"/>
                  </a:cubicBezTo>
                  <a:lnTo>
                    <a:pt x="807" y="962"/>
                  </a:lnTo>
                  <a:cubicBezTo>
                    <a:pt x="776" y="962"/>
                    <a:pt x="745" y="931"/>
                    <a:pt x="745" y="931"/>
                  </a:cubicBezTo>
                  <a:cubicBezTo>
                    <a:pt x="714" y="900"/>
                    <a:pt x="714" y="838"/>
                    <a:pt x="745" y="807"/>
                  </a:cubicBezTo>
                  <a:lnTo>
                    <a:pt x="962" y="434"/>
                  </a:lnTo>
                  <a:cubicBezTo>
                    <a:pt x="1055" y="310"/>
                    <a:pt x="1024" y="124"/>
                    <a:pt x="869" y="31"/>
                  </a:cubicBezTo>
                  <a:cubicBezTo>
                    <a:pt x="828" y="10"/>
                    <a:pt x="783" y="0"/>
                    <a:pt x="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61"/>
            <p:cNvSpPr/>
            <p:nvPr/>
          </p:nvSpPr>
          <p:spPr>
            <a:xfrm>
              <a:off x="1691088" y="3692462"/>
              <a:ext cx="17518" cy="12689"/>
            </a:xfrm>
            <a:custGeom>
              <a:rect b="b" l="l" r="r" t="t"/>
              <a:pathLst>
                <a:path extrusionOk="0" h="473" w="653">
                  <a:moveTo>
                    <a:pt x="441" y="0"/>
                  </a:moveTo>
                  <a:cubicBezTo>
                    <a:pt x="252" y="0"/>
                    <a:pt x="0" y="286"/>
                    <a:pt x="187" y="450"/>
                  </a:cubicBezTo>
                  <a:cubicBezTo>
                    <a:pt x="234" y="465"/>
                    <a:pt x="288" y="473"/>
                    <a:pt x="342" y="473"/>
                  </a:cubicBezTo>
                  <a:cubicBezTo>
                    <a:pt x="396" y="473"/>
                    <a:pt x="451" y="465"/>
                    <a:pt x="497" y="450"/>
                  </a:cubicBezTo>
                  <a:cubicBezTo>
                    <a:pt x="621" y="357"/>
                    <a:pt x="652" y="233"/>
                    <a:pt x="590" y="108"/>
                  </a:cubicBezTo>
                  <a:cubicBezTo>
                    <a:pt x="559" y="32"/>
                    <a:pt x="504" y="0"/>
                    <a:pt x="4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 name="Google Shape;1161;p61"/>
          <p:cNvGrpSpPr/>
          <p:nvPr/>
        </p:nvGrpSpPr>
        <p:grpSpPr>
          <a:xfrm>
            <a:off x="8102968" y="3525595"/>
            <a:ext cx="277155" cy="373734"/>
            <a:chOff x="8102968" y="3525595"/>
            <a:chExt cx="277155" cy="373734"/>
          </a:xfrm>
        </p:grpSpPr>
        <p:sp>
          <p:nvSpPr>
            <p:cNvPr id="1162" name="Google Shape;1162;p61"/>
            <p:cNvSpPr/>
            <p:nvPr/>
          </p:nvSpPr>
          <p:spPr>
            <a:xfrm>
              <a:off x="8102968" y="3525595"/>
              <a:ext cx="277155" cy="373734"/>
            </a:xfrm>
            <a:custGeom>
              <a:rect b="b" l="l" r="r" t="t"/>
              <a:pathLst>
                <a:path extrusionOk="0" h="13931" w="10331">
                  <a:moveTo>
                    <a:pt x="3723" y="528"/>
                  </a:moveTo>
                  <a:cubicBezTo>
                    <a:pt x="3785" y="528"/>
                    <a:pt x="3816" y="528"/>
                    <a:pt x="3847" y="559"/>
                  </a:cubicBezTo>
                  <a:cubicBezTo>
                    <a:pt x="3878" y="590"/>
                    <a:pt x="3878" y="652"/>
                    <a:pt x="3878" y="683"/>
                  </a:cubicBezTo>
                  <a:lnTo>
                    <a:pt x="3754" y="1241"/>
                  </a:lnTo>
                  <a:lnTo>
                    <a:pt x="2203" y="1241"/>
                  </a:lnTo>
                  <a:lnTo>
                    <a:pt x="2079" y="683"/>
                  </a:lnTo>
                  <a:cubicBezTo>
                    <a:pt x="2048" y="652"/>
                    <a:pt x="2079" y="590"/>
                    <a:pt x="2110" y="559"/>
                  </a:cubicBezTo>
                  <a:cubicBezTo>
                    <a:pt x="2141" y="528"/>
                    <a:pt x="2172" y="528"/>
                    <a:pt x="2203" y="528"/>
                  </a:cubicBezTo>
                  <a:close/>
                  <a:moveTo>
                    <a:pt x="4343" y="1800"/>
                  </a:moveTo>
                  <a:lnTo>
                    <a:pt x="4343" y="2389"/>
                  </a:lnTo>
                  <a:lnTo>
                    <a:pt x="1583" y="2389"/>
                  </a:lnTo>
                  <a:lnTo>
                    <a:pt x="1583" y="1800"/>
                  </a:lnTo>
                  <a:close/>
                  <a:moveTo>
                    <a:pt x="4312" y="2916"/>
                  </a:moveTo>
                  <a:cubicBezTo>
                    <a:pt x="4902" y="2916"/>
                    <a:pt x="5398" y="3413"/>
                    <a:pt x="5398" y="4002"/>
                  </a:cubicBezTo>
                  <a:lnTo>
                    <a:pt x="5398" y="5026"/>
                  </a:lnTo>
                  <a:cubicBezTo>
                    <a:pt x="5398" y="5305"/>
                    <a:pt x="5150" y="5522"/>
                    <a:pt x="4871" y="5522"/>
                  </a:cubicBezTo>
                  <a:cubicBezTo>
                    <a:pt x="4499" y="5522"/>
                    <a:pt x="4499" y="6080"/>
                    <a:pt x="4871" y="6080"/>
                  </a:cubicBezTo>
                  <a:cubicBezTo>
                    <a:pt x="5150" y="6080"/>
                    <a:pt x="5398" y="6297"/>
                    <a:pt x="5398" y="6608"/>
                  </a:cubicBezTo>
                  <a:lnTo>
                    <a:pt x="5398" y="7383"/>
                  </a:lnTo>
                  <a:cubicBezTo>
                    <a:pt x="4809" y="7662"/>
                    <a:pt x="4312" y="8066"/>
                    <a:pt x="3971" y="8593"/>
                  </a:cubicBezTo>
                  <a:lnTo>
                    <a:pt x="1055" y="8593"/>
                  </a:lnTo>
                  <a:cubicBezTo>
                    <a:pt x="807" y="8593"/>
                    <a:pt x="559" y="8376"/>
                    <a:pt x="559" y="8097"/>
                  </a:cubicBezTo>
                  <a:lnTo>
                    <a:pt x="559" y="6608"/>
                  </a:lnTo>
                  <a:cubicBezTo>
                    <a:pt x="559" y="6297"/>
                    <a:pt x="807" y="6080"/>
                    <a:pt x="1086" y="6080"/>
                  </a:cubicBezTo>
                  <a:lnTo>
                    <a:pt x="2389" y="6080"/>
                  </a:lnTo>
                  <a:cubicBezTo>
                    <a:pt x="2762" y="6080"/>
                    <a:pt x="2762" y="5522"/>
                    <a:pt x="2389" y="5522"/>
                  </a:cubicBezTo>
                  <a:lnTo>
                    <a:pt x="1086" y="5522"/>
                  </a:lnTo>
                  <a:cubicBezTo>
                    <a:pt x="776" y="5522"/>
                    <a:pt x="559" y="5305"/>
                    <a:pt x="559" y="5026"/>
                  </a:cubicBezTo>
                  <a:lnTo>
                    <a:pt x="559" y="4002"/>
                  </a:lnTo>
                  <a:cubicBezTo>
                    <a:pt x="559" y="3413"/>
                    <a:pt x="1055" y="2916"/>
                    <a:pt x="1645" y="2916"/>
                  </a:cubicBezTo>
                  <a:close/>
                  <a:moveTo>
                    <a:pt x="3661" y="9151"/>
                  </a:moveTo>
                  <a:cubicBezTo>
                    <a:pt x="2979" y="10671"/>
                    <a:pt x="3506" y="12470"/>
                    <a:pt x="4933" y="13370"/>
                  </a:cubicBezTo>
                  <a:lnTo>
                    <a:pt x="4871" y="13401"/>
                  </a:lnTo>
                  <a:lnTo>
                    <a:pt x="1086" y="13401"/>
                  </a:lnTo>
                  <a:cubicBezTo>
                    <a:pt x="807" y="13401"/>
                    <a:pt x="559" y="13153"/>
                    <a:pt x="559" y="12874"/>
                  </a:cubicBezTo>
                  <a:lnTo>
                    <a:pt x="559" y="9648"/>
                  </a:lnTo>
                  <a:cubicBezTo>
                    <a:pt x="559" y="9368"/>
                    <a:pt x="776" y="9151"/>
                    <a:pt x="1055" y="9151"/>
                  </a:cubicBezTo>
                  <a:close/>
                  <a:moveTo>
                    <a:pt x="6780" y="7627"/>
                  </a:moveTo>
                  <a:cubicBezTo>
                    <a:pt x="8257" y="7627"/>
                    <a:pt x="9679" y="8773"/>
                    <a:pt x="9679" y="10516"/>
                  </a:cubicBezTo>
                  <a:cubicBezTo>
                    <a:pt x="9679" y="12098"/>
                    <a:pt x="8376" y="13370"/>
                    <a:pt x="6794" y="13401"/>
                  </a:cubicBezTo>
                  <a:cubicBezTo>
                    <a:pt x="4250" y="13370"/>
                    <a:pt x="2948" y="10299"/>
                    <a:pt x="4778" y="8469"/>
                  </a:cubicBezTo>
                  <a:cubicBezTo>
                    <a:pt x="5359" y="7888"/>
                    <a:pt x="6076" y="7627"/>
                    <a:pt x="6780" y="7627"/>
                  </a:cubicBezTo>
                  <a:close/>
                  <a:moveTo>
                    <a:pt x="2203" y="1"/>
                  </a:moveTo>
                  <a:cubicBezTo>
                    <a:pt x="2017" y="1"/>
                    <a:pt x="1800" y="94"/>
                    <a:pt x="1676" y="249"/>
                  </a:cubicBezTo>
                  <a:cubicBezTo>
                    <a:pt x="1552" y="435"/>
                    <a:pt x="1490" y="621"/>
                    <a:pt x="1552" y="838"/>
                  </a:cubicBezTo>
                  <a:lnTo>
                    <a:pt x="1645" y="1272"/>
                  </a:lnTo>
                  <a:lnTo>
                    <a:pt x="1335" y="1272"/>
                  </a:lnTo>
                  <a:cubicBezTo>
                    <a:pt x="1180" y="1272"/>
                    <a:pt x="1055" y="1396"/>
                    <a:pt x="1055" y="1552"/>
                  </a:cubicBezTo>
                  <a:lnTo>
                    <a:pt x="1055" y="2513"/>
                  </a:lnTo>
                  <a:cubicBezTo>
                    <a:pt x="435" y="2761"/>
                    <a:pt x="32" y="3351"/>
                    <a:pt x="32" y="4033"/>
                  </a:cubicBezTo>
                  <a:lnTo>
                    <a:pt x="32" y="5057"/>
                  </a:lnTo>
                  <a:cubicBezTo>
                    <a:pt x="32" y="5336"/>
                    <a:pt x="156" y="5615"/>
                    <a:pt x="373" y="5832"/>
                  </a:cubicBezTo>
                  <a:cubicBezTo>
                    <a:pt x="156" y="6018"/>
                    <a:pt x="32" y="6297"/>
                    <a:pt x="32" y="6608"/>
                  </a:cubicBezTo>
                  <a:lnTo>
                    <a:pt x="32" y="8097"/>
                  </a:lnTo>
                  <a:cubicBezTo>
                    <a:pt x="1" y="8407"/>
                    <a:pt x="125" y="8686"/>
                    <a:pt x="373" y="8872"/>
                  </a:cubicBezTo>
                  <a:cubicBezTo>
                    <a:pt x="125" y="9089"/>
                    <a:pt x="1" y="9368"/>
                    <a:pt x="32" y="9648"/>
                  </a:cubicBezTo>
                  <a:lnTo>
                    <a:pt x="32" y="12874"/>
                  </a:lnTo>
                  <a:cubicBezTo>
                    <a:pt x="32" y="13463"/>
                    <a:pt x="497" y="13928"/>
                    <a:pt x="1086" y="13928"/>
                  </a:cubicBezTo>
                  <a:lnTo>
                    <a:pt x="4871" y="13928"/>
                  </a:lnTo>
                  <a:cubicBezTo>
                    <a:pt x="5119" y="13928"/>
                    <a:pt x="5336" y="13866"/>
                    <a:pt x="5522" y="13711"/>
                  </a:cubicBezTo>
                  <a:cubicBezTo>
                    <a:pt x="5925" y="13866"/>
                    <a:pt x="6360" y="13928"/>
                    <a:pt x="6794" y="13928"/>
                  </a:cubicBezTo>
                  <a:cubicBezTo>
                    <a:pt x="6832" y="13929"/>
                    <a:pt x="6870" y="13930"/>
                    <a:pt x="6908" y="13930"/>
                  </a:cubicBezTo>
                  <a:cubicBezTo>
                    <a:pt x="8780" y="13930"/>
                    <a:pt x="10330" y="12432"/>
                    <a:pt x="10330" y="10516"/>
                  </a:cubicBezTo>
                  <a:cubicBezTo>
                    <a:pt x="10330" y="8630"/>
                    <a:pt x="8779" y="7102"/>
                    <a:pt x="6905" y="7102"/>
                  </a:cubicBezTo>
                  <a:cubicBezTo>
                    <a:pt x="6868" y="7102"/>
                    <a:pt x="6831" y="7103"/>
                    <a:pt x="6794" y="7104"/>
                  </a:cubicBezTo>
                  <a:cubicBezTo>
                    <a:pt x="6484" y="7104"/>
                    <a:pt x="6205" y="7135"/>
                    <a:pt x="5925" y="7197"/>
                  </a:cubicBezTo>
                  <a:lnTo>
                    <a:pt x="5925" y="6608"/>
                  </a:lnTo>
                  <a:cubicBezTo>
                    <a:pt x="5925" y="6297"/>
                    <a:pt x="5801" y="6018"/>
                    <a:pt x="5584" y="5832"/>
                  </a:cubicBezTo>
                  <a:cubicBezTo>
                    <a:pt x="5801" y="5615"/>
                    <a:pt x="5925" y="5336"/>
                    <a:pt x="5925" y="5057"/>
                  </a:cubicBezTo>
                  <a:lnTo>
                    <a:pt x="5925" y="4033"/>
                  </a:lnTo>
                  <a:cubicBezTo>
                    <a:pt x="5925" y="3351"/>
                    <a:pt x="5522" y="2761"/>
                    <a:pt x="4902" y="2513"/>
                  </a:cubicBezTo>
                  <a:lnTo>
                    <a:pt x="4902" y="1552"/>
                  </a:lnTo>
                  <a:cubicBezTo>
                    <a:pt x="4902" y="1396"/>
                    <a:pt x="4778" y="1272"/>
                    <a:pt x="4623" y="1272"/>
                  </a:cubicBezTo>
                  <a:lnTo>
                    <a:pt x="4312" y="1272"/>
                  </a:lnTo>
                  <a:lnTo>
                    <a:pt x="4406" y="838"/>
                  </a:lnTo>
                  <a:cubicBezTo>
                    <a:pt x="4468" y="621"/>
                    <a:pt x="4406" y="435"/>
                    <a:pt x="4281" y="249"/>
                  </a:cubicBezTo>
                  <a:cubicBezTo>
                    <a:pt x="4157" y="94"/>
                    <a:pt x="3940" y="1"/>
                    <a:pt x="37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61"/>
            <p:cNvSpPr/>
            <p:nvPr/>
          </p:nvSpPr>
          <p:spPr>
            <a:xfrm>
              <a:off x="8249607" y="3747995"/>
              <a:ext cx="63930" cy="48075"/>
            </a:xfrm>
            <a:custGeom>
              <a:rect b="b" l="l" r="r" t="t"/>
              <a:pathLst>
                <a:path extrusionOk="0" h="1792" w="2383">
                  <a:moveTo>
                    <a:pt x="1313" y="0"/>
                  </a:moveTo>
                  <a:cubicBezTo>
                    <a:pt x="1103" y="0"/>
                    <a:pt x="894" y="101"/>
                    <a:pt x="770" y="303"/>
                  </a:cubicBezTo>
                  <a:lnTo>
                    <a:pt x="428" y="892"/>
                  </a:lnTo>
                  <a:cubicBezTo>
                    <a:pt x="384" y="873"/>
                    <a:pt x="340" y="865"/>
                    <a:pt x="298" y="865"/>
                  </a:cubicBezTo>
                  <a:cubicBezTo>
                    <a:pt x="133" y="865"/>
                    <a:pt x="0" y="998"/>
                    <a:pt x="25" y="1171"/>
                  </a:cubicBezTo>
                  <a:lnTo>
                    <a:pt x="118" y="1575"/>
                  </a:lnTo>
                  <a:cubicBezTo>
                    <a:pt x="149" y="1699"/>
                    <a:pt x="273" y="1792"/>
                    <a:pt x="397" y="1792"/>
                  </a:cubicBezTo>
                  <a:lnTo>
                    <a:pt x="459" y="1792"/>
                  </a:lnTo>
                  <a:lnTo>
                    <a:pt x="832" y="1699"/>
                  </a:lnTo>
                  <a:cubicBezTo>
                    <a:pt x="1080" y="1637"/>
                    <a:pt x="1111" y="1327"/>
                    <a:pt x="925" y="1202"/>
                  </a:cubicBezTo>
                  <a:lnTo>
                    <a:pt x="1266" y="613"/>
                  </a:lnTo>
                  <a:cubicBezTo>
                    <a:pt x="1297" y="582"/>
                    <a:pt x="1328" y="582"/>
                    <a:pt x="1359" y="582"/>
                  </a:cubicBezTo>
                  <a:cubicBezTo>
                    <a:pt x="1390" y="582"/>
                    <a:pt x="1421" y="582"/>
                    <a:pt x="1421" y="613"/>
                  </a:cubicBezTo>
                  <a:lnTo>
                    <a:pt x="1855" y="1327"/>
                  </a:lnTo>
                  <a:cubicBezTo>
                    <a:pt x="1914" y="1423"/>
                    <a:pt x="1996" y="1472"/>
                    <a:pt x="2087" y="1472"/>
                  </a:cubicBezTo>
                  <a:cubicBezTo>
                    <a:pt x="2142" y="1472"/>
                    <a:pt x="2200" y="1454"/>
                    <a:pt x="2259" y="1420"/>
                  </a:cubicBezTo>
                  <a:lnTo>
                    <a:pt x="2197" y="1420"/>
                  </a:lnTo>
                  <a:cubicBezTo>
                    <a:pt x="2352" y="1327"/>
                    <a:pt x="2383" y="1140"/>
                    <a:pt x="2290" y="1016"/>
                  </a:cubicBezTo>
                  <a:lnTo>
                    <a:pt x="1855" y="303"/>
                  </a:lnTo>
                  <a:cubicBezTo>
                    <a:pt x="1731" y="101"/>
                    <a:pt x="1522" y="0"/>
                    <a:pt x="13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61"/>
            <p:cNvSpPr/>
            <p:nvPr/>
          </p:nvSpPr>
          <p:spPr>
            <a:xfrm>
              <a:off x="8294382" y="3795051"/>
              <a:ext cx="49953" cy="49282"/>
            </a:xfrm>
            <a:custGeom>
              <a:rect b="b" l="l" r="r" t="t"/>
              <a:pathLst>
                <a:path extrusionOk="0" h="1837" w="1862">
                  <a:moveTo>
                    <a:pt x="934" y="1"/>
                  </a:moveTo>
                  <a:cubicBezTo>
                    <a:pt x="807" y="1"/>
                    <a:pt x="706" y="89"/>
                    <a:pt x="652" y="224"/>
                  </a:cubicBezTo>
                  <a:lnTo>
                    <a:pt x="559" y="565"/>
                  </a:lnTo>
                  <a:cubicBezTo>
                    <a:pt x="528" y="720"/>
                    <a:pt x="590" y="875"/>
                    <a:pt x="745" y="906"/>
                  </a:cubicBezTo>
                  <a:lnTo>
                    <a:pt x="838" y="906"/>
                  </a:lnTo>
                  <a:cubicBezTo>
                    <a:pt x="869" y="906"/>
                    <a:pt x="931" y="906"/>
                    <a:pt x="962" y="875"/>
                  </a:cubicBezTo>
                  <a:lnTo>
                    <a:pt x="1148" y="1155"/>
                  </a:lnTo>
                  <a:cubicBezTo>
                    <a:pt x="1179" y="1186"/>
                    <a:pt x="1179" y="1217"/>
                    <a:pt x="1148" y="1248"/>
                  </a:cubicBezTo>
                  <a:cubicBezTo>
                    <a:pt x="1148" y="1279"/>
                    <a:pt x="1117" y="1310"/>
                    <a:pt x="1086" y="1310"/>
                  </a:cubicBezTo>
                  <a:lnTo>
                    <a:pt x="372" y="1310"/>
                  </a:lnTo>
                  <a:cubicBezTo>
                    <a:pt x="0" y="1310"/>
                    <a:pt x="0" y="1837"/>
                    <a:pt x="372" y="1837"/>
                  </a:cubicBezTo>
                  <a:lnTo>
                    <a:pt x="1086" y="1837"/>
                  </a:lnTo>
                  <a:cubicBezTo>
                    <a:pt x="1582" y="1837"/>
                    <a:pt x="1861" y="1310"/>
                    <a:pt x="1613" y="875"/>
                  </a:cubicBezTo>
                  <a:lnTo>
                    <a:pt x="1644" y="875"/>
                  </a:lnTo>
                  <a:lnTo>
                    <a:pt x="1458" y="596"/>
                  </a:lnTo>
                  <a:cubicBezTo>
                    <a:pt x="1520" y="565"/>
                    <a:pt x="1551" y="503"/>
                    <a:pt x="1582" y="441"/>
                  </a:cubicBezTo>
                  <a:cubicBezTo>
                    <a:pt x="1613" y="317"/>
                    <a:pt x="1520" y="162"/>
                    <a:pt x="1396" y="131"/>
                  </a:cubicBezTo>
                  <a:lnTo>
                    <a:pt x="993" y="7"/>
                  </a:lnTo>
                  <a:cubicBezTo>
                    <a:pt x="973" y="3"/>
                    <a:pt x="953" y="1"/>
                    <a:pt x="9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61"/>
            <p:cNvSpPr/>
            <p:nvPr/>
          </p:nvSpPr>
          <p:spPr>
            <a:xfrm>
              <a:off x="8228628" y="3804896"/>
              <a:ext cx="57465" cy="47136"/>
            </a:xfrm>
            <a:custGeom>
              <a:rect b="b" l="l" r="r" t="t"/>
              <a:pathLst>
                <a:path extrusionOk="0" h="1757" w="2142">
                  <a:moveTo>
                    <a:pt x="597" y="1"/>
                  </a:moveTo>
                  <a:cubicBezTo>
                    <a:pt x="514" y="1"/>
                    <a:pt x="430" y="41"/>
                    <a:pt x="373" y="136"/>
                  </a:cubicBezTo>
                  <a:lnTo>
                    <a:pt x="125" y="508"/>
                  </a:lnTo>
                  <a:cubicBezTo>
                    <a:pt x="1" y="725"/>
                    <a:pt x="1" y="974"/>
                    <a:pt x="125" y="1160"/>
                  </a:cubicBezTo>
                  <a:cubicBezTo>
                    <a:pt x="249" y="1346"/>
                    <a:pt x="435" y="1470"/>
                    <a:pt x="683" y="1501"/>
                  </a:cubicBezTo>
                  <a:lnTo>
                    <a:pt x="1272" y="1501"/>
                  </a:lnTo>
                  <a:cubicBezTo>
                    <a:pt x="1294" y="1651"/>
                    <a:pt x="1434" y="1756"/>
                    <a:pt x="1569" y="1756"/>
                  </a:cubicBezTo>
                  <a:cubicBezTo>
                    <a:pt x="1630" y="1756"/>
                    <a:pt x="1690" y="1735"/>
                    <a:pt x="1738" y="1687"/>
                  </a:cubicBezTo>
                  <a:lnTo>
                    <a:pt x="2017" y="1408"/>
                  </a:lnTo>
                  <a:cubicBezTo>
                    <a:pt x="2141" y="1315"/>
                    <a:pt x="2141" y="1129"/>
                    <a:pt x="2017" y="1036"/>
                  </a:cubicBezTo>
                  <a:lnTo>
                    <a:pt x="1738" y="757"/>
                  </a:lnTo>
                  <a:cubicBezTo>
                    <a:pt x="1676" y="694"/>
                    <a:pt x="1603" y="667"/>
                    <a:pt x="1534" y="667"/>
                  </a:cubicBezTo>
                  <a:cubicBezTo>
                    <a:pt x="1397" y="667"/>
                    <a:pt x="1272" y="777"/>
                    <a:pt x="1272" y="943"/>
                  </a:cubicBezTo>
                  <a:lnTo>
                    <a:pt x="652" y="943"/>
                  </a:lnTo>
                  <a:cubicBezTo>
                    <a:pt x="621" y="943"/>
                    <a:pt x="590" y="912"/>
                    <a:pt x="590" y="912"/>
                  </a:cubicBezTo>
                  <a:cubicBezTo>
                    <a:pt x="559" y="881"/>
                    <a:pt x="559" y="819"/>
                    <a:pt x="590" y="819"/>
                  </a:cubicBezTo>
                  <a:lnTo>
                    <a:pt x="838" y="415"/>
                  </a:lnTo>
                  <a:cubicBezTo>
                    <a:pt x="967" y="201"/>
                    <a:pt x="784" y="1"/>
                    <a:pt x="5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61"/>
            <p:cNvSpPr/>
            <p:nvPr/>
          </p:nvSpPr>
          <p:spPr>
            <a:xfrm>
              <a:off x="8190962" y="3673710"/>
              <a:ext cx="16901" cy="14728"/>
            </a:xfrm>
            <a:custGeom>
              <a:rect b="b" l="l" r="r" t="t"/>
              <a:pathLst>
                <a:path extrusionOk="0" h="549" w="630">
                  <a:moveTo>
                    <a:pt x="412" y="1"/>
                  </a:moveTo>
                  <a:cubicBezTo>
                    <a:pt x="288" y="1"/>
                    <a:pt x="164" y="32"/>
                    <a:pt x="133" y="156"/>
                  </a:cubicBezTo>
                  <a:cubicBezTo>
                    <a:pt x="1" y="341"/>
                    <a:pt x="161" y="548"/>
                    <a:pt x="346" y="548"/>
                  </a:cubicBezTo>
                  <a:cubicBezTo>
                    <a:pt x="378" y="548"/>
                    <a:pt x="411" y="542"/>
                    <a:pt x="443" y="528"/>
                  </a:cubicBezTo>
                  <a:cubicBezTo>
                    <a:pt x="567" y="497"/>
                    <a:pt x="629" y="342"/>
                    <a:pt x="629" y="218"/>
                  </a:cubicBezTo>
                  <a:cubicBezTo>
                    <a:pt x="598" y="125"/>
                    <a:pt x="505" y="32"/>
                    <a:pt x="4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 name="Google Shape;1167;p61"/>
          <p:cNvGrpSpPr/>
          <p:nvPr/>
        </p:nvGrpSpPr>
        <p:grpSpPr>
          <a:xfrm>
            <a:off x="748263" y="3565541"/>
            <a:ext cx="376980" cy="289630"/>
            <a:chOff x="748263" y="3565541"/>
            <a:chExt cx="376980" cy="289630"/>
          </a:xfrm>
        </p:grpSpPr>
        <p:sp>
          <p:nvSpPr>
            <p:cNvPr id="1168" name="Google Shape;1168;p61"/>
            <p:cNvSpPr/>
            <p:nvPr/>
          </p:nvSpPr>
          <p:spPr>
            <a:xfrm>
              <a:off x="748263" y="3565541"/>
              <a:ext cx="376980" cy="289630"/>
            </a:xfrm>
            <a:custGeom>
              <a:rect b="b" l="l" r="r" t="t"/>
              <a:pathLst>
                <a:path extrusionOk="0" h="10796" w="14052">
                  <a:moveTo>
                    <a:pt x="6762" y="559"/>
                  </a:moveTo>
                  <a:lnTo>
                    <a:pt x="6762" y="3133"/>
                  </a:lnTo>
                  <a:lnTo>
                    <a:pt x="5521" y="2544"/>
                  </a:lnTo>
                  <a:cubicBezTo>
                    <a:pt x="5490" y="2513"/>
                    <a:pt x="5428" y="2513"/>
                    <a:pt x="5397" y="2513"/>
                  </a:cubicBezTo>
                  <a:cubicBezTo>
                    <a:pt x="5366" y="2513"/>
                    <a:pt x="5304" y="2513"/>
                    <a:pt x="5273" y="2544"/>
                  </a:cubicBezTo>
                  <a:lnTo>
                    <a:pt x="4033" y="3133"/>
                  </a:lnTo>
                  <a:lnTo>
                    <a:pt x="4033" y="559"/>
                  </a:lnTo>
                  <a:close/>
                  <a:moveTo>
                    <a:pt x="10523" y="4494"/>
                  </a:moveTo>
                  <a:cubicBezTo>
                    <a:pt x="12009" y="4494"/>
                    <a:pt x="13431" y="5640"/>
                    <a:pt x="13431" y="7383"/>
                  </a:cubicBezTo>
                  <a:cubicBezTo>
                    <a:pt x="13431" y="8965"/>
                    <a:pt x="12129" y="10237"/>
                    <a:pt x="10547" y="10237"/>
                  </a:cubicBezTo>
                  <a:cubicBezTo>
                    <a:pt x="10534" y="10237"/>
                    <a:pt x="10521" y="10237"/>
                    <a:pt x="10508" y="10237"/>
                  </a:cubicBezTo>
                  <a:cubicBezTo>
                    <a:pt x="7959" y="10237"/>
                    <a:pt x="6709" y="7157"/>
                    <a:pt x="8499" y="5336"/>
                  </a:cubicBezTo>
                  <a:cubicBezTo>
                    <a:pt x="9090" y="4755"/>
                    <a:pt x="9814" y="4494"/>
                    <a:pt x="10523" y="4494"/>
                  </a:cubicBezTo>
                  <a:close/>
                  <a:moveTo>
                    <a:pt x="9864" y="528"/>
                  </a:moveTo>
                  <a:cubicBezTo>
                    <a:pt x="10050" y="528"/>
                    <a:pt x="10236" y="714"/>
                    <a:pt x="10236" y="931"/>
                  </a:cubicBezTo>
                  <a:lnTo>
                    <a:pt x="10236" y="3940"/>
                  </a:lnTo>
                  <a:cubicBezTo>
                    <a:pt x="9120" y="4064"/>
                    <a:pt x="8096" y="4715"/>
                    <a:pt x="7569" y="5739"/>
                  </a:cubicBezTo>
                  <a:lnTo>
                    <a:pt x="6638" y="5739"/>
                  </a:lnTo>
                  <a:cubicBezTo>
                    <a:pt x="6628" y="5738"/>
                    <a:pt x="6618" y="5738"/>
                    <a:pt x="6609" y="5738"/>
                  </a:cubicBezTo>
                  <a:cubicBezTo>
                    <a:pt x="6266" y="5738"/>
                    <a:pt x="6276" y="6266"/>
                    <a:pt x="6638" y="6266"/>
                  </a:cubicBezTo>
                  <a:lnTo>
                    <a:pt x="7321" y="6266"/>
                  </a:lnTo>
                  <a:cubicBezTo>
                    <a:pt x="7072" y="6949"/>
                    <a:pt x="7041" y="7693"/>
                    <a:pt x="7259" y="8376"/>
                  </a:cubicBezTo>
                  <a:lnTo>
                    <a:pt x="2792" y="8376"/>
                  </a:lnTo>
                  <a:lnTo>
                    <a:pt x="2792" y="6266"/>
                  </a:lnTo>
                  <a:lnTo>
                    <a:pt x="4157" y="6266"/>
                  </a:lnTo>
                  <a:cubicBezTo>
                    <a:pt x="4529" y="6266"/>
                    <a:pt x="4529" y="5739"/>
                    <a:pt x="4157" y="5739"/>
                  </a:cubicBezTo>
                  <a:lnTo>
                    <a:pt x="2513" y="5739"/>
                  </a:lnTo>
                  <a:cubicBezTo>
                    <a:pt x="2496" y="5736"/>
                    <a:pt x="2481" y="5734"/>
                    <a:pt x="2465" y="5734"/>
                  </a:cubicBezTo>
                  <a:cubicBezTo>
                    <a:pt x="2333" y="5734"/>
                    <a:pt x="2233" y="5848"/>
                    <a:pt x="2233" y="5987"/>
                  </a:cubicBezTo>
                  <a:lnTo>
                    <a:pt x="2233" y="8655"/>
                  </a:lnTo>
                  <a:cubicBezTo>
                    <a:pt x="2233" y="8810"/>
                    <a:pt x="2357" y="8934"/>
                    <a:pt x="2513" y="8934"/>
                  </a:cubicBezTo>
                  <a:lnTo>
                    <a:pt x="7476" y="8934"/>
                  </a:lnTo>
                  <a:cubicBezTo>
                    <a:pt x="7755" y="9461"/>
                    <a:pt x="8158" y="9927"/>
                    <a:pt x="8685" y="10268"/>
                  </a:cubicBezTo>
                  <a:lnTo>
                    <a:pt x="962" y="10237"/>
                  </a:lnTo>
                  <a:cubicBezTo>
                    <a:pt x="744" y="10237"/>
                    <a:pt x="558" y="10082"/>
                    <a:pt x="558" y="9865"/>
                  </a:cubicBezTo>
                  <a:lnTo>
                    <a:pt x="558" y="931"/>
                  </a:lnTo>
                  <a:cubicBezTo>
                    <a:pt x="558" y="745"/>
                    <a:pt x="744" y="559"/>
                    <a:pt x="962" y="559"/>
                  </a:cubicBezTo>
                  <a:lnTo>
                    <a:pt x="3505" y="559"/>
                  </a:lnTo>
                  <a:lnTo>
                    <a:pt x="3505" y="3568"/>
                  </a:lnTo>
                  <a:cubicBezTo>
                    <a:pt x="3505" y="3661"/>
                    <a:pt x="3536" y="3754"/>
                    <a:pt x="3629" y="3816"/>
                  </a:cubicBezTo>
                  <a:cubicBezTo>
                    <a:pt x="3660" y="3831"/>
                    <a:pt x="3699" y="3839"/>
                    <a:pt x="3742" y="3839"/>
                  </a:cubicBezTo>
                  <a:cubicBezTo>
                    <a:pt x="3784" y="3839"/>
                    <a:pt x="3831" y="3831"/>
                    <a:pt x="3877" y="3816"/>
                  </a:cubicBezTo>
                  <a:lnTo>
                    <a:pt x="5397" y="3071"/>
                  </a:lnTo>
                  <a:lnTo>
                    <a:pt x="6917" y="3816"/>
                  </a:lnTo>
                  <a:lnTo>
                    <a:pt x="7041" y="3816"/>
                  </a:lnTo>
                  <a:cubicBezTo>
                    <a:pt x="7103" y="3816"/>
                    <a:pt x="7134" y="3816"/>
                    <a:pt x="7196" y="3785"/>
                  </a:cubicBezTo>
                  <a:cubicBezTo>
                    <a:pt x="7259" y="3754"/>
                    <a:pt x="7321" y="3661"/>
                    <a:pt x="7321" y="3568"/>
                  </a:cubicBezTo>
                  <a:lnTo>
                    <a:pt x="7321" y="528"/>
                  </a:lnTo>
                  <a:close/>
                  <a:moveTo>
                    <a:pt x="931" y="0"/>
                  </a:moveTo>
                  <a:cubicBezTo>
                    <a:pt x="403" y="32"/>
                    <a:pt x="0" y="435"/>
                    <a:pt x="0" y="962"/>
                  </a:cubicBezTo>
                  <a:lnTo>
                    <a:pt x="0" y="9865"/>
                  </a:lnTo>
                  <a:cubicBezTo>
                    <a:pt x="0" y="10392"/>
                    <a:pt x="434" y="10795"/>
                    <a:pt x="931" y="10795"/>
                  </a:cubicBezTo>
                  <a:lnTo>
                    <a:pt x="9864" y="10795"/>
                  </a:lnTo>
                  <a:cubicBezTo>
                    <a:pt x="9926" y="10795"/>
                    <a:pt x="10019" y="10795"/>
                    <a:pt x="10081" y="10764"/>
                  </a:cubicBezTo>
                  <a:cubicBezTo>
                    <a:pt x="10236" y="10795"/>
                    <a:pt x="10391" y="10795"/>
                    <a:pt x="10547" y="10795"/>
                  </a:cubicBezTo>
                  <a:cubicBezTo>
                    <a:pt x="12377" y="10795"/>
                    <a:pt x="13897" y="9337"/>
                    <a:pt x="13959" y="7507"/>
                  </a:cubicBezTo>
                  <a:cubicBezTo>
                    <a:pt x="14052" y="5646"/>
                    <a:pt x="12625" y="4095"/>
                    <a:pt x="10795" y="3971"/>
                  </a:cubicBezTo>
                  <a:lnTo>
                    <a:pt x="10795" y="962"/>
                  </a:lnTo>
                  <a:cubicBezTo>
                    <a:pt x="10795" y="435"/>
                    <a:pt x="10360" y="0"/>
                    <a:pt x="98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61"/>
            <p:cNvSpPr/>
            <p:nvPr/>
          </p:nvSpPr>
          <p:spPr>
            <a:xfrm>
              <a:off x="995398" y="3704508"/>
              <a:ext cx="64118" cy="47458"/>
            </a:xfrm>
            <a:custGeom>
              <a:rect b="b" l="l" r="r" t="t"/>
              <a:pathLst>
                <a:path extrusionOk="0" h="1769" w="2390">
                  <a:moveTo>
                    <a:pt x="1319" y="1"/>
                  </a:moveTo>
                  <a:cubicBezTo>
                    <a:pt x="1110" y="1"/>
                    <a:pt x="900" y="94"/>
                    <a:pt x="776" y="280"/>
                  </a:cubicBezTo>
                  <a:lnTo>
                    <a:pt x="435" y="869"/>
                  </a:lnTo>
                  <a:cubicBezTo>
                    <a:pt x="391" y="847"/>
                    <a:pt x="347" y="825"/>
                    <a:pt x="292" y="825"/>
                  </a:cubicBezTo>
                  <a:cubicBezTo>
                    <a:pt x="270" y="825"/>
                    <a:pt x="245" y="829"/>
                    <a:pt x="218" y="838"/>
                  </a:cubicBezTo>
                  <a:cubicBezTo>
                    <a:pt x="94" y="869"/>
                    <a:pt x="1" y="1024"/>
                    <a:pt x="32" y="1148"/>
                  </a:cubicBezTo>
                  <a:lnTo>
                    <a:pt x="125" y="1552"/>
                  </a:lnTo>
                  <a:cubicBezTo>
                    <a:pt x="125" y="1614"/>
                    <a:pt x="187" y="1676"/>
                    <a:pt x="218" y="1707"/>
                  </a:cubicBezTo>
                  <a:cubicBezTo>
                    <a:pt x="280" y="1738"/>
                    <a:pt x="342" y="1769"/>
                    <a:pt x="373" y="1769"/>
                  </a:cubicBezTo>
                  <a:lnTo>
                    <a:pt x="435" y="1769"/>
                  </a:lnTo>
                  <a:lnTo>
                    <a:pt x="838" y="1676"/>
                  </a:lnTo>
                  <a:cubicBezTo>
                    <a:pt x="962" y="1645"/>
                    <a:pt x="1055" y="1490"/>
                    <a:pt x="1024" y="1335"/>
                  </a:cubicBezTo>
                  <a:cubicBezTo>
                    <a:pt x="1024" y="1272"/>
                    <a:pt x="962" y="1210"/>
                    <a:pt x="900" y="1179"/>
                  </a:cubicBezTo>
                  <a:lnTo>
                    <a:pt x="1273" y="621"/>
                  </a:lnTo>
                  <a:cubicBezTo>
                    <a:pt x="1273" y="590"/>
                    <a:pt x="1304" y="559"/>
                    <a:pt x="1335" y="559"/>
                  </a:cubicBezTo>
                  <a:cubicBezTo>
                    <a:pt x="1366" y="559"/>
                    <a:pt x="1397" y="590"/>
                    <a:pt x="1428" y="590"/>
                  </a:cubicBezTo>
                  <a:lnTo>
                    <a:pt x="1831" y="1335"/>
                  </a:lnTo>
                  <a:cubicBezTo>
                    <a:pt x="1893" y="1417"/>
                    <a:pt x="1983" y="1459"/>
                    <a:pt x="2081" y="1459"/>
                  </a:cubicBezTo>
                  <a:cubicBezTo>
                    <a:pt x="2131" y="1459"/>
                    <a:pt x="2182" y="1448"/>
                    <a:pt x="2234" y="1428"/>
                  </a:cubicBezTo>
                  <a:lnTo>
                    <a:pt x="2203" y="1397"/>
                  </a:lnTo>
                  <a:cubicBezTo>
                    <a:pt x="2358" y="1304"/>
                    <a:pt x="2389" y="1148"/>
                    <a:pt x="2296" y="993"/>
                  </a:cubicBezTo>
                  <a:lnTo>
                    <a:pt x="1862" y="280"/>
                  </a:lnTo>
                  <a:cubicBezTo>
                    <a:pt x="1738" y="94"/>
                    <a:pt x="1528" y="1"/>
                    <a:pt x="13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61"/>
            <p:cNvSpPr/>
            <p:nvPr/>
          </p:nvSpPr>
          <p:spPr>
            <a:xfrm>
              <a:off x="1043660" y="3751322"/>
              <a:ext cx="44131" cy="49041"/>
            </a:xfrm>
            <a:custGeom>
              <a:rect b="b" l="l" r="r" t="t"/>
              <a:pathLst>
                <a:path extrusionOk="0" h="1828" w="1645">
                  <a:moveTo>
                    <a:pt x="780" y="1"/>
                  </a:moveTo>
                  <a:cubicBezTo>
                    <a:pt x="745" y="1"/>
                    <a:pt x="714" y="8"/>
                    <a:pt x="683" y="24"/>
                  </a:cubicBezTo>
                  <a:cubicBezTo>
                    <a:pt x="621" y="86"/>
                    <a:pt x="590" y="117"/>
                    <a:pt x="559" y="210"/>
                  </a:cubicBezTo>
                  <a:lnTo>
                    <a:pt x="466" y="551"/>
                  </a:lnTo>
                  <a:cubicBezTo>
                    <a:pt x="404" y="706"/>
                    <a:pt x="497" y="861"/>
                    <a:pt x="652" y="892"/>
                  </a:cubicBezTo>
                  <a:lnTo>
                    <a:pt x="714" y="892"/>
                  </a:lnTo>
                  <a:cubicBezTo>
                    <a:pt x="776" y="892"/>
                    <a:pt x="807" y="892"/>
                    <a:pt x="869" y="861"/>
                  </a:cubicBezTo>
                  <a:lnTo>
                    <a:pt x="1056" y="1140"/>
                  </a:lnTo>
                  <a:cubicBezTo>
                    <a:pt x="1087" y="1203"/>
                    <a:pt x="1024" y="1296"/>
                    <a:pt x="962" y="1296"/>
                  </a:cubicBezTo>
                  <a:lnTo>
                    <a:pt x="280" y="1296"/>
                  </a:lnTo>
                  <a:cubicBezTo>
                    <a:pt x="125" y="1296"/>
                    <a:pt x="1" y="1420"/>
                    <a:pt x="1" y="1575"/>
                  </a:cubicBezTo>
                  <a:cubicBezTo>
                    <a:pt x="1" y="1714"/>
                    <a:pt x="100" y="1828"/>
                    <a:pt x="233" y="1828"/>
                  </a:cubicBezTo>
                  <a:cubicBezTo>
                    <a:pt x="248" y="1828"/>
                    <a:pt x="264" y="1826"/>
                    <a:pt x="280" y="1823"/>
                  </a:cubicBezTo>
                  <a:lnTo>
                    <a:pt x="962" y="1823"/>
                  </a:lnTo>
                  <a:cubicBezTo>
                    <a:pt x="1211" y="1823"/>
                    <a:pt x="1397" y="1699"/>
                    <a:pt x="1521" y="1513"/>
                  </a:cubicBezTo>
                  <a:cubicBezTo>
                    <a:pt x="1645" y="1296"/>
                    <a:pt x="1645" y="1078"/>
                    <a:pt x="1521" y="861"/>
                  </a:cubicBezTo>
                  <a:lnTo>
                    <a:pt x="1335" y="613"/>
                  </a:lnTo>
                  <a:cubicBezTo>
                    <a:pt x="1521" y="458"/>
                    <a:pt x="1490" y="179"/>
                    <a:pt x="1273" y="117"/>
                  </a:cubicBezTo>
                  <a:lnTo>
                    <a:pt x="900" y="24"/>
                  </a:lnTo>
                  <a:cubicBezTo>
                    <a:pt x="854" y="8"/>
                    <a:pt x="815" y="1"/>
                    <a:pt x="7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61"/>
            <p:cNvSpPr/>
            <p:nvPr/>
          </p:nvSpPr>
          <p:spPr>
            <a:xfrm>
              <a:off x="970448" y="3760738"/>
              <a:ext cx="60764" cy="47324"/>
            </a:xfrm>
            <a:custGeom>
              <a:rect b="b" l="l" r="r" t="t"/>
              <a:pathLst>
                <a:path extrusionOk="0" h="1764" w="2265">
                  <a:moveTo>
                    <a:pt x="747" y="0"/>
                  </a:moveTo>
                  <a:cubicBezTo>
                    <a:pt x="648" y="0"/>
                    <a:pt x="559" y="55"/>
                    <a:pt x="496" y="138"/>
                  </a:cubicBezTo>
                  <a:lnTo>
                    <a:pt x="279" y="541"/>
                  </a:lnTo>
                  <a:cubicBezTo>
                    <a:pt x="0" y="945"/>
                    <a:pt x="310" y="1503"/>
                    <a:pt x="807" y="1503"/>
                  </a:cubicBezTo>
                  <a:lnTo>
                    <a:pt x="1427" y="1503"/>
                  </a:lnTo>
                  <a:cubicBezTo>
                    <a:pt x="1427" y="1642"/>
                    <a:pt x="1527" y="1756"/>
                    <a:pt x="1636" y="1756"/>
                  </a:cubicBezTo>
                  <a:cubicBezTo>
                    <a:pt x="1649" y="1756"/>
                    <a:pt x="1662" y="1754"/>
                    <a:pt x="1675" y="1751"/>
                  </a:cubicBezTo>
                  <a:cubicBezTo>
                    <a:pt x="1700" y="1759"/>
                    <a:pt x="1723" y="1763"/>
                    <a:pt x="1744" y="1763"/>
                  </a:cubicBezTo>
                  <a:cubicBezTo>
                    <a:pt x="1802" y="1763"/>
                    <a:pt x="1847" y="1734"/>
                    <a:pt x="1892" y="1689"/>
                  </a:cubicBezTo>
                  <a:lnTo>
                    <a:pt x="2140" y="1410"/>
                  </a:lnTo>
                  <a:cubicBezTo>
                    <a:pt x="2265" y="1317"/>
                    <a:pt x="2265" y="1131"/>
                    <a:pt x="2140" y="1038"/>
                  </a:cubicBezTo>
                  <a:lnTo>
                    <a:pt x="1892" y="789"/>
                  </a:lnTo>
                  <a:cubicBezTo>
                    <a:pt x="1830" y="727"/>
                    <a:pt x="1761" y="696"/>
                    <a:pt x="1691" y="696"/>
                  </a:cubicBezTo>
                  <a:cubicBezTo>
                    <a:pt x="1621" y="696"/>
                    <a:pt x="1551" y="727"/>
                    <a:pt x="1489" y="789"/>
                  </a:cubicBezTo>
                  <a:cubicBezTo>
                    <a:pt x="1458" y="821"/>
                    <a:pt x="1427" y="883"/>
                    <a:pt x="1427" y="976"/>
                  </a:cubicBezTo>
                  <a:lnTo>
                    <a:pt x="807" y="976"/>
                  </a:lnTo>
                  <a:cubicBezTo>
                    <a:pt x="745" y="976"/>
                    <a:pt x="714" y="883"/>
                    <a:pt x="745" y="821"/>
                  </a:cubicBezTo>
                  <a:lnTo>
                    <a:pt x="962" y="448"/>
                  </a:lnTo>
                  <a:cubicBezTo>
                    <a:pt x="1055" y="293"/>
                    <a:pt x="1024" y="138"/>
                    <a:pt x="900" y="45"/>
                  </a:cubicBezTo>
                  <a:cubicBezTo>
                    <a:pt x="848" y="14"/>
                    <a:pt x="796" y="0"/>
                    <a:pt x="7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61"/>
            <p:cNvSpPr/>
            <p:nvPr/>
          </p:nvSpPr>
          <p:spPr>
            <a:xfrm>
              <a:off x="839798" y="3687875"/>
              <a:ext cx="105700" cy="14997"/>
            </a:xfrm>
            <a:custGeom>
              <a:rect b="b" l="l" r="r" t="t"/>
              <a:pathLst>
                <a:path extrusionOk="0" h="559" w="3940">
                  <a:moveTo>
                    <a:pt x="341" y="0"/>
                  </a:moveTo>
                  <a:cubicBezTo>
                    <a:pt x="0" y="31"/>
                    <a:pt x="0" y="497"/>
                    <a:pt x="341" y="559"/>
                  </a:cubicBezTo>
                  <a:lnTo>
                    <a:pt x="3567" y="559"/>
                  </a:lnTo>
                  <a:cubicBezTo>
                    <a:pt x="3940" y="559"/>
                    <a:pt x="3940" y="0"/>
                    <a:pt x="35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61"/>
            <p:cNvSpPr/>
            <p:nvPr/>
          </p:nvSpPr>
          <p:spPr>
            <a:xfrm>
              <a:off x="885566" y="3718673"/>
              <a:ext cx="16714" cy="14728"/>
            </a:xfrm>
            <a:custGeom>
              <a:rect b="b" l="l" r="r" t="t"/>
              <a:pathLst>
                <a:path extrusionOk="0" h="549" w="623">
                  <a:moveTo>
                    <a:pt x="248" y="0"/>
                  </a:moveTo>
                  <a:cubicBezTo>
                    <a:pt x="155" y="0"/>
                    <a:pt x="62" y="93"/>
                    <a:pt x="31" y="217"/>
                  </a:cubicBezTo>
                  <a:cubicBezTo>
                    <a:pt x="0" y="310"/>
                    <a:pt x="31" y="434"/>
                    <a:pt x="124" y="496"/>
                  </a:cubicBezTo>
                  <a:cubicBezTo>
                    <a:pt x="175" y="533"/>
                    <a:pt x="231" y="548"/>
                    <a:pt x="285" y="548"/>
                  </a:cubicBezTo>
                  <a:cubicBezTo>
                    <a:pt x="462" y="548"/>
                    <a:pt x="623" y="376"/>
                    <a:pt x="528" y="186"/>
                  </a:cubicBezTo>
                  <a:cubicBezTo>
                    <a:pt x="496" y="62"/>
                    <a:pt x="372" y="0"/>
                    <a:pt x="2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 name="Google Shape;1174;p61"/>
          <p:cNvGrpSpPr/>
          <p:nvPr/>
        </p:nvGrpSpPr>
        <p:grpSpPr>
          <a:xfrm>
            <a:off x="769886" y="2929756"/>
            <a:ext cx="354525" cy="374512"/>
            <a:chOff x="769886" y="2929756"/>
            <a:chExt cx="354525" cy="374512"/>
          </a:xfrm>
        </p:grpSpPr>
        <p:sp>
          <p:nvSpPr>
            <p:cNvPr id="1175" name="Google Shape;1175;p61"/>
            <p:cNvSpPr/>
            <p:nvPr/>
          </p:nvSpPr>
          <p:spPr>
            <a:xfrm>
              <a:off x="801515" y="3083719"/>
              <a:ext cx="62428" cy="133172"/>
            </a:xfrm>
            <a:custGeom>
              <a:rect b="b" l="l" r="r" t="t"/>
              <a:pathLst>
                <a:path extrusionOk="0" h="4964" w="2327">
                  <a:moveTo>
                    <a:pt x="1799" y="528"/>
                  </a:moveTo>
                  <a:lnTo>
                    <a:pt x="1799" y="4405"/>
                  </a:lnTo>
                  <a:lnTo>
                    <a:pt x="1117" y="4405"/>
                  </a:lnTo>
                  <a:cubicBezTo>
                    <a:pt x="807" y="4405"/>
                    <a:pt x="528" y="4157"/>
                    <a:pt x="528" y="3816"/>
                  </a:cubicBezTo>
                  <a:lnTo>
                    <a:pt x="528" y="1117"/>
                  </a:lnTo>
                  <a:cubicBezTo>
                    <a:pt x="559" y="807"/>
                    <a:pt x="807" y="528"/>
                    <a:pt x="1117" y="528"/>
                  </a:cubicBezTo>
                  <a:close/>
                  <a:moveTo>
                    <a:pt x="1117" y="0"/>
                  </a:moveTo>
                  <a:cubicBezTo>
                    <a:pt x="497" y="0"/>
                    <a:pt x="0" y="497"/>
                    <a:pt x="0" y="1117"/>
                  </a:cubicBezTo>
                  <a:lnTo>
                    <a:pt x="0" y="3847"/>
                  </a:lnTo>
                  <a:cubicBezTo>
                    <a:pt x="0" y="4467"/>
                    <a:pt x="497" y="4963"/>
                    <a:pt x="1117" y="4963"/>
                  </a:cubicBezTo>
                  <a:lnTo>
                    <a:pt x="2079" y="4963"/>
                  </a:lnTo>
                  <a:cubicBezTo>
                    <a:pt x="2203" y="4963"/>
                    <a:pt x="2327" y="4839"/>
                    <a:pt x="2327" y="4684"/>
                  </a:cubicBezTo>
                  <a:lnTo>
                    <a:pt x="2327" y="279"/>
                  </a:lnTo>
                  <a:cubicBezTo>
                    <a:pt x="2327" y="124"/>
                    <a:pt x="2203" y="0"/>
                    <a:pt x="20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61"/>
            <p:cNvSpPr/>
            <p:nvPr/>
          </p:nvSpPr>
          <p:spPr>
            <a:xfrm>
              <a:off x="769886" y="2929756"/>
              <a:ext cx="354525" cy="374512"/>
            </a:xfrm>
            <a:custGeom>
              <a:rect b="b" l="l" r="r" t="t"/>
              <a:pathLst>
                <a:path extrusionOk="0" h="13960" w="13215">
                  <a:moveTo>
                    <a:pt x="5429" y="497"/>
                  </a:moveTo>
                  <a:lnTo>
                    <a:pt x="5429" y="1148"/>
                  </a:lnTo>
                  <a:lnTo>
                    <a:pt x="3537" y="1148"/>
                  </a:lnTo>
                  <a:lnTo>
                    <a:pt x="3537" y="497"/>
                  </a:lnTo>
                  <a:close/>
                  <a:moveTo>
                    <a:pt x="6049" y="1707"/>
                  </a:moveTo>
                  <a:lnTo>
                    <a:pt x="6049" y="2482"/>
                  </a:lnTo>
                  <a:cubicBezTo>
                    <a:pt x="5894" y="2451"/>
                    <a:pt x="5739" y="2451"/>
                    <a:pt x="5584" y="2451"/>
                  </a:cubicBezTo>
                  <a:lnTo>
                    <a:pt x="3351" y="2451"/>
                  </a:lnTo>
                  <a:cubicBezTo>
                    <a:pt x="3195" y="2451"/>
                    <a:pt x="3040" y="2451"/>
                    <a:pt x="2885" y="2482"/>
                  </a:cubicBezTo>
                  <a:lnTo>
                    <a:pt x="2885" y="1707"/>
                  </a:lnTo>
                  <a:close/>
                  <a:moveTo>
                    <a:pt x="8376" y="6236"/>
                  </a:moveTo>
                  <a:lnTo>
                    <a:pt x="8376" y="7228"/>
                  </a:lnTo>
                  <a:cubicBezTo>
                    <a:pt x="7073" y="7663"/>
                    <a:pt x="6173" y="8841"/>
                    <a:pt x="6049" y="10206"/>
                  </a:cubicBezTo>
                  <a:lnTo>
                    <a:pt x="5677" y="10206"/>
                  </a:lnTo>
                  <a:cubicBezTo>
                    <a:pt x="5460" y="10206"/>
                    <a:pt x="5274" y="10051"/>
                    <a:pt x="5274" y="9834"/>
                  </a:cubicBezTo>
                  <a:lnTo>
                    <a:pt x="5274" y="9803"/>
                  </a:lnTo>
                  <a:lnTo>
                    <a:pt x="5274" y="6639"/>
                  </a:lnTo>
                  <a:cubicBezTo>
                    <a:pt x="5274" y="6422"/>
                    <a:pt x="5460" y="6236"/>
                    <a:pt x="5677" y="6236"/>
                  </a:cubicBezTo>
                  <a:close/>
                  <a:moveTo>
                    <a:pt x="9430" y="7596"/>
                  </a:moveTo>
                  <a:cubicBezTo>
                    <a:pt x="10907" y="7596"/>
                    <a:pt x="12315" y="8742"/>
                    <a:pt x="12315" y="10485"/>
                  </a:cubicBezTo>
                  <a:cubicBezTo>
                    <a:pt x="12315" y="12067"/>
                    <a:pt x="11043" y="13339"/>
                    <a:pt x="9461" y="13339"/>
                  </a:cubicBezTo>
                  <a:cubicBezTo>
                    <a:pt x="6887" y="13339"/>
                    <a:pt x="5615" y="10268"/>
                    <a:pt x="7414" y="8438"/>
                  </a:cubicBezTo>
                  <a:cubicBezTo>
                    <a:pt x="8005" y="7857"/>
                    <a:pt x="8726" y="7596"/>
                    <a:pt x="9430" y="7596"/>
                  </a:cubicBezTo>
                  <a:close/>
                  <a:moveTo>
                    <a:pt x="3258" y="1"/>
                  </a:moveTo>
                  <a:cubicBezTo>
                    <a:pt x="3102" y="1"/>
                    <a:pt x="2978" y="125"/>
                    <a:pt x="2978" y="280"/>
                  </a:cubicBezTo>
                  <a:lnTo>
                    <a:pt x="2978" y="1179"/>
                  </a:lnTo>
                  <a:lnTo>
                    <a:pt x="2637" y="1179"/>
                  </a:lnTo>
                  <a:cubicBezTo>
                    <a:pt x="2482" y="1179"/>
                    <a:pt x="2358" y="1304"/>
                    <a:pt x="2358" y="1459"/>
                  </a:cubicBezTo>
                  <a:lnTo>
                    <a:pt x="2358" y="2637"/>
                  </a:lnTo>
                  <a:cubicBezTo>
                    <a:pt x="962" y="3072"/>
                    <a:pt x="1" y="4343"/>
                    <a:pt x="1" y="5801"/>
                  </a:cubicBezTo>
                  <a:lnTo>
                    <a:pt x="1" y="12222"/>
                  </a:lnTo>
                  <a:cubicBezTo>
                    <a:pt x="1" y="13184"/>
                    <a:pt x="776" y="13928"/>
                    <a:pt x="1707" y="13928"/>
                  </a:cubicBezTo>
                  <a:lnTo>
                    <a:pt x="3258" y="13928"/>
                  </a:lnTo>
                  <a:cubicBezTo>
                    <a:pt x="3630" y="13928"/>
                    <a:pt x="3630" y="13401"/>
                    <a:pt x="3258" y="13401"/>
                  </a:cubicBezTo>
                  <a:lnTo>
                    <a:pt x="1707" y="13401"/>
                  </a:lnTo>
                  <a:cubicBezTo>
                    <a:pt x="1055" y="13401"/>
                    <a:pt x="528" y="12874"/>
                    <a:pt x="528" y="12222"/>
                  </a:cubicBezTo>
                  <a:lnTo>
                    <a:pt x="528" y="5801"/>
                  </a:lnTo>
                  <a:cubicBezTo>
                    <a:pt x="528" y="4281"/>
                    <a:pt x="1800" y="3010"/>
                    <a:pt x="3351" y="3010"/>
                  </a:cubicBezTo>
                  <a:lnTo>
                    <a:pt x="5584" y="3010"/>
                  </a:lnTo>
                  <a:cubicBezTo>
                    <a:pt x="7104" y="3010"/>
                    <a:pt x="8345" y="4219"/>
                    <a:pt x="8376" y="5739"/>
                  </a:cubicBezTo>
                  <a:lnTo>
                    <a:pt x="5677" y="5739"/>
                  </a:lnTo>
                  <a:cubicBezTo>
                    <a:pt x="5150" y="5739"/>
                    <a:pt x="4715" y="6143"/>
                    <a:pt x="4715" y="6670"/>
                  </a:cubicBezTo>
                  <a:lnTo>
                    <a:pt x="4715" y="9865"/>
                  </a:lnTo>
                  <a:cubicBezTo>
                    <a:pt x="4715" y="10392"/>
                    <a:pt x="5150" y="10826"/>
                    <a:pt x="5677" y="10826"/>
                  </a:cubicBezTo>
                  <a:lnTo>
                    <a:pt x="6080" y="10826"/>
                  </a:lnTo>
                  <a:cubicBezTo>
                    <a:pt x="6173" y="11850"/>
                    <a:pt x="6701" y="12781"/>
                    <a:pt x="7569" y="13370"/>
                  </a:cubicBezTo>
                  <a:cubicBezTo>
                    <a:pt x="7476" y="13401"/>
                    <a:pt x="7352" y="13401"/>
                    <a:pt x="7259" y="13401"/>
                  </a:cubicBezTo>
                  <a:lnTo>
                    <a:pt x="5708" y="13401"/>
                  </a:lnTo>
                  <a:cubicBezTo>
                    <a:pt x="5336" y="13401"/>
                    <a:pt x="5336" y="13959"/>
                    <a:pt x="5708" y="13959"/>
                  </a:cubicBezTo>
                  <a:lnTo>
                    <a:pt x="7259" y="13959"/>
                  </a:lnTo>
                  <a:cubicBezTo>
                    <a:pt x="7569" y="13959"/>
                    <a:pt x="7879" y="13866"/>
                    <a:pt x="8159" y="13680"/>
                  </a:cubicBezTo>
                  <a:cubicBezTo>
                    <a:pt x="8581" y="13852"/>
                    <a:pt x="9015" y="13932"/>
                    <a:pt x="9441" y="13932"/>
                  </a:cubicBezTo>
                  <a:cubicBezTo>
                    <a:pt x="11013" y="13932"/>
                    <a:pt x="12470" y="12835"/>
                    <a:pt x="12811" y="11199"/>
                  </a:cubicBezTo>
                  <a:cubicBezTo>
                    <a:pt x="13215" y="9089"/>
                    <a:pt x="11633" y="7104"/>
                    <a:pt x="9492" y="7104"/>
                  </a:cubicBezTo>
                  <a:lnTo>
                    <a:pt x="9461" y="7104"/>
                  </a:lnTo>
                  <a:cubicBezTo>
                    <a:pt x="9275" y="7104"/>
                    <a:pt x="9120" y="7104"/>
                    <a:pt x="8934" y="7135"/>
                  </a:cubicBezTo>
                  <a:lnTo>
                    <a:pt x="8934" y="5801"/>
                  </a:lnTo>
                  <a:cubicBezTo>
                    <a:pt x="8934" y="4343"/>
                    <a:pt x="7972" y="3072"/>
                    <a:pt x="6577" y="2637"/>
                  </a:cubicBezTo>
                  <a:lnTo>
                    <a:pt x="6577" y="1459"/>
                  </a:lnTo>
                  <a:cubicBezTo>
                    <a:pt x="6577" y="1304"/>
                    <a:pt x="6453" y="1179"/>
                    <a:pt x="6328" y="1179"/>
                  </a:cubicBezTo>
                  <a:lnTo>
                    <a:pt x="5956" y="1179"/>
                  </a:lnTo>
                  <a:lnTo>
                    <a:pt x="5956" y="280"/>
                  </a:lnTo>
                  <a:cubicBezTo>
                    <a:pt x="5956" y="125"/>
                    <a:pt x="5832" y="1"/>
                    <a:pt x="56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61"/>
            <p:cNvSpPr/>
            <p:nvPr/>
          </p:nvSpPr>
          <p:spPr>
            <a:xfrm>
              <a:off x="987913" y="3152988"/>
              <a:ext cx="64118" cy="47270"/>
            </a:xfrm>
            <a:custGeom>
              <a:rect b="b" l="l" r="r" t="t"/>
              <a:pathLst>
                <a:path extrusionOk="0" h="1762" w="2390">
                  <a:moveTo>
                    <a:pt x="1334" y="1"/>
                  </a:moveTo>
                  <a:cubicBezTo>
                    <a:pt x="1133" y="1"/>
                    <a:pt x="931" y="101"/>
                    <a:pt x="807" y="303"/>
                  </a:cubicBezTo>
                  <a:lnTo>
                    <a:pt x="435" y="861"/>
                  </a:lnTo>
                  <a:cubicBezTo>
                    <a:pt x="391" y="840"/>
                    <a:pt x="347" y="818"/>
                    <a:pt x="303" y="818"/>
                  </a:cubicBezTo>
                  <a:cubicBezTo>
                    <a:pt x="285" y="818"/>
                    <a:pt x="267" y="821"/>
                    <a:pt x="249" y="830"/>
                  </a:cubicBezTo>
                  <a:cubicBezTo>
                    <a:pt x="94" y="861"/>
                    <a:pt x="1" y="1017"/>
                    <a:pt x="32" y="1141"/>
                  </a:cubicBezTo>
                  <a:lnTo>
                    <a:pt x="125" y="1544"/>
                  </a:lnTo>
                  <a:cubicBezTo>
                    <a:pt x="156" y="1668"/>
                    <a:pt x="249" y="1761"/>
                    <a:pt x="404" y="1761"/>
                  </a:cubicBezTo>
                  <a:lnTo>
                    <a:pt x="466" y="1761"/>
                  </a:lnTo>
                  <a:lnTo>
                    <a:pt x="838" y="1668"/>
                  </a:lnTo>
                  <a:cubicBezTo>
                    <a:pt x="993" y="1637"/>
                    <a:pt x="1086" y="1482"/>
                    <a:pt x="1055" y="1358"/>
                  </a:cubicBezTo>
                  <a:cubicBezTo>
                    <a:pt x="1024" y="1265"/>
                    <a:pt x="993" y="1203"/>
                    <a:pt x="931" y="1172"/>
                  </a:cubicBezTo>
                  <a:lnTo>
                    <a:pt x="1272" y="613"/>
                  </a:lnTo>
                  <a:cubicBezTo>
                    <a:pt x="1303" y="582"/>
                    <a:pt x="1303" y="551"/>
                    <a:pt x="1365" y="551"/>
                  </a:cubicBezTo>
                  <a:cubicBezTo>
                    <a:pt x="1365" y="551"/>
                    <a:pt x="1396" y="582"/>
                    <a:pt x="1427" y="582"/>
                  </a:cubicBezTo>
                  <a:lnTo>
                    <a:pt x="1862" y="1296"/>
                  </a:lnTo>
                  <a:cubicBezTo>
                    <a:pt x="1900" y="1393"/>
                    <a:pt x="1988" y="1441"/>
                    <a:pt x="2078" y="1441"/>
                  </a:cubicBezTo>
                  <a:cubicBezTo>
                    <a:pt x="2132" y="1441"/>
                    <a:pt x="2187" y="1424"/>
                    <a:pt x="2234" y="1389"/>
                  </a:cubicBezTo>
                  <a:cubicBezTo>
                    <a:pt x="2358" y="1296"/>
                    <a:pt x="2389" y="1141"/>
                    <a:pt x="2296" y="1017"/>
                  </a:cubicBezTo>
                  <a:lnTo>
                    <a:pt x="1862" y="303"/>
                  </a:lnTo>
                  <a:cubicBezTo>
                    <a:pt x="1738" y="101"/>
                    <a:pt x="1536" y="1"/>
                    <a:pt x="13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61"/>
            <p:cNvSpPr/>
            <p:nvPr/>
          </p:nvSpPr>
          <p:spPr>
            <a:xfrm>
              <a:off x="1033680" y="3199695"/>
              <a:ext cx="46626" cy="48826"/>
            </a:xfrm>
            <a:custGeom>
              <a:rect b="b" l="l" r="r" t="t"/>
              <a:pathLst>
                <a:path extrusionOk="0" h="1820" w="1738">
                  <a:moveTo>
                    <a:pt x="880" y="1"/>
                  </a:moveTo>
                  <a:cubicBezTo>
                    <a:pt x="778" y="1"/>
                    <a:pt x="676" y="84"/>
                    <a:pt x="652" y="206"/>
                  </a:cubicBezTo>
                  <a:lnTo>
                    <a:pt x="528" y="578"/>
                  </a:lnTo>
                  <a:cubicBezTo>
                    <a:pt x="497" y="702"/>
                    <a:pt x="590" y="858"/>
                    <a:pt x="714" y="889"/>
                  </a:cubicBezTo>
                  <a:lnTo>
                    <a:pt x="807" y="889"/>
                  </a:lnTo>
                  <a:cubicBezTo>
                    <a:pt x="869" y="889"/>
                    <a:pt x="900" y="889"/>
                    <a:pt x="962" y="858"/>
                  </a:cubicBezTo>
                  <a:lnTo>
                    <a:pt x="1117" y="1137"/>
                  </a:lnTo>
                  <a:cubicBezTo>
                    <a:pt x="1148" y="1168"/>
                    <a:pt x="1148" y="1199"/>
                    <a:pt x="1117" y="1230"/>
                  </a:cubicBezTo>
                  <a:cubicBezTo>
                    <a:pt x="1117" y="1261"/>
                    <a:pt x="1086" y="1292"/>
                    <a:pt x="1055" y="1292"/>
                  </a:cubicBezTo>
                  <a:lnTo>
                    <a:pt x="342" y="1292"/>
                  </a:lnTo>
                  <a:cubicBezTo>
                    <a:pt x="1" y="1292"/>
                    <a:pt x="1" y="1819"/>
                    <a:pt x="342" y="1819"/>
                  </a:cubicBezTo>
                  <a:lnTo>
                    <a:pt x="1055" y="1819"/>
                  </a:lnTo>
                  <a:cubicBezTo>
                    <a:pt x="1272" y="1819"/>
                    <a:pt x="1490" y="1695"/>
                    <a:pt x="1614" y="1509"/>
                  </a:cubicBezTo>
                  <a:cubicBezTo>
                    <a:pt x="1738" y="1292"/>
                    <a:pt x="1738" y="1075"/>
                    <a:pt x="1614" y="858"/>
                  </a:cubicBezTo>
                  <a:lnTo>
                    <a:pt x="1614" y="889"/>
                  </a:lnTo>
                  <a:lnTo>
                    <a:pt x="1428" y="609"/>
                  </a:lnTo>
                  <a:cubicBezTo>
                    <a:pt x="1490" y="547"/>
                    <a:pt x="1521" y="516"/>
                    <a:pt x="1552" y="454"/>
                  </a:cubicBezTo>
                  <a:cubicBezTo>
                    <a:pt x="1583" y="299"/>
                    <a:pt x="1521" y="144"/>
                    <a:pt x="1365" y="113"/>
                  </a:cubicBezTo>
                  <a:lnTo>
                    <a:pt x="962" y="20"/>
                  </a:lnTo>
                  <a:cubicBezTo>
                    <a:pt x="936" y="7"/>
                    <a:pt x="908" y="1"/>
                    <a:pt x="8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61"/>
            <p:cNvSpPr/>
            <p:nvPr/>
          </p:nvSpPr>
          <p:spPr>
            <a:xfrm>
              <a:off x="963795" y="3209084"/>
              <a:ext cx="59933" cy="47297"/>
            </a:xfrm>
            <a:custGeom>
              <a:rect b="b" l="l" r="r" t="t"/>
              <a:pathLst>
                <a:path extrusionOk="0" h="1763" w="2234">
                  <a:moveTo>
                    <a:pt x="721" y="0"/>
                  </a:moveTo>
                  <a:cubicBezTo>
                    <a:pt x="638" y="0"/>
                    <a:pt x="554" y="40"/>
                    <a:pt x="496" y="135"/>
                  </a:cubicBezTo>
                  <a:lnTo>
                    <a:pt x="248" y="508"/>
                  </a:lnTo>
                  <a:cubicBezTo>
                    <a:pt x="0" y="942"/>
                    <a:pt x="310" y="1500"/>
                    <a:pt x="807" y="1500"/>
                  </a:cubicBezTo>
                  <a:lnTo>
                    <a:pt x="1396" y="1500"/>
                  </a:lnTo>
                  <a:cubicBezTo>
                    <a:pt x="1396" y="1666"/>
                    <a:pt x="1534" y="1762"/>
                    <a:pt x="1672" y="1762"/>
                  </a:cubicBezTo>
                  <a:cubicBezTo>
                    <a:pt x="1741" y="1762"/>
                    <a:pt x="1809" y="1738"/>
                    <a:pt x="1861" y="1686"/>
                  </a:cubicBezTo>
                  <a:lnTo>
                    <a:pt x="2140" y="1407"/>
                  </a:lnTo>
                  <a:cubicBezTo>
                    <a:pt x="2233" y="1314"/>
                    <a:pt x="2233" y="1128"/>
                    <a:pt x="2140" y="1035"/>
                  </a:cubicBezTo>
                  <a:lnTo>
                    <a:pt x="1861" y="756"/>
                  </a:lnTo>
                  <a:cubicBezTo>
                    <a:pt x="1815" y="709"/>
                    <a:pt x="1745" y="686"/>
                    <a:pt x="1675" y="686"/>
                  </a:cubicBezTo>
                  <a:cubicBezTo>
                    <a:pt x="1605" y="686"/>
                    <a:pt x="1535" y="709"/>
                    <a:pt x="1489" y="756"/>
                  </a:cubicBezTo>
                  <a:cubicBezTo>
                    <a:pt x="1427" y="818"/>
                    <a:pt x="1396" y="880"/>
                    <a:pt x="1396" y="942"/>
                  </a:cubicBezTo>
                  <a:lnTo>
                    <a:pt x="807" y="942"/>
                  </a:lnTo>
                  <a:cubicBezTo>
                    <a:pt x="775" y="942"/>
                    <a:pt x="744" y="942"/>
                    <a:pt x="713" y="911"/>
                  </a:cubicBezTo>
                  <a:cubicBezTo>
                    <a:pt x="713" y="880"/>
                    <a:pt x="713" y="849"/>
                    <a:pt x="713" y="818"/>
                  </a:cubicBezTo>
                  <a:lnTo>
                    <a:pt x="962" y="414"/>
                  </a:lnTo>
                  <a:cubicBezTo>
                    <a:pt x="1090" y="200"/>
                    <a:pt x="907" y="0"/>
                    <a:pt x="7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61"/>
            <p:cNvSpPr/>
            <p:nvPr/>
          </p:nvSpPr>
          <p:spPr>
            <a:xfrm>
              <a:off x="881783" y="3288816"/>
              <a:ext cx="16284" cy="15184"/>
            </a:xfrm>
            <a:custGeom>
              <a:rect b="b" l="l" r="r" t="t"/>
              <a:pathLst>
                <a:path extrusionOk="0" h="566" w="607">
                  <a:moveTo>
                    <a:pt x="304" y="1"/>
                  </a:moveTo>
                  <a:cubicBezTo>
                    <a:pt x="193" y="1"/>
                    <a:pt x="81" y="71"/>
                    <a:pt x="48" y="203"/>
                  </a:cubicBezTo>
                  <a:cubicBezTo>
                    <a:pt x="1" y="393"/>
                    <a:pt x="154" y="565"/>
                    <a:pt x="311" y="565"/>
                  </a:cubicBezTo>
                  <a:cubicBezTo>
                    <a:pt x="359" y="565"/>
                    <a:pt x="408" y="550"/>
                    <a:pt x="451" y="513"/>
                  </a:cubicBezTo>
                  <a:cubicBezTo>
                    <a:pt x="575" y="420"/>
                    <a:pt x="606" y="296"/>
                    <a:pt x="544" y="172"/>
                  </a:cubicBezTo>
                  <a:cubicBezTo>
                    <a:pt x="501" y="56"/>
                    <a:pt x="403" y="1"/>
                    <a:pt x="3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 name="Google Shape;1181;p61"/>
          <p:cNvGrpSpPr/>
          <p:nvPr/>
        </p:nvGrpSpPr>
        <p:grpSpPr>
          <a:xfrm>
            <a:off x="756579" y="2331235"/>
            <a:ext cx="364264" cy="374700"/>
            <a:chOff x="756579" y="2331235"/>
            <a:chExt cx="364264" cy="374700"/>
          </a:xfrm>
        </p:grpSpPr>
        <p:sp>
          <p:nvSpPr>
            <p:cNvPr id="1182" name="Google Shape;1182;p61"/>
            <p:cNvSpPr/>
            <p:nvPr/>
          </p:nvSpPr>
          <p:spPr>
            <a:xfrm>
              <a:off x="756579" y="2331235"/>
              <a:ext cx="364264" cy="374700"/>
            </a:xfrm>
            <a:custGeom>
              <a:rect b="b" l="l" r="r" t="t"/>
              <a:pathLst>
                <a:path extrusionOk="0" h="13967" w="13578">
                  <a:moveTo>
                    <a:pt x="11322" y="1900"/>
                  </a:moveTo>
                  <a:lnTo>
                    <a:pt x="11322" y="4195"/>
                  </a:lnTo>
                  <a:lnTo>
                    <a:pt x="10175" y="3110"/>
                  </a:lnTo>
                  <a:lnTo>
                    <a:pt x="10206" y="3110"/>
                  </a:lnTo>
                  <a:lnTo>
                    <a:pt x="10206" y="1900"/>
                  </a:lnTo>
                  <a:close/>
                  <a:moveTo>
                    <a:pt x="6793" y="628"/>
                  </a:moveTo>
                  <a:lnTo>
                    <a:pt x="12532" y="6057"/>
                  </a:lnTo>
                  <a:lnTo>
                    <a:pt x="11074" y="6057"/>
                  </a:lnTo>
                  <a:lnTo>
                    <a:pt x="6980" y="2272"/>
                  </a:lnTo>
                  <a:cubicBezTo>
                    <a:pt x="6918" y="2226"/>
                    <a:pt x="6848" y="2203"/>
                    <a:pt x="6782" y="2203"/>
                  </a:cubicBezTo>
                  <a:cubicBezTo>
                    <a:pt x="6716" y="2203"/>
                    <a:pt x="6654" y="2226"/>
                    <a:pt x="6607" y="2272"/>
                  </a:cubicBezTo>
                  <a:lnTo>
                    <a:pt x="2513" y="6057"/>
                  </a:lnTo>
                  <a:lnTo>
                    <a:pt x="1055" y="6057"/>
                  </a:lnTo>
                  <a:lnTo>
                    <a:pt x="6793" y="628"/>
                  </a:lnTo>
                  <a:close/>
                  <a:moveTo>
                    <a:pt x="6778" y="0"/>
                  </a:moveTo>
                  <a:cubicBezTo>
                    <a:pt x="6708" y="0"/>
                    <a:pt x="6638" y="23"/>
                    <a:pt x="6576" y="70"/>
                  </a:cubicBezTo>
                  <a:lnTo>
                    <a:pt x="155" y="6119"/>
                  </a:lnTo>
                  <a:cubicBezTo>
                    <a:pt x="0" y="6305"/>
                    <a:pt x="93" y="6584"/>
                    <a:pt x="341" y="6584"/>
                  </a:cubicBezTo>
                  <a:lnTo>
                    <a:pt x="1861" y="6584"/>
                  </a:lnTo>
                  <a:lnTo>
                    <a:pt x="1861" y="8755"/>
                  </a:lnTo>
                  <a:cubicBezTo>
                    <a:pt x="1861" y="8910"/>
                    <a:pt x="1985" y="9034"/>
                    <a:pt x="2141" y="9034"/>
                  </a:cubicBezTo>
                  <a:cubicBezTo>
                    <a:pt x="2296" y="9034"/>
                    <a:pt x="2420" y="8910"/>
                    <a:pt x="2420" y="8755"/>
                  </a:cubicBezTo>
                  <a:lnTo>
                    <a:pt x="2420" y="6584"/>
                  </a:lnTo>
                  <a:lnTo>
                    <a:pt x="2606" y="6584"/>
                  </a:lnTo>
                  <a:cubicBezTo>
                    <a:pt x="2622" y="6592"/>
                    <a:pt x="2639" y="6596"/>
                    <a:pt x="2656" y="6596"/>
                  </a:cubicBezTo>
                  <a:cubicBezTo>
                    <a:pt x="2701" y="6596"/>
                    <a:pt x="2747" y="6567"/>
                    <a:pt x="2792" y="6522"/>
                  </a:cubicBezTo>
                  <a:lnTo>
                    <a:pt x="6793" y="2862"/>
                  </a:lnTo>
                  <a:lnTo>
                    <a:pt x="10795" y="6522"/>
                  </a:lnTo>
                  <a:cubicBezTo>
                    <a:pt x="10826" y="6584"/>
                    <a:pt x="10888" y="6584"/>
                    <a:pt x="10981" y="6584"/>
                  </a:cubicBezTo>
                  <a:lnTo>
                    <a:pt x="11167" y="6584"/>
                  </a:lnTo>
                  <a:lnTo>
                    <a:pt x="11167" y="13408"/>
                  </a:lnTo>
                  <a:lnTo>
                    <a:pt x="2420" y="13408"/>
                  </a:lnTo>
                  <a:lnTo>
                    <a:pt x="2420" y="11423"/>
                  </a:lnTo>
                  <a:cubicBezTo>
                    <a:pt x="2420" y="11268"/>
                    <a:pt x="2296" y="11144"/>
                    <a:pt x="2141" y="11144"/>
                  </a:cubicBezTo>
                  <a:cubicBezTo>
                    <a:pt x="1985" y="11144"/>
                    <a:pt x="1861" y="11268"/>
                    <a:pt x="1861" y="11423"/>
                  </a:cubicBezTo>
                  <a:lnTo>
                    <a:pt x="1861" y="13687"/>
                  </a:lnTo>
                  <a:cubicBezTo>
                    <a:pt x="1861" y="13842"/>
                    <a:pt x="1985" y="13967"/>
                    <a:pt x="2141" y="13967"/>
                  </a:cubicBezTo>
                  <a:lnTo>
                    <a:pt x="11446" y="13967"/>
                  </a:lnTo>
                  <a:cubicBezTo>
                    <a:pt x="11601" y="13967"/>
                    <a:pt x="11725" y="13842"/>
                    <a:pt x="11725" y="13687"/>
                  </a:cubicBezTo>
                  <a:lnTo>
                    <a:pt x="11725" y="6584"/>
                  </a:lnTo>
                  <a:lnTo>
                    <a:pt x="13214" y="6584"/>
                  </a:lnTo>
                  <a:cubicBezTo>
                    <a:pt x="13226" y="6585"/>
                    <a:pt x="13237" y="6586"/>
                    <a:pt x="13249" y="6586"/>
                  </a:cubicBezTo>
                  <a:cubicBezTo>
                    <a:pt x="13474" y="6586"/>
                    <a:pt x="13578" y="6296"/>
                    <a:pt x="13401" y="6119"/>
                  </a:cubicBezTo>
                  <a:lnTo>
                    <a:pt x="11881" y="4692"/>
                  </a:lnTo>
                  <a:lnTo>
                    <a:pt x="11881" y="1621"/>
                  </a:lnTo>
                  <a:cubicBezTo>
                    <a:pt x="11881" y="1466"/>
                    <a:pt x="11757" y="1342"/>
                    <a:pt x="11601" y="1342"/>
                  </a:cubicBezTo>
                  <a:lnTo>
                    <a:pt x="9926" y="1342"/>
                  </a:lnTo>
                  <a:cubicBezTo>
                    <a:pt x="9771" y="1342"/>
                    <a:pt x="9647" y="1466"/>
                    <a:pt x="9647" y="1621"/>
                  </a:cubicBezTo>
                  <a:lnTo>
                    <a:pt x="9647" y="2582"/>
                  </a:lnTo>
                  <a:lnTo>
                    <a:pt x="6980" y="70"/>
                  </a:lnTo>
                  <a:cubicBezTo>
                    <a:pt x="6918" y="23"/>
                    <a:pt x="6848" y="0"/>
                    <a:pt x="67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61"/>
            <p:cNvSpPr/>
            <p:nvPr/>
          </p:nvSpPr>
          <p:spPr>
            <a:xfrm>
              <a:off x="805673" y="2592293"/>
              <a:ext cx="17062" cy="14084"/>
            </a:xfrm>
            <a:custGeom>
              <a:rect b="b" l="l" r="r" t="t"/>
              <a:pathLst>
                <a:path extrusionOk="0" h="525" w="636">
                  <a:moveTo>
                    <a:pt x="231" y="0"/>
                  </a:moveTo>
                  <a:cubicBezTo>
                    <a:pt x="194" y="0"/>
                    <a:pt x="158" y="15"/>
                    <a:pt x="124" y="48"/>
                  </a:cubicBezTo>
                  <a:cubicBezTo>
                    <a:pt x="31" y="141"/>
                    <a:pt x="0" y="296"/>
                    <a:pt x="93" y="389"/>
                  </a:cubicBezTo>
                  <a:cubicBezTo>
                    <a:pt x="141" y="484"/>
                    <a:pt x="224" y="524"/>
                    <a:pt x="303" y="524"/>
                  </a:cubicBezTo>
                  <a:cubicBezTo>
                    <a:pt x="327" y="524"/>
                    <a:pt x="351" y="521"/>
                    <a:pt x="373" y="513"/>
                  </a:cubicBezTo>
                  <a:cubicBezTo>
                    <a:pt x="635" y="434"/>
                    <a:pt x="431" y="0"/>
                    <a:pt x="2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61"/>
            <p:cNvSpPr/>
            <p:nvPr/>
          </p:nvSpPr>
          <p:spPr>
            <a:xfrm>
              <a:off x="816485" y="2481844"/>
              <a:ext cx="224707" cy="183312"/>
            </a:xfrm>
            <a:custGeom>
              <a:rect b="b" l="l" r="r" t="t"/>
              <a:pathLst>
                <a:path extrusionOk="0" h="6833" w="8376">
                  <a:moveTo>
                    <a:pt x="4588" y="538"/>
                  </a:moveTo>
                  <a:cubicBezTo>
                    <a:pt x="5288" y="538"/>
                    <a:pt x="5999" y="796"/>
                    <a:pt x="6577" y="1373"/>
                  </a:cubicBezTo>
                  <a:cubicBezTo>
                    <a:pt x="8376" y="3203"/>
                    <a:pt x="7104" y="6274"/>
                    <a:pt x="4560" y="6274"/>
                  </a:cubicBezTo>
                  <a:cubicBezTo>
                    <a:pt x="2978" y="6274"/>
                    <a:pt x="1676" y="5002"/>
                    <a:pt x="1676" y="3420"/>
                  </a:cubicBezTo>
                  <a:cubicBezTo>
                    <a:pt x="1676" y="1693"/>
                    <a:pt x="3106" y="538"/>
                    <a:pt x="4588" y="538"/>
                  </a:cubicBezTo>
                  <a:close/>
                  <a:moveTo>
                    <a:pt x="4522" y="1"/>
                  </a:moveTo>
                  <a:cubicBezTo>
                    <a:pt x="3685" y="1"/>
                    <a:pt x="2832" y="310"/>
                    <a:pt x="2141" y="1001"/>
                  </a:cubicBezTo>
                  <a:cubicBezTo>
                    <a:pt x="1" y="3172"/>
                    <a:pt x="1521" y="6833"/>
                    <a:pt x="4560" y="6833"/>
                  </a:cubicBezTo>
                  <a:cubicBezTo>
                    <a:pt x="6422" y="6833"/>
                    <a:pt x="7973" y="5313"/>
                    <a:pt x="7973" y="3420"/>
                  </a:cubicBezTo>
                  <a:cubicBezTo>
                    <a:pt x="7973" y="1362"/>
                    <a:pt x="6280" y="1"/>
                    <a:pt x="45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61"/>
            <p:cNvSpPr/>
            <p:nvPr/>
          </p:nvSpPr>
          <p:spPr>
            <a:xfrm>
              <a:off x="903030" y="2514520"/>
              <a:ext cx="65057" cy="47458"/>
            </a:xfrm>
            <a:custGeom>
              <a:rect b="b" l="l" r="r" t="t"/>
              <a:pathLst>
                <a:path extrusionOk="0" h="1769" w="2425">
                  <a:moveTo>
                    <a:pt x="1334" y="0"/>
                  </a:moveTo>
                  <a:cubicBezTo>
                    <a:pt x="1117" y="0"/>
                    <a:pt x="900" y="124"/>
                    <a:pt x="776" y="310"/>
                  </a:cubicBezTo>
                  <a:lnTo>
                    <a:pt x="435" y="869"/>
                  </a:lnTo>
                  <a:cubicBezTo>
                    <a:pt x="373" y="838"/>
                    <a:pt x="311" y="838"/>
                    <a:pt x="249" y="838"/>
                  </a:cubicBezTo>
                  <a:cubicBezTo>
                    <a:pt x="94" y="869"/>
                    <a:pt x="1" y="1024"/>
                    <a:pt x="32" y="1179"/>
                  </a:cubicBezTo>
                  <a:lnTo>
                    <a:pt x="125" y="1551"/>
                  </a:lnTo>
                  <a:cubicBezTo>
                    <a:pt x="125" y="1644"/>
                    <a:pt x="187" y="1706"/>
                    <a:pt x="249" y="1737"/>
                  </a:cubicBezTo>
                  <a:cubicBezTo>
                    <a:pt x="280" y="1768"/>
                    <a:pt x="342" y="1768"/>
                    <a:pt x="373" y="1768"/>
                  </a:cubicBezTo>
                  <a:lnTo>
                    <a:pt x="435" y="1768"/>
                  </a:lnTo>
                  <a:lnTo>
                    <a:pt x="838" y="1675"/>
                  </a:lnTo>
                  <a:cubicBezTo>
                    <a:pt x="993" y="1644"/>
                    <a:pt x="1055" y="1520"/>
                    <a:pt x="1024" y="1365"/>
                  </a:cubicBezTo>
                  <a:cubicBezTo>
                    <a:pt x="1024" y="1303"/>
                    <a:pt x="962" y="1241"/>
                    <a:pt x="900" y="1179"/>
                  </a:cubicBezTo>
                  <a:lnTo>
                    <a:pt x="1272" y="621"/>
                  </a:lnTo>
                  <a:cubicBezTo>
                    <a:pt x="1272" y="589"/>
                    <a:pt x="1303" y="589"/>
                    <a:pt x="1334" y="589"/>
                  </a:cubicBezTo>
                  <a:cubicBezTo>
                    <a:pt x="1358" y="589"/>
                    <a:pt x="1381" y="589"/>
                    <a:pt x="1405" y="603"/>
                  </a:cubicBezTo>
                  <a:lnTo>
                    <a:pt x="1405" y="603"/>
                  </a:lnTo>
                  <a:lnTo>
                    <a:pt x="1831" y="1303"/>
                  </a:lnTo>
                  <a:cubicBezTo>
                    <a:pt x="1888" y="1399"/>
                    <a:pt x="1972" y="1438"/>
                    <a:pt x="2055" y="1438"/>
                  </a:cubicBezTo>
                  <a:cubicBezTo>
                    <a:pt x="2242" y="1438"/>
                    <a:pt x="2425" y="1238"/>
                    <a:pt x="2296" y="1024"/>
                  </a:cubicBezTo>
                  <a:lnTo>
                    <a:pt x="1862" y="310"/>
                  </a:lnTo>
                  <a:cubicBezTo>
                    <a:pt x="1738" y="124"/>
                    <a:pt x="1552" y="0"/>
                    <a:pt x="13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61"/>
            <p:cNvSpPr/>
            <p:nvPr/>
          </p:nvSpPr>
          <p:spPr>
            <a:xfrm>
              <a:off x="878081" y="2570483"/>
              <a:ext cx="59933" cy="47243"/>
            </a:xfrm>
            <a:custGeom>
              <a:rect b="b" l="l" r="r" t="t"/>
              <a:pathLst>
                <a:path extrusionOk="0" h="1761" w="2234">
                  <a:moveTo>
                    <a:pt x="720" y="0"/>
                  </a:moveTo>
                  <a:cubicBezTo>
                    <a:pt x="632" y="0"/>
                    <a:pt x="553" y="41"/>
                    <a:pt x="496" y="116"/>
                  </a:cubicBezTo>
                  <a:lnTo>
                    <a:pt x="248" y="520"/>
                  </a:lnTo>
                  <a:cubicBezTo>
                    <a:pt x="0" y="954"/>
                    <a:pt x="310" y="1481"/>
                    <a:pt x="807" y="1481"/>
                  </a:cubicBezTo>
                  <a:lnTo>
                    <a:pt x="1396" y="1481"/>
                  </a:lnTo>
                  <a:cubicBezTo>
                    <a:pt x="1396" y="1636"/>
                    <a:pt x="1520" y="1761"/>
                    <a:pt x="1675" y="1761"/>
                  </a:cubicBezTo>
                  <a:cubicBezTo>
                    <a:pt x="1737" y="1761"/>
                    <a:pt x="1830" y="1730"/>
                    <a:pt x="1861" y="1667"/>
                  </a:cubicBezTo>
                  <a:lnTo>
                    <a:pt x="2140" y="1419"/>
                  </a:lnTo>
                  <a:cubicBezTo>
                    <a:pt x="2233" y="1295"/>
                    <a:pt x="2233" y="1140"/>
                    <a:pt x="2140" y="1016"/>
                  </a:cubicBezTo>
                  <a:lnTo>
                    <a:pt x="1892" y="768"/>
                  </a:lnTo>
                  <a:cubicBezTo>
                    <a:pt x="1830" y="706"/>
                    <a:pt x="1760" y="675"/>
                    <a:pt x="1691" y="675"/>
                  </a:cubicBezTo>
                  <a:cubicBezTo>
                    <a:pt x="1621" y="675"/>
                    <a:pt x="1551" y="706"/>
                    <a:pt x="1489" y="768"/>
                  </a:cubicBezTo>
                  <a:cubicBezTo>
                    <a:pt x="1458" y="830"/>
                    <a:pt x="1427" y="892"/>
                    <a:pt x="1427" y="954"/>
                  </a:cubicBezTo>
                  <a:lnTo>
                    <a:pt x="807" y="954"/>
                  </a:lnTo>
                  <a:cubicBezTo>
                    <a:pt x="775" y="954"/>
                    <a:pt x="744" y="954"/>
                    <a:pt x="744" y="923"/>
                  </a:cubicBezTo>
                  <a:cubicBezTo>
                    <a:pt x="713" y="892"/>
                    <a:pt x="713" y="861"/>
                    <a:pt x="744" y="830"/>
                  </a:cubicBezTo>
                  <a:lnTo>
                    <a:pt x="962" y="427"/>
                  </a:lnTo>
                  <a:cubicBezTo>
                    <a:pt x="1055" y="303"/>
                    <a:pt x="1024" y="116"/>
                    <a:pt x="900" y="54"/>
                  </a:cubicBezTo>
                  <a:cubicBezTo>
                    <a:pt x="838" y="18"/>
                    <a:pt x="777" y="0"/>
                    <a:pt x="7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61"/>
            <p:cNvSpPr/>
            <p:nvPr/>
          </p:nvSpPr>
          <p:spPr>
            <a:xfrm>
              <a:off x="948798" y="2561951"/>
              <a:ext cx="48290" cy="48290"/>
            </a:xfrm>
            <a:custGeom>
              <a:rect b="b" l="l" r="r" t="t"/>
              <a:pathLst>
                <a:path extrusionOk="0" h="1800" w="1800">
                  <a:moveTo>
                    <a:pt x="993" y="0"/>
                  </a:moveTo>
                  <a:cubicBezTo>
                    <a:pt x="900" y="0"/>
                    <a:pt x="838" y="0"/>
                    <a:pt x="776" y="31"/>
                  </a:cubicBezTo>
                  <a:cubicBezTo>
                    <a:pt x="714" y="62"/>
                    <a:pt x="652" y="124"/>
                    <a:pt x="652" y="186"/>
                  </a:cubicBezTo>
                  <a:lnTo>
                    <a:pt x="559" y="590"/>
                  </a:lnTo>
                  <a:cubicBezTo>
                    <a:pt x="497" y="745"/>
                    <a:pt x="590" y="869"/>
                    <a:pt x="745" y="931"/>
                  </a:cubicBezTo>
                  <a:lnTo>
                    <a:pt x="745" y="869"/>
                  </a:lnTo>
                  <a:lnTo>
                    <a:pt x="807" y="869"/>
                  </a:lnTo>
                  <a:cubicBezTo>
                    <a:pt x="869" y="869"/>
                    <a:pt x="900" y="869"/>
                    <a:pt x="962" y="838"/>
                  </a:cubicBezTo>
                  <a:lnTo>
                    <a:pt x="1117" y="1117"/>
                  </a:lnTo>
                  <a:cubicBezTo>
                    <a:pt x="1148" y="1148"/>
                    <a:pt x="1148" y="1179"/>
                    <a:pt x="1117" y="1210"/>
                  </a:cubicBezTo>
                  <a:cubicBezTo>
                    <a:pt x="1117" y="1241"/>
                    <a:pt x="1086" y="1241"/>
                    <a:pt x="1055" y="1241"/>
                  </a:cubicBezTo>
                  <a:lnTo>
                    <a:pt x="373" y="1241"/>
                  </a:lnTo>
                  <a:cubicBezTo>
                    <a:pt x="1" y="1241"/>
                    <a:pt x="1" y="1799"/>
                    <a:pt x="373" y="1799"/>
                  </a:cubicBezTo>
                  <a:lnTo>
                    <a:pt x="1055" y="1799"/>
                  </a:lnTo>
                  <a:cubicBezTo>
                    <a:pt x="1521" y="1768"/>
                    <a:pt x="1800" y="1272"/>
                    <a:pt x="1583" y="869"/>
                  </a:cubicBezTo>
                  <a:lnTo>
                    <a:pt x="1428" y="590"/>
                  </a:lnTo>
                  <a:cubicBezTo>
                    <a:pt x="1490" y="559"/>
                    <a:pt x="1521" y="497"/>
                    <a:pt x="1552" y="434"/>
                  </a:cubicBezTo>
                  <a:cubicBezTo>
                    <a:pt x="1583" y="310"/>
                    <a:pt x="1490" y="155"/>
                    <a:pt x="1334" y="93"/>
                  </a:cubicBezTo>
                  <a:lnTo>
                    <a:pt x="99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 name="Google Shape;1188;p61"/>
          <p:cNvGrpSpPr/>
          <p:nvPr/>
        </p:nvGrpSpPr>
        <p:grpSpPr>
          <a:xfrm>
            <a:off x="8026429" y="1754739"/>
            <a:ext cx="380307" cy="345431"/>
            <a:chOff x="8026429" y="1754739"/>
            <a:chExt cx="380307" cy="345431"/>
          </a:xfrm>
        </p:grpSpPr>
        <p:sp>
          <p:nvSpPr>
            <p:cNvPr id="1189" name="Google Shape;1189;p61"/>
            <p:cNvSpPr/>
            <p:nvPr/>
          </p:nvSpPr>
          <p:spPr>
            <a:xfrm>
              <a:off x="8162069" y="1914926"/>
              <a:ext cx="17438" cy="12636"/>
            </a:xfrm>
            <a:custGeom>
              <a:rect b="b" l="l" r="r" t="t"/>
              <a:pathLst>
                <a:path extrusionOk="0" h="471" w="650">
                  <a:moveTo>
                    <a:pt x="310" y="1"/>
                  </a:moveTo>
                  <a:cubicBezTo>
                    <a:pt x="256" y="1"/>
                    <a:pt x="202" y="16"/>
                    <a:pt x="155" y="47"/>
                  </a:cubicBezTo>
                  <a:cubicBezTo>
                    <a:pt x="31" y="109"/>
                    <a:pt x="0" y="264"/>
                    <a:pt x="62" y="388"/>
                  </a:cubicBezTo>
                  <a:lnTo>
                    <a:pt x="62" y="357"/>
                  </a:lnTo>
                  <a:cubicBezTo>
                    <a:pt x="94" y="438"/>
                    <a:pt x="154" y="471"/>
                    <a:pt x="220" y="471"/>
                  </a:cubicBezTo>
                  <a:cubicBezTo>
                    <a:pt x="408" y="471"/>
                    <a:pt x="649" y="208"/>
                    <a:pt x="465" y="47"/>
                  </a:cubicBezTo>
                  <a:cubicBezTo>
                    <a:pt x="419" y="16"/>
                    <a:pt x="365" y="1"/>
                    <a:pt x="3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61"/>
            <p:cNvSpPr/>
            <p:nvPr/>
          </p:nvSpPr>
          <p:spPr>
            <a:xfrm>
              <a:off x="8026429" y="1754739"/>
              <a:ext cx="380307" cy="345431"/>
            </a:xfrm>
            <a:custGeom>
              <a:rect b="b" l="l" r="r" t="t"/>
              <a:pathLst>
                <a:path extrusionOk="0" h="12876" w="14176">
                  <a:moveTo>
                    <a:pt x="8841" y="559"/>
                  </a:moveTo>
                  <a:lnTo>
                    <a:pt x="9554" y="6235"/>
                  </a:lnTo>
                  <a:cubicBezTo>
                    <a:pt x="9151" y="6359"/>
                    <a:pt x="8778" y="6577"/>
                    <a:pt x="8468" y="6856"/>
                  </a:cubicBezTo>
                  <a:lnTo>
                    <a:pt x="8468" y="6235"/>
                  </a:lnTo>
                  <a:cubicBezTo>
                    <a:pt x="8468" y="6080"/>
                    <a:pt x="8344" y="5956"/>
                    <a:pt x="8189" y="5956"/>
                  </a:cubicBezTo>
                  <a:lnTo>
                    <a:pt x="6607" y="5956"/>
                  </a:lnTo>
                  <a:cubicBezTo>
                    <a:pt x="6600" y="5955"/>
                    <a:pt x="6592" y="5955"/>
                    <a:pt x="6585" y="5955"/>
                  </a:cubicBezTo>
                  <a:cubicBezTo>
                    <a:pt x="6304" y="5955"/>
                    <a:pt x="6304" y="6516"/>
                    <a:pt x="6585" y="6516"/>
                  </a:cubicBezTo>
                  <a:cubicBezTo>
                    <a:pt x="6592" y="6516"/>
                    <a:pt x="6600" y="6515"/>
                    <a:pt x="6607" y="6515"/>
                  </a:cubicBezTo>
                  <a:lnTo>
                    <a:pt x="7879" y="6515"/>
                  </a:lnTo>
                  <a:lnTo>
                    <a:pt x="7879" y="7445"/>
                  </a:lnTo>
                  <a:cubicBezTo>
                    <a:pt x="7445" y="8035"/>
                    <a:pt x="7228" y="8717"/>
                    <a:pt x="7228" y="9461"/>
                  </a:cubicBezTo>
                  <a:lnTo>
                    <a:pt x="7228" y="9554"/>
                  </a:lnTo>
                  <a:lnTo>
                    <a:pt x="2823" y="9554"/>
                  </a:lnTo>
                  <a:lnTo>
                    <a:pt x="2823" y="6515"/>
                  </a:lnTo>
                  <a:lnTo>
                    <a:pt x="4126" y="6515"/>
                  </a:lnTo>
                  <a:cubicBezTo>
                    <a:pt x="4436" y="6484"/>
                    <a:pt x="4436" y="5987"/>
                    <a:pt x="4126" y="5956"/>
                  </a:cubicBezTo>
                  <a:lnTo>
                    <a:pt x="2544" y="5956"/>
                  </a:lnTo>
                  <a:cubicBezTo>
                    <a:pt x="2388" y="5956"/>
                    <a:pt x="2264" y="6080"/>
                    <a:pt x="2264" y="6235"/>
                  </a:cubicBezTo>
                  <a:lnTo>
                    <a:pt x="2264" y="9834"/>
                  </a:lnTo>
                  <a:cubicBezTo>
                    <a:pt x="2264" y="9989"/>
                    <a:pt x="2388" y="10113"/>
                    <a:pt x="2544" y="10113"/>
                  </a:cubicBezTo>
                  <a:lnTo>
                    <a:pt x="7321" y="10113"/>
                  </a:lnTo>
                  <a:cubicBezTo>
                    <a:pt x="7476" y="10950"/>
                    <a:pt x="7941" y="11695"/>
                    <a:pt x="8623" y="12191"/>
                  </a:cubicBezTo>
                  <a:cubicBezTo>
                    <a:pt x="8406" y="12284"/>
                    <a:pt x="8189" y="12315"/>
                    <a:pt x="7941" y="12315"/>
                  </a:cubicBezTo>
                  <a:lnTo>
                    <a:pt x="2761" y="12315"/>
                  </a:lnTo>
                  <a:cubicBezTo>
                    <a:pt x="1551" y="12315"/>
                    <a:pt x="589" y="11292"/>
                    <a:pt x="682" y="10082"/>
                  </a:cubicBezTo>
                  <a:lnTo>
                    <a:pt x="1892" y="559"/>
                  </a:lnTo>
                  <a:cubicBezTo>
                    <a:pt x="1985" y="590"/>
                    <a:pt x="2016" y="621"/>
                    <a:pt x="2078" y="683"/>
                  </a:cubicBezTo>
                  <a:cubicBezTo>
                    <a:pt x="2171" y="745"/>
                    <a:pt x="2202" y="869"/>
                    <a:pt x="2202" y="993"/>
                  </a:cubicBezTo>
                  <a:lnTo>
                    <a:pt x="2171" y="2792"/>
                  </a:lnTo>
                  <a:cubicBezTo>
                    <a:pt x="2140" y="3102"/>
                    <a:pt x="2264" y="3444"/>
                    <a:pt x="2482" y="3661"/>
                  </a:cubicBezTo>
                  <a:cubicBezTo>
                    <a:pt x="2668" y="3816"/>
                    <a:pt x="2885" y="3909"/>
                    <a:pt x="3102" y="3909"/>
                  </a:cubicBezTo>
                  <a:cubicBezTo>
                    <a:pt x="3412" y="3909"/>
                    <a:pt x="3722" y="3847"/>
                    <a:pt x="4002" y="3661"/>
                  </a:cubicBezTo>
                  <a:cubicBezTo>
                    <a:pt x="4079" y="3614"/>
                    <a:pt x="4172" y="3591"/>
                    <a:pt x="4265" y="3591"/>
                  </a:cubicBezTo>
                  <a:cubicBezTo>
                    <a:pt x="4358" y="3591"/>
                    <a:pt x="4451" y="3614"/>
                    <a:pt x="4529" y="3661"/>
                  </a:cubicBezTo>
                  <a:cubicBezTo>
                    <a:pt x="4777" y="3816"/>
                    <a:pt x="5064" y="3893"/>
                    <a:pt x="5351" y="3893"/>
                  </a:cubicBezTo>
                  <a:cubicBezTo>
                    <a:pt x="5638" y="3893"/>
                    <a:pt x="5925" y="3816"/>
                    <a:pt x="6173" y="3661"/>
                  </a:cubicBezTo>
                  <a:cubicBezTo>
                    <a:pt x="6266" y="3614"/>
                    <a:pt x="6359" y="3591"/>
                    <a:pt x="6452" y="3591"/>
                  </a:cubicBezTo>
                  <a:cubicBezTo>
                    <a:pt x="6545" y="3591"/>
                    <a:pt x="6638" y="3614"/>
                    <a:pt x="6731" y="3661"/>
                  </a:cubicBezTo>
                  <a:cubicBezTo>
                    <a:pt x="6979" y="3847"/>
                    <a:pt x="7290" y="3909"/>
                    <a:pt x="7600" y="3909"/>
                  </a:cubicBezTo>
                  <a:cubicBezTo>
                    <a:pt x="7817" y="3909"/>
                    <a:pt x="8065" y="3816"/>
                    <a:pt x="8220" y="3661"/>
                  </a:cubicBezTo>
                  <a:cubicBezTo>
                    <a:pt x="8437" y="3444"/>
                    <a:pt x="8561" y="3102"/>
                    <a:pt x="8530" y="2792"/>
                  </a:cubicBezTo>
                  <a:lnTo>
                    <a:pt x="8530" y="993"/>
                  </a:lnTo>
                  <a:cubicBezTo>
                    <a:pt x="8530" y="869"/>
                    <a:pt x="8561" y="776"/>
                    <a:pt x="8654" y="683"/>
                  </a:cubicBezTo>
                  <a:cubicBezTo>
                    <a:pt x="8685" y="621"/>
                    <a:pt x="8747" y="590"/>
                    <a:pt x="8841" y="559"/>
                  </a:cubicBezTo>
                  <a:close/>
                  <a:moveTo>
                    <a:pt x="10626" y="6572"/>
                  </a:moveTo>
                  <a:cubicBezTo>
                    <a:pt x="12103" y="6572"/>
                    <a:pt x="13524" y="7718"/>
                    <a:pt x="13524" y="9461"/>
                  </a:cubicBezTo>
                  <a:cubicBezTo>
                    <a:pt x="13555" y="11043"/>
                    <a:pt x="12253" y="12346"/>
                    <a:pt x="10671" y="12346"/>
                  </a:cubicBezTo>
                  <a:lnTo>
                    <a:pt x="10671" y="12315"/>
                  </a:lnTo>
                  <a:cubicBezTo>
                    <a:pt x="8096" y="12315"/>
                    <a:pt x="6824" y="9244"/>
                    <a:pt x="8623" y="7414"/>
                  </a:cubicBezTo>
                  <a:cubicBezTo>
                    <a:pt x="9204" y="6833"/>
                    <a:pt x="9921" y="6572"/>
                    <a:pt x="10626" y="6572"/>
                  </a:cubicBezTo>
                  <a:close/>
                  <a:moveTo>
                    <a:pt x="1675" y="1"/>
                  </a:moveTo>
                  <a:cubicBezTo>
                    <a:pt x="1551" y="1"/>
                    <a:pt x="1427" y="94"/>
                    <a:pt x="1396" y="249"/>
                  </a:cubicBezTo>
                  <a:lnTo>
                    <a:pt x="124" y="10020"/>
                  </a:lnTo>
                  <a:cubicBezTo>
                    <a:pt x="0" y="11571"/>
                    <a:pt x="1210" y="12874"/>
                    <a:pt x="2761" y="12874"/>
                  </a:cubicBezTo>
                  <a:lnTo>
                    <a:pt x="7941" y="12874"/>
                  </a:lnTo>
                  <a:cubicBezTo>
                    <a:pt x="8375" y="12874"/>
                    <a:pt x="8809" y="12749"/>
                    <a:pt x="9213" y="12532"/>
                  </a:cubicBezTo>
                  <a:cubicBezTo>
                    <a:pt x="9647" y="12749"/>
                    <a:pt x="10143" y="12874"/>
                    <a:pt x="10671" y="12874"/>
                  </a:cubicBezTo>
                  <a:cubicBezTo>
                    <a:pt x="10708" y="12875"/>
                    <a:pt x="10745" y="12875"/>
                    <a:pt x="10782" y="12875"/>
                  </a:cubicBezTo>
                  <a:cubicBezTo>
                    <a:pt x="12655" y="12875"/>
                    <a:pt x="14176" y="11347"/>
                    <a:pt x="14176" y="9461"/>
                  </a:cubicBezTo>
                  <a:cubicBezTo>
                    <a:pt x="14176" y="7545"/>
                    <a:pt x="12655" y="6016"/>
                    <a:pt x="10782" y="6016"/>
                  </a:cubicBezTo>
                  <a:cubicBezTo>
                    <a:pt x="10745" y="6016"/>
                    <a:pt x="10708" y="6017"/>
                    <a:pt x="10671" y="6018"/>
                  </a:cubicBezTo>
                  <a:lnTo>
                    <a:pt x="10671" y="6049"/>
                  </a:lnTo>
                  <a:cubicBezTo>
                    <a:pt x="10607" y="6040"/>
                    <a:pt x="10546" y="6036"/>
                    <a:pt x="10487" y="6036"/>
                  </a:cubicBezTo>
                  <a:cubicBezTo>
                    <a:pt x="10344" y="6036"/>
                    <a:pt x="10213" y="6058"/>
                    <a:pt x="10081" y="6080"/>
                  </a:cubicBezTo>
                  <a:lnTo>
                    <a:pt x="9306" y="218"/>
                  </a:lnTo>
                  <a:cubicBezTo>
                    <a:pt x="9275" y="94"/>
                    <a:pt x="9151" y="1"/>
                    <a:pt x="9027" y="1"/>
                  </a:cubicBezTo>
                  <a:lnTo>
                    <a:pt x="8934" y="1"/>
                  </a:lnTo>
                  <a:cubicBezTo>
                    <a:pt x="8375" y="1"/>
                    <a:pt x="7941" y="435"/>
                    <a:pt x="7941" y="993"/>
                  </a:cubicBezTo>
                  <a:lnTo>
                    <a:pt x="7941" y="2792"/>
                  </a:lnTo>
                  <a:lnTo>
                    <a:pt x="7941" y="2823"/>
                  </a:lnTo>
                  <a:cubicBezTo>
                    <a:pt x="7972" y="3009"/>
                    <a:pt x="7910" y="3164"/>
                    <a:pt x="7786" y="3289"/>
                  </a:cubicBezTo>
                  <a:cubicBezTo>
                    <a:pt x="7755" y="3320"/>
                    <a:pt x="7693" y="3351"/>
                    <a:pt x="7538" y="3351"/>
                  </a:cubicBezTo>
                  <a:cubicBezTo>
                    <a:pt x="7506" y="3356"/>
                    <a:pt x="7473" y="3359"/>
                    <a:pt x="7440" y="3359"/>
                  </a:cubicBezTo>
                  <a:cubicBezTo>
                    <a:pt x="7279" y="3359"/>
                    <a:pt x="7108" y="3298"/>
                    <a:pt x="6979" y="3196"/>
                  </a:cubicBezTo>
                  <a:cubicBezTo>
                    <a:pt x="6809" y="3087"/>
                    <a:pt x="6615" y="3033"/>
                    <a:pt x="6421" y="3033"/>
                  </a:cubicBezTo>
                  <a:cubicBezTo>
                    <a:pt x="6227" y="3033"/>
                    <a:pt x="6033" y="3087"/>
                    <a:pt x="5863" y="3196"/>
                  </a:cubicBezTo>
                  <a:cubicBezTo>
                    <a:pt x="5708" y="3320"/>
                    <a:pt x="5521" y="3351"/>
                    <a:pt x="5335" y="3351"/>
                  </a:cubicBezTo>
                  <a:cubicBezTo>
                    <a:pt x="5118" y="3351"/>
                    <a:pt x="4932" y="3320"/>
                    <a:pt x="4777" y="3196"/>
                  </a:cubicBezTo>
                  <a:cubicBezTo>
                    <a:pt x="4606" y="3087"/>
                    <a:pt x="4413" y="3033"/>
                    <a:pt x="4219" y="3033"/>
                  </a:cubicBezTo>
                  <a:cubicBezTo>
                    <a:pt x="4025" y="3033"/>
                    <a:pt x="3831" y="3087"/>
                    <a:pt x="3660" y="3196"/>
                  </a:cubicBezTo>
                  <a:cubicBezTo>
                    <a:pt x="3532" y="3298"/>
                    <a:pt x="3361" y="3359"/>
                    <a:pt x="3200" y="3359"/>
                  </a:cubicBezTo>
                  <a:cubicBezTo>
                    <a:pt x="3167" y="3359"/>
                    <a:pt x="3134" y="3356"/>
                    <a:pt x="3102" y="3351"/>
                  </a:cubicBezTo>
                  <a:cubicBezTo>
                    <a:pt x="3077" y="3359"/>
                    <a:pt x="3052" y="3363"/>
                    <a:pt x="3028" y="3363"/>
                  </a:cubicBezTo>
                  <a:cubicBezTo>
                    <a:pt x="2961" y="3363"/>
                    <a:pt x="2899" y="3334"/>
                    <a:pt x="2854" y="3289"/>
                  </a:cubicBezTo>
                  <a:cubicBezTo>
                    <a:pt x="2730" y="3164"/>
                    <a:pt x="2668" y="3009"/>
                    <a:pt x="2699" y="2823"/>
                  </a:cubicBezTo>
                  <a:lnTo>
                    <a:pt x="2699" y="993"/>
                  </a:lnTo>
                  <a:cubicBezTo>
                    <a:pt x="2699" y="435"/>
                    <a:pt x="2264" y="1"/>
                    <a:pt x="17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61"/>
            <p:cNvSpPr/>
            <p:nvPr/>
          </p:nvSpPr>
          <p:spPr>
            <a:xfrm>
              <a:off x="8277079" y="1949345"/>
              <a:ext cx="63930" cy="46760"/>
            </a:xfrm>
            <a:custGeom>
              <a:rect b="b" l="l" r="r" t="t"/>
              <a:pathLst>
                <a:path extrusionOk="0" h="1743" w="2383">
                  <a:moveTo>
                    <a:pt x="1261" y="0"/>
                  </a:moveTo>
                  <a:cubicBezTo>
                    <a:pt x="1067" y="0"/>
                    <a:pt x="881" y="117"/>
                    <a:pt x="769" y="284"/>
                  </a:cubicBezTo>
                  <a:lnTo>
                    <a:pt x="428" y="874"/>
                  </a:lnTo>
                  <a:cubicBezTo>
                    <a:pt x="380" y="846"/>
                    <a:pt x="332" y="834"/>
                    <a:pt x="286" y="834"/>
                  </a:cubicBezTo>
                  <a:cubicBezTo>
                    <a:pt x="127" y="834"/>
                    <a:pt x="1" y="984"/>
                    <a:pt x="25" y="1153"/>
                  </a:cubicBezTo>
                  <a:lnTo>
                    <a:pt x="118" y="1556"/>
                  </a:lnTo>
                  <a:cubicBezTo>
                    <a:pt x="149" y="1680"/>
                    <a:pt x="273" y="1742"/>
                    <a:pt x="397" y="1742"/>
                  </a:cubicBezTo>
                  <a:lnTo>
                    <a:pt x="459" y="1742"/>
                  </a:lnTo>
                  <a:lnTo>
                    <a:pt x="831" y="1649"/>
                  </a:lnTo>
                  <a:cubicBezTo>
                    <a:pt x="986" y="1618"/>
                    <a:pt x="1080" y="1494"/>
                    <a:pt x="1048" y="1339"/>
                  </a:cubicBezTo>
                  <a:cubicBezTo>
                    <a:pt x="1017" y="1277"/>
                    <a:pt x="986" y="1215"/>
                    <a:pt x="924" y="1153"/>
                  </a:cubicBezTo>
                  <a:lnTo>
                    <a:pt x="1266" y="594"/>
                  </a:lnTo>
                  <a:cubicBezTo>
                    <a:pt x="1281" y="563"/>
                    <a:pt x="1312" y="548"/>
                    <a:pt x="1343" y="548"/>
                  </a:cubicBezTo>
                  <a:cubicBezTo>
                    <a:pt x="1374" y="548"/>
                    <a:pt x="1405" y="563"/>
                    <a:pt x="1421" y="594"/>
                  </a:cubicBezTo>
                  <a:lnTo>
                    <a:pt x="1855" y="1308"/>
                  </a:lnTo>
                  <a:cubicBezTo>
                    <a:pt x="1917" y="1391"/>
                    <a:pt x="2007" y="1446"/>
                    <a:pt x="2105" y="1446"/>
                  </a:cubicBezTo>
                  <a:cubicBezTo>
                    <a:pt x="2155" y="1446"/>
                    <a:pt x="2207" y="1432"/>
                    <a:pt x="2258" y="1401"/>
                  </a:cubicBezTo>
                  <a:lnTo>
                    <a:pt x="2196" y="1401"/>
                  </a:lnTo>
                  <a:cubicBezTo>
                    <a:pt x="2351" y="1308"/>
                    <a:pt x="2382" y="1122"/>
                    <a:pt x="2289" y="998"/>
                  </a:cubicBezTo>
                  <a:lnTo>
                    <a:pt x="1855" y="284"/>
                  </a:lnTo>
                  <a:cubicBezTo>
                    <a:pt x="1731" y="98"/>
                    <a:pt x="1545" y="5"/>
                    <a:pt x="1328" y="5"/>
                  </a:cubicBezTo>
                  <a:cubicBezTo>
                    <a:pt x="1305" y="2"/>
                    <a:pt x="1283" y="0"/>
                    <a:pt x="12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61"/>
            <p:cNvSpPr/>
            <p:nvPr/>
          </p:nvSpPr>
          <p:spPr>
            <a:xfrm>
              <a:off x="8322659" y="1995918"/>
              <a:ext cx="49980" cy="49282"/>
            </a:xfrm>
            <a:custGeom>
              <a:rect b="b" l="l" r="r" t="t"/>
              <a:pathLst>
                <a:path extrusionOk="0" h="1837" w="1863">
                  <a:moveTo>
                    <a:pt x="933" y="0"/>
                  </a:moveTo>
                  <a:cubicBezTo>
                    <a:pt x="800" y="0"/>
                    <a:pt x="679" y="84"/>
                    <a:pt x="652" y="192"/>
                  </a:cubicBezTo>
                  <a:lnTo>
                    <a:pt x="559" y="564"/>
                  </a:lnTo>
                  <a:cubicBezTo>
                    <a:pt x="497" y="720"/>
                    <a:pt x="590" y="875"/>
                    <a:pt x="745" y="906"/>
                  </a:cubicBezTo>
                  <a:lnTo>
                    <a:pt x="807" y="906"/>
                  </a:lnTo>
                  <a:cubicBezTo>
                    <a:pt x="869" y="906"/>
                    <a:pt x="900" y="906"/>
                    <a:pt x="962" y="875"/>
                  </a:cubicBezTo>
                  <a:lnTo>
                    <a:pt x="1149" y="1154"/>
                  </a:lnTo>
                  <a:cubicBezTo>
                    <a:pt x="1149" y="1185"/>
                    <a:pt x="1149" y="1216"/>
                    <a:pt x="1149" y="1247"/>
                  </a:cubicBezTo>
                  <a:cubicBezTo>
                    <a:pt x="1118" y="1278"/>
                    <a:pt x="1087" y="1278"/>
                    <a:pt x="1056" y="1278"/>
                  </a:cubicBezTo>
                  <a:lnTo>
                    <a:pt x="373" y="1278"/>
                  </a:lnTo>
                  <a:cubicBezTo>
                    <a:pt x="1" y="1278"/>
                    <a:pt x="1" y="1836"/>
                    <a:pt x="373" y="1836"/>
                  </a:cubicBezTo>
                  <a:lnTo>
                    <a:pt x="1056" y="1836"/>
                  </a:lnTo>
                  <a:cubicBezTo>
                    <a:pt x="1552" y="1836"/>
                    <a:pt x="1862" y="1278"/>
                    <a:pt x="1583" y="875"/>
                  </a:cubicBezTo>
                  <a:lnTo>
                    <a:pt x="1614" y="875"/>
                  </a:lnTo>
                  <a:lnTo>
                    <a:pt x="1428" y="595"/>
                  </a:lnTo>
                  <a:cubicBezTo>
                    <a:pt x="1614" y="471"/>
                    <a:pt x="1583" y="161"/>
                    <a:pt x="1366" y="99"/>
                  </a:cubicBezTo>
                  <a:lnTo>
                    <a:pt x="994" y="6"/>
                  </a:lnTo>
                  <a:cubicBezTo>
                    <a:pt x="973" y="2"/>
                    <a:pt x="953" y="0"/>
                    <a:pt x="9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61"/>
            <p:cNvSpPr/>
            <p:nvPr/>
          </p:nvSpPr>
          <p:spPr>
            <a:xfrm>
              <a:off x="8256099" y="2004852"/>
              <a:ext cx="56606" cy="47833"/>
            </a:xfrm>
            <a:custGeom>
              <a:rect b="b" l="l" r="r" t="t"/>
              <a:pathLst>
                <a:path extrusionOk="0" h="1783" w="2110">
                  <a:moveTo>
                    <a:pt x="592" y="1"/>
                  </a:moveTo>
                  <a:cubicBezTo>
                    <a:pt x="493" y="1"/>
                    <a:pt x="404" y="56"/>
                    <a:pt x="342" y="138"/>
                  </a:cubicBezTo>
                  <a:lnTo>
                    <a:pt x="124" y="542"/>
                  </a:lnTo>
                  <a:cubicBezTo>
                    <a:pt x="0" y="728"/>
                    <a:pt x="0" y="976"/>
                    <a:pt x="124" y="1193"/>
                  </a:cubicBezTo>
                  <a:cubicBezTo>
                    <a:pt x="217" y="1379"/>
                    <a:pt x="435" y="1503"/>
                    <a:pt x="652" y="1503"/>
                  </a:cubicBezTo>
                  <a:lnTo>
                    <a:pt x="1272" y="1503"/>
                  </a:lnTo>
                  <a:cubicBezTo>
                    <a:pt x="1241" y="1565"/>
                    <a:pt x="1272" y="1627"/>
                    <a:pt x="1334" y="1689"/>
                  </a:cubicBezTo>
                  <a:cubicBezTo>
                    <a:pt x="1381" y="1751"/>
                    <a:pt x="1450" y="1782"/>
                    <a:pt x="1524" y="1782"/>
                  </a:cubicBezTo>
                  <a:cubicBezTo>
                    <a:pt x="1598" y="1782"/>
                    <a:pt x="1675" y="1751"/>
                    <a:pt x="1737" y="1689"/>
                  </a:cubicBezTo>
                  <a:lnTo>
                    <a:pt x="1986" y="1441"/>
                  </a:lnTo>
                  <a:cubicBezTo>
                    <a:pt x="2110" y="1317"/>
                    <a:pt x="2110" y="1131"/>
                    <a:pt x="1986" y="1038"/>
                  </a:cubicBezTo>
                  <a:lnTo>
                    <a:pt x="1737" y="790"/>
                  </a:lnTo>
                  <a:cubicBezTo>
                    <a:pt x="1675" y="728"/>
                    <a:pt x="1606" y="697"/>
                    <a:pt x="1536" y="697"/>
                  </a:cubicBezTo>
                  <a:cubicBezTo>
                    <a:pt x="1466" y="697"/>
                    <a:pt x="1396" y="728"/>
                    <a:pt x="1334" y="790"/>
                  </a:cubicBezTo>
                  <a:cubicBezTo>
                    <a:pt x="1303" y="821"/>
                    <a:pt x="1272" y="914"/>
                    <a:pt x="1272" y="976"/>
                  </a:cubicBezTo>
                  <a:lnTo>
                    <a:pt x="652" y="976"/>
                  </a:lnTo>
                  <a:cubicBezTo>
                    <a:pt x="621" y="976"/>
                    <a:pt x="590" y="945"/>
                    <a:pt x="590" y="914"/>
                  </a:cubicBezTo>
                  <a:cubicBezTo>
                    <a:pt x="559" y="883"/>
                    <a:pt x="559" y="852"/>
                    <a:pt x="590" y="821"/>
                  </a:cubicBezTo>
                  <a:lnTo>
                    <a:pt x="838" y="449"/>
                  </a:lnTo>
                  <a:cubicBezTo>
                    <a:pt x="900" y="325"/>
                    <a:pt x="869" y="138"/>
                    <a:pt x="745" y="45"/>
                  </a:cubicBezTo>
                  <a:cubicBezTo>
                    <a:pt x="693" y="14"/>
                    <a:pt x="641" y="1"/>
                    <a:pt x="5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97" name="Shape 1197"/>
        <p:cNvGrpSpPr/>
        <p:nvPr/>
      </p:nvGrpSpPr>
      <p:grpSpPr>
        <a:xfrm>
          <a:off x="0" y="0"/>
          <a:ext cx="0" cy="0"/>
          <a:chOff x="0" y="0"/>
          <a:chExt cx="0" cy="0"/>
        </a:xfrm>
      </p:grpSpPr>
      <p:sp>
        <p:nvSpPr>
          <p:cNvPr id="1198" name="Google Shape;1198;p62"/>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ALTERNATIVE RESOURCES</a:t>
            </a:r>
            <a:endParaRPr/>
          </a:p>
        </p:txBody>
      </p:sp>
      <p:sp>
        <p:nvSpPr>
          <p:cNvPr id="1199" name="Google Shape;1199;p62"/>
          <p:cNvSpPr txBox="1"/>
          <p:nvPr>
            <p:ph idx="1" type="body"/>
          </p:nvPr>
        </p:nvSpPr>
        <p:spPr>
          <a:xfrm>
            <a:off x="720000" y="1042300"/>
            <a:ext cx="7704000" cy="3526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solidFill>
                  <a:schemeClr val="dk2"/>
                </a:solidFill>
              </a:rPr>
              <a:t>Photos:</a:t>
            </a:r>
            <a:endParaRPr b="1">
              <a:solidFill>
                <a:schemeClr val="dk2"/>
              </a:solidFill>
            </a:endParaRPr>
          </a:p>
          <a:p>
            <a:pPr indent="0" lvl="0" marL="0" rtl="0" algn="l">
              <a:spcBef>
                <a:spcPts val="0"/>
              </a:spcBef>
              <a:spcAft>
                <a:spcPts val="0"/>
              </a:spcAft>
              <a:buNone/>
            </a:pPr>
            <a:r>
              <a:t/>
            </a:r>
            <a:endParaRPr b="1">
              <a:solidFill>
                <a:schemeClr val="dk2"/>
              </a:solidFill>
            </a:endParaRPr>
          </a:p>
          <a:p>
            <a:pPr indent="-304800" lvl="0" marL="457200" rtl="0" algn="l">
              <a:spcBef>
                <a:spcPts val="0"/>
              </a:spcBef>
              <a:spcAft>
                <a:spcPts val="0"/>
              </a:spcAft>
              <a:buClr>
                <a:schemeClr val="dk2"/>
              </a:buClr>
              <a:buSzPts val="1200"/>
              <a:buChar char="●"/>
            </a:pPr>
            <a:r>
              <a:rPr lang="en">
                <a:solidFill>
                  <a:schemeClr val="hlink"/>
                </a:solidFill>
                <a:uFill>
                  <a:noFill/>
                </a:uFill>
                <a:hlinkClick r:id="rId3"/>
              </a:rPr>
              <a:t>Portrait of expressive african american woman</a:t>
            </a:r>
            <a:endParaRPr>
              <a:solidFill>
                <a:schemeClr val="dk2"/>
              </a:solidFill>
            </a:endParaRPr>
          </a:p>
          <a:p>
            <a:pPr indent="-304800" lvl="0" marL="457200" rtl="0" algn="l">
              <a:spcBef>
                <a:spcPts val="0"/>
              </a:spcBef>
              <a:spcAft>
                <a:spcPts val="0"/>
              </a:spcAft>
              <a:buClr>
                <a:schemeClr val="dk2"/>
              </a:buClr>
              <a:buSzPts val="1200"/>
              <a:buChar char="●"/>
            </a:pPr>
            <a:r>
              <a:rPr lang="en">
                <a:solidFill>
                  <a:schemeClr val="hlink"/>
                </a:solidFill>
                <a:uFill>
                  <a:noFill/>
                </a:uFill>
                <a:hlinkClick r:id="rId4"/>
              </a:rPr>
              <a:t>Confident middle aged man portrait</a:t>
            </a:r>
            <a:endParaRPr>
              <a:solidFill>
                <a:schemeClr val="dk2"/>
              </a:solidFill>
            </a:endParaRPr>
          </a:p>
          <a:p>
            <a:pPr indent="-304800" lvl="0" marL="457200" rtl="0" algn="l">
              <a:spcBef>
                <a:spcPts val="0"/>
              </a:spcBef>
              <a:spcAft>
                <a:spcPts val="0"/>
              </a:spcAft>
              <a:buClr>
                <a:schemeClr val="dk2"/>
              </a:buClr>
              <a:buSzPts val="1200"/>
              <a:buChar char="●"/>
            </a:pPr>
            <a:r>
              <a:rPr lang="en">
                <a:solidFill>
                  <a:schemeClr val="hlink"/>
                </a:solidFill>
                <a:uFill>
                  <a:noFill/>
                </a:uFill>
                <a:hlinkClick r:id="rId5"/>
              </a:rPr>
              <a:t>People cleaning garbage from nature</a:t>
            </a:r>
            <a:endParaRPr>
              <a:solidFill>
                <a:schemeClr val="dk2"/>
              </a:solidFill>
            </a:endParaRPr>
          </a:p>
          <a:p>
            <a:pPr indent="-304800" lvl="0" marL="457200" rtl="0" algn="l">
              <a:spcBef>
                <a:spcPts val="0"/>
              </a:spcBef>
              <a:spcAft>
                <a:spcPts val="0"/>
              </a:spcAft>
              <a:buClr>
                <a:schemeClr val="dk2"/>
              </a:buClr>
              <a:buSzPts val="1200"/>
              <a:buChar char="●"/>
            </a:pPr>
            <a:r>
              <a:rPr lang="en">
                <a:solidFill>
                  <a:schemeClr val="hlink"/>
                </a:solidFill>
                <a:uFill>
                  <a:noFill/>
                </a:uFill>
                <a:hlinkClick r:id="rId6"/>
              </a:rPr>
              <a:t>Kids </a:t>
            </a:r>
            <a:r>
              <a:rPr lang="en">
                <a:solidFill>
                  <a:schemeClr val="hlink"/>
                </a:solidFill>
                <a:uFill>
                  <a:noFill/>
                </a:uFill>
                <a:hlinkClick r:id="rId7"/>
              </a:rPr>
              <a:t>learning</a:t>
            </a:r>
            <a:r>
              <a:rPr lang="en">
                <a:solidFill>
                  <a:schemeClr val="hlink"/>
                </a:solidFill>
                <a:uFill>
                  <a:noFill/>
                </a:uFill>
                <a:hlinkClick r:id="rId8"/>
              </a:rPr>
              <a:t> about environment</a:t>
            </a:r>
            <a:r>
              <a:rPr lang="en">
                <a:solidFill>
                  <a:schemeClr val="dk2"/>
                </a:solidFill>
              </a:rPr>
              <a:t> I</a:t>
            </a:r>
            <a:endParaRPr>
              <a:solidFill>
                <a:schemeClr val="dk2"/>
              </a:solidFill>
            </a:endParaRPr>
          </a:p>
          <a:p>
            <a:pPr indent="-304800" lvl="0" marL="457200" rtl="0" algn="l">
              <a:spcBef>
                <a:spcPts val="0"/>
              </a:spcBef>
              <a:spcAft>
                <a:spcPts val="0"/>
              </a:spcAft>
              <a:buClr>
                <a:schemeClr val="dk2"/>
              </a:buClr>
              <a:buSzPts val="1200"/>
              <a:buChar char="●"/>
            </a:pPr>
            <a:r>
              <a:rPr lang="en">
                <a:solidFill>
                  <a:schemeClr val="hlink"/>
                </a:solidFill>
                <a:uFill>
                  <a:noFill/>
                </a:uFill>
                <a:hlinkClick r:id="rId9"/>
              </a:rPr>
              <a:t>Kids </a:t>
            </a:r>
            <a:r>
              <a:rPr lang="en">
                <a:solidFill>
                  <a:schemeClr val="hlink"/>
                </a:solidFill>
                <a:uFill>
                  <a:noFill/>
                </a:uFill>
                <a:hlinkClick r:id="rId10"/>
              </a:rPr>
              <a:t>learning</a:t>
            </a:r>
            <a:r>
              <a:rPr lang="en">
                <a:solidFill>
                  <a:schemeClr val="hlink"/>
                </a:solidFill>
                <a:uFill>
                  <a:noFill/>
                </a:uFill>
                <a:hlinkClick r:id="rId11"/>
              </a:rPr>
              <a:t> about environment II</a:t>
            </a:r>
            <a:endParaRPr>
              <a:solidFill>
                <a:schemeClr val="dk2"/>
              </a:solidFill>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03" name="Shape 1203"/>
        <p:cNvGrpSpPr/>
        <p:nvPr/>
      </p:nvGrpSpPr>
      <p:grpSpPr>
        <a:xfrm>
          <a:off x="0" y="0"/>
          <a:ext cx="0" cy="0"/>
          <a:chOff x="0" y="0"/>
          <a:chExt cx="0" cy="0"/>
        </a:xfrm>
      </p:grpSpPr>
      <p:sp>
        <p:nvSpPr>
          <p:cNvPr id="1204" name="Google Shape;1204;p63"/>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RESOURCES</a:t>
            </a:r>
            <a:endParaRPr/>
          </a:p>
        </p:txBody>
      </p:sp>
      <p:sp>
        <p:nvSpPr>
          <p:cNvPr id="1205" name="Google Shape;1205;p63"/>
          <p:cNvSpPr txBox="1"/>
          <p:nvPr>
            <p:ph idx="1" type="body"/>
          </p:nvPr>
        </p:nvSpPr>
        <p:spPr>
          <a:xfrm>
            <a:off x="720000" y="1042300"/>
            <a:ext cx="7704000" cy="3526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solidFill>
                  <a:schemeClr val="dk2"/>
                </a:solidFill>
              </a:rPr>
              <a:t>Photos:</a:t>
            </a:r>
            <a:endParaRPr b="1">
              <a:solidFill>
                <a:schemeClr val="dk2"/>
              </a:solidFill>
            </a:endParaRPr>
          </a:p>
          <a:p>
            <a:pPr indent="-304800" lvl="0" marL="457200" rtl="0" algn="l">
              <a:spcBef>
                <a:spcPts val="0"/>
              </a:spcBef>
              <a:spcAft>
                <a:spcPts val="0"/>
              </a:spcAft>
              <a:buClr>
                <a:schemeClr val="dk2"/>
              </a:buClr>
              <a:buSzPts val="1200"/>
              <a:buChar char="●"/>
            </a:pPr>
            <a:r>
              <a:rPr lang="en">
                <a:solidFill>
                  <a:schemeClr val="hlink"/>
                </a:solidFill>
                <a:uFill>
                  <a:noFill/>
                </a:uFill>
                <a:hlinkClick r:id="rId3"/>
              </a:rPr>
              <a:t>Person having a sustainable lifestyle</a:t>
            </a:r>
            <a:endParaRPr>
              <a:solidFill>
                <a:schemeClr val="dk2"/>
              </a:solidFill>
            </a:endParaRPr>
          </a:p>
          <a:p>
            <a:pPr indent="-304800" lvl="0" marL="457200" rtl="0" algn="l">
              <a:spcBef>
                <a:spcPts val="0"/>
              </a:spcBef>
              <a:spcAft>
                <a:spcPts val="0"/>
              </a:spcAft>
              <a:buClr>
                <a:schemeClr val="dk2"/>
              </a:buClr>
              <a:buSzPts val="1200"/>
              <a:buChar char="●"/>
            </a:pPr>
            <a:r>
              <a:rPr lang="en">
                <a:solidFill>
                  <a:schemeClr val="hlink"/>
                </a:solidFill>
                <a:uFill>
                  <a:noFill/>
                </a:uFill>
                <a:hlinkClick r:id="rId4"/>
              </a:rPr>
              <a:t>Person doing selective recycle of garbage</a:t>
            </a:r>
            <a:endParaRPr>
              <a:solidFill>
                <a:schemeClr val="dk2"/>
              </a:solidFill>
            </a:endParaRPr>
          </a:p>
          <a:p>
            <a:pPr indent="-304800" lvl="0" marL="457200" rtl="0" algn="l">
              <a:spcBef>
                <a:spcPts val="0"/>
              </a:spcBef>
              <a:spcAft>
                <a:spcPts val="0"/>
              </a:spcAft>
              <a:buClr>
                <a:schemeClr val="dk2"/>
              </a:buClr>
              <a:buSzPts val="1200"/>
              <a:buChar char="●"/>
            </a:pPr>
            <a:r>
              <a:rPr lang="en">
                <a:solidFill>
                  <a:schemeClr val="hlink"/>
                </a:solidFill>
                <a:uFill>
                  <a:noFill/>
                </a:uFill>
                <a:hlinkClick r:id="rId5"/>
              </a:rPr>
              <a:t>Kids </a:t>
            </a:r>
            <a:r>
              <a:rPr lang="en">
                <a:solidFill>
                  <a:schemeClr val="hlink"/>
                </a:solidFill>
                <a:uFill>
                  <a:noFill/>
                </a:uFill>
                <a:hlinkClick r:id="rId6"/>
              </a:rPr>
              <a:t>learning</a:t>
            </a:r>
            <a:r>
              <a:rPr lang="en">
                <a:solidFill>
                  <a:schemeClr val="hlink"/>
                </a:solidFill>
                <a:uFill>
                  <a:noFill/>
                </a:uFill>
                <a:hlinkClick r:id="rId7"/>
              </a:rPr>
              <a:t> about environment</a:t>
            </a:r>
            <a:endParaRPr>
              <a:solidFill>
                <a:schemeClr val="dk2"/>
              </a:solidFill>
            </a:endParaRPr>
          </a:p>
          <a:p>
            <a:pPr indent="-304800" lvl="0" marL="457200" rtl="0" algn="l">
              <a:spcBef>
                <a:spcPts val="0"/>
              </a:spcBef>
              <a:spcAft>
                <a:spcPts val="0"/>
              </a:spcAft>
              <a:buClr>
                <a:schemeClr val="dk2"/>
              </a:buClr>
              <a:buSzPts val="1200"/>
              <a:buChar char="●"/>
            </a:pPr>
            <a:r>
              <a:rPr lang="en">
                <a:solidFill>
                  <a:schemeClr val="hlink"/>
                </a:solidFill>
                <a:uFill>
                  <a:noFill/>
                </a:uFill>
                <a:hlinkClick r:id="rId8"/>
              </a:rPr>
              <a:t>Portrait of african american man</a:t>
            </a:r>
            <a:endParaRPr>
              <a:solidFill>
                <a:schemeClr val="dk2"/>
              </a:solidFill>
            </a:endParaRPr>
          </a:p>
          <a:p>
            <a:pPr indent="-304800" lvl="0" marL="457200" rtl="0" algn="l">
              <a:spcBef>
                <a:spcPts val="0"/>
              </a:spcBef>
              <a:spcAft>
                <a:spcPts val="0"/>
              </a:spcAft>
              <a:buClr>
                <a:schemeClr val="dk2"/>
              </a:buClr>
              <a:buSzPts val="1200"/>
              <a:buChar char="●"/>
            </a:pPr>
            <a:r>
              <a:rPr lang="en">
                <a:solidFill>
                  <a:schemeClr val="hlink"/>
                </a:solidFill>
                <a:uFill>
                  <a:noFill/>
                </a:uFill>
                <a:hlinkClick r:id="rId9"/>
              </a:rPr>
              <a:t>Aged smiling woman in rose blouse </a:t>
            </a:r>
            <a:endParaRPr>
              <a:solidFill>
                <a:schemeClr val="dk2"/>
              </a:solidFill>
            </a:endParaRPr>
          </a:p>
          <a:p>
            <a:pPr indent="0" lvl="0" marL="0" rtl="0" algn="l">
              <a:spcBef>
                <a:spcPts val="0"/>
              </a:spcBef>
              <a:spcAft>
                <a:spcPts val="0"/>
              </a:spcAft>
              <a:buNone/>
            </a:pPr>
            <a:r>
              <a:t/>
            </a:r>
            <a:endParaRPr b="1">
              <a:solidFill>
                <a:schemeClr val="dk2"/>
              </a:solidFill>
            </a:endParaRPr>
          </a:p>
          <a:p>
            <a:pPr indent="0" lvl="0" marL="0" rtl="0" algn="l">
              <a:spcBef>
                <a:spcPts val="0"/>
              </a:spcBef>
              <a:spcAft>
                <a:spcPts val="0"/>
              </a:spcAft>
              <a:buNone/>
            </a:pPr>
            <a:r>
              <a:rPr b="1" lang="en">
                <a:solidFill>
                  <a:schemeClr val="dk2"/>
                </a:solidFill>
              </a:rPr>
              <a:t>Vectors:</a:t>
            </a:r>
            <a:endParaRPr b="1">
              <a:solidFill>
                <a:schemeClr val="dk2"/>
              </a:solidFill>
            </a:endParaRPr>
          </a:p>
          <a:p>
            <a:pPr indent="-304800" lvl="0" marL="457200" rtl="0" algn="l">
              <a:spcBef>
                <a:spcPts val="0"/>
              </a:spcBef>
              <a:spcAft>
                <a:spcPts val="0"/>
              </a:spcAft>
              <a:buClr>
                <a:schemeClr val="dk2"/>
              </a:buClr>
              <a:buSzPts val="1200"/>
              <a:buChar char="●"/>
            </a:pPr>
            <a:r>
              <a:rPr lang="en">
                <a:solidFill>
                  <a:schemeClr val="hlink"/>
                </a:solidFill>
                <a:uFill>
                  <a:noFill/>
                </a:uFill>
                <a:hlinkClick r:id="rId10"/>
              </a:rPr>
              <a:t>Waste management banner design template</a:t>
            </a:r>
            <a:endParaRPr>
              <a:solidFill>
                <a:schemeClr val="dk2"/>
              </a:solidFill>
            </a:endParaRPr>
          </a:p>
          <a:p>
            <a:pPr indent="0" lvl="0" marL="0" rtl="0" algn="l">
              <a:spcBef>
                <a:spcPts val="0"/>
              </a:spcBef>
              <a:spcAft>
                <a:spcPts val="0"/>
              </a:spcAft>
              <a:buNone/>
            </a:pPr>
            <a:r>
              <a:t/>
            </a:r>
            <a:endParaRPr>
              <a:solidFill>
                <a:schemeClr val="dk2"/>
              </a:solidFill>
            </a:endParaRPr>
          </a:p>
          <a:p>
            <a:pPr indent="0" lvl="0" marL="0" rtl="0" algn="l">
              <a:spcBef>
                <a:spcPts val="0"/>
              </a:spcBef>
              <a:spcAft>
                <a:spcPts val="0"/>
              </a:spcAft>
              <a:buNone/>
            </a:pPr>
            <a:r>
              <a:rPr b="1" lang="en">
                <a:solidFill>
                  <a:schemeClr val="dk2"/>
                </a:solidFill>
              </a:rPr>
              <a:t>Icons:</a:t>
            </a:r>
            <a:endParaRPr b="1">
              <a:solidFill>
                <a:schemeClr val="dk2"/>
              </a:solidFill>
            </a:endParaRPr>
          </a:p>
          <a:p>
            <a:pPr indent="-304800" lvl="0" marL="457200" rtl="0" algn="l">
              <a:spcBef>
                <a:spcPts val="0"/>
              </a:spcBef>
              <a:spcAft>
                <a:spcPts val="0"/>
              </a:spcAft>
              <a:buClr>
                <a:schemeClr val="dk2"/>
              </a:buClr>
              <a:buSzPts val="1200"/>
              <a:buChar char="●"/>
            </a:pPr>
            <a:r>
              <a:rPr lang="en">
                <a:solidFill>
                  <a:schemeClr val="hlink"/>
                </a:solidFill>
                <a:uFill>
                  <a:noFill/>
                </a:uFill>
                <a:hlinkClick r:id="rId11"/>
              </a:rPr>
              <a:t>Icon Pack: Recycling</a:t>
            </a:r>
            <a:endParaRPr>
              <a:solidFill>
                <a:schemeClr val="dk2"/>
              </a:solidFill>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09" name="Shape 1209"/>
        <p:cNvGrpSpPr/>
        <p:nvPr/>
      </p:nvGrpSpPr>
      <p:grpSpPr>
        <a:xfrm>
          <a:off x="0" y="0"/>
          <a:ext cx="0" cy="0"/>
          <a:chOff x="0" y="0"/>
          <a:chExt cx="0" cy="0"/>
        </a:xfrm>
      </p:grpSpPr>
      <p:sp>
        <p:nvSpPr>
          <p:cNvPr id="1210" name="Google Shape;1210;p64"/>
          <p:cNvSpPr txBox="1"/>
          <p:nvPr/>
        </p:nvSpPr>
        <p:spPr>
          <a:xfrm>
            <a:off x="1048350" y="902900"/>
            <a:ext cx="7047300" cy="26865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None/>
            </a:pPr>
            <a:r>
              <a:rPr lang="en" sz="1100">
                <a:solidFill>
                  <a:srgbClr val="FFFFFF"/>
                </a:solidFill>
              </a:rPr>
              <a:t>In order to use this template, you must credit </a:t>
            </a:r>
            <a:r>
              <a:rPr b="1" lang="en" sz="1100" u="sng">
                <a:solidFill>
                  <a:srgbClr val="869FB2"/>
                </a:solidFill>
                <a:hlinkClick r:id="rId3">
                  <a:extLst>
                    <a:ext uri="{A12FA001-AC4F-418D-AE19-62706E023703}">
                      <ahyp:hlinkClr val="tx"/>
                    </a:ext>
                  </a:extLst>
                </a:hlinkClick>
              </a:rPr>
              <a:t>Slidesgo</a:t>
            </a:r>
            <a:r>
              <a:rPr lang="en" sz="1100">
                <a:solidFill>
                  <a:srgbClr val="435D74"/>
                </a:solidFill>
              </a:rPr>
              <a:t> </a:t>
            </a:r>
            <a:r>
              <a:rPr lang="en" sz="1100">
                <a:solidFill>
                  <a:srgbClr val="FFFFFF"/>
                </a:solidFill>
              </a:rPr>
              <a:t>by keeping the </a:t>
            </a:r>
            <a:r>
              <a:rPr b="1" lang="en" sz="1100" u="sng">
                <a:solidFill>
                  <a:schemeClr val="hlink"/>
                </a:solidFill>
                <a:hlinkClick action="ppaction://hlinksldjump" r:id="rId4"/>
              </a:rPr>
              <a:t>Thanks</a:t>
            </a:r>
            <a:r>
              <a:rPr lang="en" sz="1100">
                <a:solidFill>
                  <a:srgbClr val="869FB2"/>
                </a:solidFill>
              </a:rPr>
              <a:t> </a:t>
            </a:r>
            <a:r>
              <a:rPr lang="en" sz="1100">
                <a:solidFill>
                  <a:srgbClr val="FFFFFF"/>
                </a:solidFill>
              </a:rPr>
              <a:t>slide.</a:t>
            </a:r>
            <a:endParaRPr sz="11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allowed to:</a:t>
            </a:r>
            <a:endParaRPr b="1" sz="1000">
              <a:solidFill>
                <a:srgbClr val="869FB2"/>
              </a:solidFill>
            </a:endParaRPr>
          </a:p>
          <a:p>
            <a:pPr indent="0" lvl="0" marL="0" rtl="0" algn="l">
              <a:lnSpc>
                <a:spcPct val="115000"/>
              </a:lnSpc>
              <a:spcBef>
                <a:spcPts val="400"/>
              </a:spcBef>
              <a:spcAft>
                <a:spcPts val="0"/>
              </a:spcAft>
              <a:buNone/>
            </a:pPr>
            <a:r>
              <a:rPr lang="en" sz="1000">
                <a:solidFill>
                  <a:srgbClr val="FFFFFF"/>
                </a:solidFill>
              </a:rPr>
              <a:t>- Modify this template.</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Use it for both personal and commercial projects.</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not allowed to:</a:t>
            </a:r>
            <a:endParaRPr b="1" sz="1000">
              <a:solidFill>
                <a:srgbClr val="869FB2"/>
              </a:solidFill>
            </a:endParaRPr>
          </a:p>
          <a:p>
            <a:pPr indent="0" lvl="0" marL="0" rtl="0" algn="l">
              <a:lnSpc>
                <a:spcPct val="115000"/>
              </a:lnSpc>
              <a:spcBef>
                <a:spcPts val="400"/>
              </a:spcBef>
              <a:spcAft>
                <a:spcPts val="0"/>
              </a:spcAft>
              <a:buNone/>
            </a:pPr>
            <a:r>
              <a:rPr lang="en" sz="1000">
                <a:solidFill>
                  <a:srgbClr val="FFFFFF"/>
                </a:solidFill>
              </a:rPr>
              <a:t>- Sublicense, sell or rent any of Slidesgo Content (or a modified version of Slidesgo Content).</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Distribute Slidesgo Content unless it has been expressly authorized by Slidesgo.</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Include Slidesgo Content in an online or offline database or file.</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Offer Slidesgo templates (or modified versions of Slidesgo templates) for download.</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Acquire the copyright of Slidesgo Content.</a:t>
            </a:r>
            <a:endParaRPr sz="1000">
              <a:solidFill>
                <a:srgbClr val="FFFFFF"/>
              </a:solidFill>
            </a:endParaRPr>
          </a:p>
        </p:txBody>
      </p:sp>
      <p:sp>
        <p:nvSpPr>
          <p:cNvPr id="1211" name="Google Shape;1211;p64"/>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read 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5">
                  <a:extLst>
                    <a:ext uri="{A12FA001-AC4F-418D-AE19-62706E023703}">
                      <ahyp:hlinkClr val="tx"/>
                    </a:ext>
                  </a:extLst>
                </a:hlinkClick>
              </a:rPr>
              <a:t>https://slidesgo.com/faqs</a:t>
            </a:r>
            <a:r>
              <a:rPr lang="en" sz="1000">
                <a:solidFill>
                  <a:srgbClr val="FFFFFF"/>
                </a:solidFill>
              </a:rPr>
              <a:t> and </a:t>
            </a:r>
            <a:r>
              <a:rPr lang="en" sz="1000" u="sng">
                <a:solidFill>
                  <a:srgbClr val="869FB2"/>
                </a:solidFill>
                <a:hlinkClick r:id="rId6">
                  <a:extLst>
                    <a:ext uri="{A12FA001-AC4F-418D-AE19-62706E023703}">
                      <ahyp:hlinkClr val="tx"/>
                    </a:ext>
                  </a:extLst>
                </a:hlinkClick>
              </a:rPr>
              <a:t>https://slidesgo.com/slidesgo-school</a:t>
            </a:r>
            <a:endParaRPr sz="1000" u="sng">
              <a:solidFill>
                <a:srgbClr val="869FB2"/>
              </a:solidFill>
            </a:endParaRPr>
          </a:p>
        </p:txBody>
      </p:sp>
      <p:sp>
        <p:nvSpPr>
          <p:cNvPr id="1212" name="Google Shape;1212;p64"/>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Instructions for use</a:t>
            </a:r>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16" name="Shape 1216"/>
        <p:cNvGrpSpPr/>
        <p:nvPr/>
      </p:nvGrpSpPr>
      <p:grpSpPr>
        <a:xfrm>
          <a:off x="0" y="0"/>
          <a:ext cx="0" cy="0"/>
          <a:chOff x="0" y="0"/>
          <a:chExt cx="0" cy="0"/>
        </a:xfrm>
      </p:grpSpPr>
      <p:sp>
        <p:nvSpPr>
          <p:cNvPr id="1217" name="Google Shape;1217;p65"/>
          <p:cNvSpPr txBox="1"/>
          <p:nvPr/>
        </p:nvSpPr>
        <p:spPr>
          <a:xfrm>
            <a:off x="1048350" y="902900"/>
            <a:ext cx="7047300" cy="3929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Clr>
                <a:schemeClr val="dk1"/>
              </a:buClr>
              <a:buSzPts val="1100"/>
              <a:buFont typeface="Arial"/>
              <a:buNone/>
            </a:pPr>
            <a:r>
              <a:rPr lang="en" sz="1100">
                <a:solidFill>
                  <a:schemeClr val="lt1"/>
                </a:solidFill>
              </a:rPr>
              <a:t>As a Premium user, you can use this template without attributing </a:t>
            </a:r>
            <a:r>
              <a:rPr b="1" lang="en" sz="1100" u="sng">
                <a:solidFill>
                  <a:schemeClr val="hlink"/>
                </a:solidFill>
                <a:hlinkClick r:id="rId3"/>
              </a:rPr>
              <a:t>Slidesgo</a:t>
            </a:r>
            <a:r>
              <a:rPr lang="en" sz="1100">
                <a:solidFill>
                  <a:schemeClr val="lt1"/>
                </a:solidFill>
              </a:rPr>
              <a:t> or keeping the "Thanks" slide.</a:t>
            </a:r>
            <a:endParaRPr sz="11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not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p:txBody>
      </p:sp>
      <p:sp>
        <p:nvSpPr>
          <p:cNvPr id="1218" name="Google Shape;1218;p65"/>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read 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4">
                  <a:extLst>
                    <a:ext uri="{A12FA001-AC4F-418D-AE19-62706E023703}">
                      <ahyp:hlinkClr val="tx"/>
                    </a:ext>
                  </a:extLst>
                </a:hlinkClick>
              </a:rPr>
              <a:t>https://slidesgo.com/faqs</a:t>
            </a:r>
            <a:r>
              <a:rPr lang="en" sz="1000">
                <a:solidFill>
                  <a:srgbClr val="FFFFFF"/>
                </a:solidFill>
              </a:rPr>
              <a:t> and </a:t>
            </a:r>
            <a:r>
              <a:rPr lang="en" sz="1000" u="sng">
                <a:solidFill>
                  <a:srgbClr val="869FB2"/>
                </a:solidFill>
                <a:hlinkClick r:id="rId5">
                  <a:extLst>
                    <a:ext uri="{A12FA001-AC4F-418D-AE19-62706E023703}">
                      <ahyp:hlinkClr val="tx"/>
                    </a:ext>
                  </a:extLst>
                </a:hlinkClick>
              </a:rPr>
              <a:t>https://slidesgo.com/slidesgo-school</a:t>
            </a:r>
            <a:endParaRPr sz="1000" u="sng">
              <a:solidFill>
                <a:srgbClr val="869FB2"/>
              </a:solidFill>
            </a:endParaRPr>
          </a:p>
        </p:txBody>
      </p:sp>
      <p:sp>
        <p:nvSpPr>
          <p:cNvPr id="1219" name="Google Shape;1219;p65"/>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Instructions for use (premium users)</a:t>
            </a:r>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1" name="Shape 191"/>
        <p:cNvGrpSpPr/>
        <p:nvPr/>
      </p:nvGrpSpPr>
      <p:grpSpPr>
        <a:xfrm>
          <a:off x="0" y="0"/>
          <a:ext cx="0" cy="0"/>
          <a:chOff x="0" y="0"/>
          <a:chExt cx="0" cy="0"/>
        </a:xfrm>
      </p:grpSpPr>
      <p:sp>
        <p:nvSpPr>
          <p:cNvPr id="192" name="Google Shape;192;p30"/>
          <p:cNvSpPr txBox="1"/>
          <p:nvPr>
            <p:ph idx="1" type="subTitle"/>
          </p:nvPr>
        </p:nvSpPr>
        <p:spPr>
          <a:xfrm>
            <a:off x="715100" y="2375050"/>
            <a:ext cx="4661100" cy="1425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Mercury is the closest planet to the Sun and the smallest one in the Solar System—it’s only a bit larger than the Moon. The planet’s name has nothing to do with the liquid metal since it was named after the Roman messenger god, Mercury</a:t>
            </a:r>
            <a:endParaRPr/>
          </a:p>
        </p:txBody>
      </p:sp>
      <p:pic>
        <p:nvPicPr>
          <p:cNvPr id="193" name="Google Shape;193;p30"/>
          <p:cNvPicPr preferRelativeResize="0"/>
          <p:nvPr/>
        </p:nvPicPr>
        <p:blipFill rotWithShape="1">
          <a:blip r:embed="rId3">
            <a:alphaModFix/>
          </a:blip>
          <a:srcRect b="28592" l="55432" r="29557" t="43131"/>
          <a:stretch/>
        </p:blipFill>
        <p:spPr>
          <a:xfrm>
            <a:off x="7289213" y="-71727"/>
            <a:ext cx="1854776" cy="1965352"/>
          </a:xfrm>
          <a:prstGeom prst="rect">
            <a:avLst/>
          </a:prstGeom>
          <a:noFill/>
          <a:ln>
            <a:noFill/>
          </a:ln>
        </p:spPr>
      </p:pic>
      <p:sp>
        <p:nvSpPr>
          <p:cNvPr id="194" name="Google Shape;194;p30"/>
          <p:cNvSpPr txBox="1"/>
          <p:nvPr>
            <p:ph type="title"/>
          </p:nvPr>
        </p:nvSpPr>
        <p:spPr>
          <a:xfrm>
            <a:off x="720000" y="1332675"/>
            <a:ext cx="4661100" cy="841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OUR COMPANY</a:t>
            </a:r>
            <a:endParaRPr/>
          </a:p>
        </p:txBody>
      </p:sp>
      <p:pic>
        <p:nvPicPr>
          <p:cNvPr id="195" name="Google Shape;195;p30"/>
          <p:cNvPicPr preferRelativeResize="0"/>
          <p:nvPr/>
        </p:nvPicPr>
        <p:blipFill rotWithShape="1">
          <a:blip r:embed="rId4">
            <a:alphaModFix/>
          </a:blip>
          <a:srcRect b="14405" l="9698" r="19040" t="17222"/>
          <a:stretch/>
        </p:blipFill>
        <p:spPr>
          <a:xfrm>
            <a:off x="5336925" y="1354975"/>
            <a:ext cx="2765151" cy="3752274"/>
          </a:xfrm>
          <a:prstGeom prst="rect">
            <a:avLst/>
          </a:prstGeom>
          <a:noFill/>
          <a:ln>
            <a:noFill/>
          </a:ln>
        </p:spPr>
      </p:pic>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23" name="Shape 1223"/>
        <p:cNvGrpSpPr/>
        <p:nvPr/>
      </p:nvGrpSpPr>
      <p:grpSpPr>
        <a:xfrm>
          <a:off x="0" y="0"/>
          <a:ext cx="0" cy="0"/>
          <a:chOff x="0" y="0"/>
          <a:chExt cx="0" cy="0"/>
        </a:xfrm>
      </p:grpSpPr>
      <p:sp>
        <p:nvSpPr>
          <p:cNvPr id="1224" name="Google Shape;1224;p66"/>
          <p:cNvSpPr txBox="1"/>
          <p:nvPr/>
        </p:nvSpPr>
        <p:spPr>
          <a:xfrm>
            <a:off x="1068100" y="1087849"/>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indent="0" lvl="0" marL="0" rtl="0" algn="l">
              <a:lnSpc>
                <a:spcPct val="115000"/>
              </a:lnSpc>
              <a:spcBef>
                <a:spcPts val="0"/>
              </a:spcBef>
              <a:spcAft>
                <a:spcPts val="0"/>
              </a:spcAft>
              <a:buNone/>
            </a:pPr>
            <a:r>
              <a:t/>
            </a:r>
            <a:endParaRPr sz="1300">
              <a:solidFill>
                <a:srgbClr val="435D74"/>
              </a:solidFill>
            </a:endParaRPr>
          </a:p>
        </p:txBody>
      </p:sp>
      <p:sp>
        <p:nvSpPr>
          <p:cNvPr id="1225" name="Google Shape;1225;p66"/>
          <p:cNvSpPr txBox="1"/>
          <p:nvPr/>
        </p:nvSpPr>
        <p:spPr>
          <a:xfrm>
            <a:off x="1068100" y="1610422"/>
            <a:ext cx="7047300" cy="12549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1100">
                <a:solidFill>
                  <a:schemeClr val="lt1"/>
                </a:solidFill>
              </a:rPr>
              <a:t>Poppins</a:t>
            </a:r>
            <a:endParaRPr b="1" sz="1100">
              <a:solidFill>
                <a:schemeClr val="lt1"/>
              </a:solidFill>
            </a:endParaRPr>
          </a:p>
          <a:p>
            <a:pPr indent="0" lvl="0" marL="0" rtl="0" algn="ctr">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3">
                  <a:extLst>
                    <a:ext uri="{A12FA001-AC4F-418D-AE19-62706E023703}">
                      <ahyp:hlinkClr val="tx"/>
                    </a:ext>
                  </a:extLst>
                </a:hlinkClick>
              </a:rPr>
              <a:t>https://fonts.google.com/specimen/Poppins</a:t>
            </a:r>
            <a:r>
              <a:rPr lang="en" sz="1100">
                <a:solidFill>
                  <a:schemeClr val="lt1"/>
                </a:solidFill>
              </a:rPr>
              <a:t>)</a:t>
            </a:r>
            <a:endParaRPr sz="1100">
              <a:solidFill>
                <a:schemeClr val="lt1"/>
              </a:solidFill>
            </a:endParaRPr>
          </a:p>
          <a:p>
            <a:pPr indent="0" lvl="0" marL="0" rtl="0" algn="ctr">
              <a:lnSpc>
                <a:spcPct val="115000"/>
              </a:lnSpc>
              <a:spcBef>
                <a:spcPts val="0"/>
              </a:spcBef>
              <a:spcAft>
                <a:spcPts val="0"/>
              </a:spcAft>
              <a:buNone/>
            </a:pPr>
            <a:r>
              <a:t/>
            </a:r>
            <a:endParaRPr sz="800">
              <a:solidFill>
                <a:schemeClr val="lt1"/>
              </a:solidFill>
            </a:endParaRPr>
          </a:p>
          <a:p>
            <a:pPr indent="0" lvl="0" marL="0" rtl="0" algn="ctr">
              <a:lnSpc>
                <a:spcPct val="115000"/>
              </a:lnSpc>
              <a:spcBef>
                <a:spcPts val="0"/>
              </a:spcBef>
              <a:spcAft>
                <a:spcPts val="0"/>
              </a:spcAft>
              <a:buNone/>
            </a:pPr>
            <a:r>
              <a:rPr b="1" lang="en" sz="1100">
                <a:solidFill>
                  <a:schemeClr val="lt1"/>
                </a:solidFill>
              </a:rPr>
              <a:t>Didact gothic</a:t>
            </a:r>
            <a:endParaRPr b="1" sz="1100">
              <a:solidFill>
                <a:schemeClr val="lt1"/>
              </a:solidFill>
            </a:endParaRPr>
          </a:p>
          <a:p>
            <a:pPr indent="0" lvl="0" marL="0" rtl="0" algn="ctr">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4">
                  <a:extLst>
                    <a:ext uri="{A12FA001-AC4F-418D-AE19-62706E023703}">
                      <ahyp:hlinkClr val="tx"/>
                    </a:ext>
                  </a:extLst>
                </a:hlinkClick>
              </a:rPr>
              <a:t>https://fonts.google.com/specimen/Didact+Gothic</a:t>
            </a:r>
            <a:r>
              <a:rPr lang="en" sz="1100">
                <a:solidFill>
                  <a:schemeClr val="lt1"/>
                </a:solidFill>
              </a:rPr>
              <a:t>)</a:t>
            </a:r>
            <a:endParaRPr sz="1100">
              <a:solidFill>
                <a:schemeClr val="lt1"/>
              </a:solidFill>
            </a:endParaRPr>
          </a:p>
        </p:txBody>
      </p:sp>
      <p:sp>
        <p:nvSpPr>
          <p:cNvPr id="1226" name="Google Shape;1226;p66"/>
          <p:cNvSpPr/>
          <p:nvPr/>
        </p:nvSpPr>
        <p:spPr>
          <a:xfrm>
            <a:off x="3114463" y="3106000"/>
            <a:ext cx="791400" cy="754200"/>
          </a:xfrm>
          <a:prstGeom prst="roundRect">
            <a:avLst>
              <a:gd fmla="val 16667" name="adj"/>
            </a:avLst>
          </a:prstGeom>
          <a:solidFill>
            <a:srgbClr val="2C40B6"/>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66"/>
          <p:cNvSpPr/>
          <p:nvPr/>
        </p:nvSpPr>
        <p:spPr>
          <a:xfrm>
            <a:off x="4176282" y="3106000"/>
            <a:ext cx="791400" cy="754200"/>
          </a:xfrm>
          <a:prstGeom prst="roundRect">
            <a:avLst>
              <a:gd fmla="val 16667" name="adj"/>
            </a:avLst>
          </a:prstGeom>
          <a:solidFill>
            <a:srgbClr val="A7DF42"/>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66"/>
          <p:cNvSpPr txBox="1"/>
          <p:nvPr/>
        </p:nvSpPr>
        <p:spPr>
          <a:xfrm>
            <a:off x="3114463" y="3263050"/>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lt1"/>
                </a:solidFill>
              </a:rPr>
              <a:t>#2c40b6</a:t>
            </a:r>
            <a:endParaRPr sz="1000">
              <a:solidFill>
                <a:schemeClr val="lt1"/>
              </a:solidFill>
            </a:endParaRPr>
          </a:p>
        </p:txBody>
      </p:sp>
      <p:sp>
        <p:nvSpPr>
          <p:cNvPr id="1229" name="Google Shape;1229;p66"/>
          <p:cNvSpPr txBox="1"/>
          <p:nvPr/>
        </p:nvSpPr>
        <p:spPr>
          <a:xfrm>
            <a:off x="4176288" y="3263050"/>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#a7df42</a:t>
            </a:r>
            <a:endParaRPr sz="1000">
              <a:solidFill>
                <a:schemeClr val="dk1"/>
              </a:solidFill>
            </a:endParaRPr>
          </a:p>
        </p:txBody>
      </p:sp>
      <p:sp>
        <p:nvSpPr>
          <p:cNvPr id="1230" name="Google Shape;1230;p66"/>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Fonts &amp; colors used</a:t>
            </a:r>
            <a:endParaRPr/>
          </a:p>
        </p:txBody>
      </p:sp>
      <p:sp>
        <p:nvSpPr>
          <p:cNvPr id="1231" name="Google Shape;1231;p66"/>
          <p:cNvSpPr/>
          <p:nvPr/>
        </p:nvSpPr>
        <p:spPr>
          <a:xfrm>
            <a:off x="5238107" y="3106000"/>
            <a:ext cx="791400" cy="754200"/>
          </a:xfrm>
          <a:prstGeom prst="roundRect">
            <a:avLst>
              <a:gd fmla="val 16667" name="adj"/>
            </a:avLst>
          </a:prstGeom>
          <a:solidFill>
            <a:schemeClr val="lt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66"/>
          <p:cNvSpPr txBox="1"/>
          <p:nvPr/>
        </p:nvSpPr>
        <p:spPr>
          <a:xfrm>
            <a:off x="5238113" y="3263050"/>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#ffffff</a:t>
            </a:r>
            <a:endParaRPr sz="1000">
              <a:solidFill>
                <a:schemeClr val="dk1"/>
              </a:solidFill>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36" name="Shape 1236"/>
        <p:cNvGrpSpPr/>
        <p:nvPr/>
      </p:nvGrpSpPr>
      <p:grpSpPr>
        <a:xfrm>
          <a:off x="0" y="0"/>
          <a:ext cx="0" cy="0"/>
          <a:chOff x="0" y="0"/>
          <a:chExt cx="0" cy="0"/>
        </a:xfrm>
      </p:grpSpPr>
      <p:sp>
        <p:nvSpPr>
          <p:cNvPr id="1237" name="Google Shape;1237;p67"/>
          <p:cNvSpPr txBox="1"/>
          <p:nvPr/>
        </p:nvSpPr>
        <p:spPr>
          <a:xfrm>
            <a:off x="1252425" y="1086401"/>
            <a:ext cx="6630900" cy="8526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h</a:t>
            </a:r>
            <a:r>
              <a:rPr lang="en" sz="1100">
                <a:solidFill>
                  <a:srgbClr val="869FB2"/>
                </a:solidFill>
                <a:uFill>
                  <a:noFill/>
                </a:uFill>
                <a:hlinkClick r:id="rId3">
                  <a:extLst>
                    <a:ext uri="{A12FA001-AC4F-418D-AE19-62706E023703}">
                      <ahyp:hlinkClr val="tx"/>
                    </a:ext>
                  </a:extLst>
                </a:hlinkClick>
              </a:rPr>
              <a:t>ow it works.</a:t>
            </a:r>
            <a:endParaRPr sz="1100">
              <a:solidFill>
                <a:srgbClr val="869FB2"/>
              </a:solidFill>
            </a:endParaRPr>
          </a:p>
        </p:txBody>
      </p:sp>
      <p:pic>
        <p:nvPicPr>
          <p:cNvPr id="1238" name="Google Shape;1238;p67"/>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1239" name="Google Shape;1239;p67">
            <a:hlinkClick r:id="rId5"/>
          </p:cNvPr>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Pana</a:t>
            </a:r>
            <a:endParaRPr>
              <a:solidFill>
                <a:srgbClr val="869FB2"/>
              </a:solidFill>
            </a:endParaRPr>
          </a:p>
        </p:txBody>
      </p:sp>
      <p:sp>
        <p:nvSpPr>
          <p:cNvPr id="1240" name="Google Shape;1240;p67">
            <a:hlinkClick r:id="rId7"/>
          </p:cNvPr>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Amico</a:t>
            </a:r>
            <a:endParaRPr>
              <a:solidFill>
                <a:srgbClr val="869FB2"/>
              </a:solidFill>
            </a:endParaRPr>
          </a:p>
        </p:txBody>
      </p:sp>
      <p:sp>
        <p:nvSpPr>
          <p:cNvPr id="1241" name="Google Shape;1241;p67">
            <a:hlinkClick r:id="rId9"/>
          </p:cNvPr>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0">
                  <a:extLst>
                    <a:ext uri="{A12FA001-AC4F-418D-AE19-62706E023703}">
                      <ahyp:hlinkClr val="tx"/>
                    </a:ext>
                  </a:extLst>
                </a:hlinkClick>
              </a:rPr>
              <a:t>Bro</a:t>
            </a:r>
            <a:endParaRPr>
              <a:solidFill>
                <a:srgbClr val="869FB2"/>
              </a:solidFill>
            </a:endParaRPr>
          </a:p>
        </p:txBody>
      </p:sp>
      <p:sp>
        <p:nvSpPr>
          <p:cNvPr id="1242" name="Google Shape;1242;p67">
            <a:hlinkClick r:id="rId11"/>
          </p:cNvPr>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2">
                  <a:extLst>
                    <a:ext uri="{A12FA001-AC4F-418D-AE19-62706E023703}">
                      <ahyp:hlinkClr val="tx"/>
                    </a:ext>
                  </a:extLst>
                </a:hlinkClick>
              </a:rPr>
              <a:t>Rafiki</a:t>
            </a:r>
            <a:endParaRPr>
              <a:solidFill>
                <a:srgbClr val="869FB2"/>
              </a:solidFill>
            </a:endParaRPr>
          </a:p>
        </p:txBody>
      </p:sp>
      <p:pic>
        <p:nvPicPr>
          <p:cNvPr id="1243" name="Google Shape;1243;p67"/>
          <p:cNvPicPr preferRelativeResize="0"/>
          <p:nvPr/>
        </p:nvPicPr>
        <p:blipFill rotWithShape="1">
          <a:blip r:embed="rId13">
            <a:alphaModFix/>
          </a:blip>
          <a:srcRect b="0" l="0" r="0" t="0"/>
          <a:stretch/>
        </p:blipFill>
        <p:spPr>
          <a:xfrm>
            <a:off x="2255077" y="2410850"/>
            <a:ext cx="1340595" cy="1340603"/>
          </a:xfrm>
          <a:prstGeom prst="rect">
            <a:avLst/>
          </a:prstGeom>
          <a:noFill/>
          <a:ln>
            <a:noFill/>
          </a:ln>
        </p:spPr>
      </p:pic>
      <p:pic>
        <p:nvPicPr>
          <p:cNvPr id="1244" name="Google Shape;1244;p67"/>
          <p:cNvPicPr preferRelativeResize="0"/>
          <p:nvPr/>
        </p:nvPicPr>
        <p:blipFill rotWithShape="1">
          <a:blip r:embed="rId14">
            <a:alphaModFix/>
          </a:blip>
          <a:srcRect b="8854" l="4194" r="4213" t="11228"/>
          <a:stretch/>
        </p:blipFill>
        <p:spPr>
          <a:xfrm>
            <a:off x="3774275" y="2532512"/>
            <a:ext cx="1448304" cy="1263588"/>
          </a:xfrm>
          <a:prstGeom prst="rect">
            <a:avLst/>
          </a:prstGeom>
          <a:noFill/>
          <a:ln>
            <a:noFill/>
          </a:ln>
        </p:spPr>
      </p:pic>
      <p:pic>
        <p:nvPicPr>
          <p:cNvPr id="1245" name="Google Shape;1245;p67"/>
          <p:cNvPicPr preferRelativeResize="0"/>
          <p:nvPr/>
        </p:nvPicPr>
        <p:blipFill rotWithShape="1">
          <a:blip r:embed="rId15">
            <a:alphaModFix/>
          </a:blip>
          <a:srcRect b="11945" l="0" r="0" t="6567"/>
          <a:stretch/>
        </p:blipFill>
        <p:spPr>
          <a:xfrm>
            <a:off x="5347337" y="2581527"/>
            <a:ext cx="1448284" cy="1180164"/>
          </a:xfrm>
          <a:prstGeom prst="rect">
            <a:avLst/>
          </a:prstGeom>
          <a:noFill/>
          <a:ln>
            <a:noFill/>
          </a:ln>
        </p:spPr>
      </p:pic>
      <p:pic>
        <p:nvPicPr>
          <p:cNvPr id="1246" name="Google Shape;1246;p67"/>
          <p:cNvPicPr preferRelativeResize="0"/>
          <p:nvPr/>
        </p:nvPicPr>
        <p:blipFill rotWithShape="1">
          <a:blip r:embed="rId16">
            <a:alphaModFix/>
          </a:blip>
          <a:srcRect b="17967" l="0" r="0" t="11708"/>
          <a:stretch/>
        </p:blipFill>
        <p:spPr>
          <a:xfrm>
            <a:off x="6836257" y="2523903"/>
            <a:ext cx="1796923" cy="1263600"/>
          </a:xfrm>
          <a:prstGeom prst="rect">
            <a:avLst/>
          </a:prstGeom>
          <a:noFill/>
          <a:ln>
            <a:noFill/>
          </a:ln>
        </p:spPr>
      </p:pic>
      <p:sp>
        <p:nvSpPr>
          <p:cNvPr id="1247" name="Google Shape;1247;p67">
            <a:hlinkClick r:id="rId17"/>
          </p:cNvPr>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8">
                  <a:extLst>
                    <a:ext uri="{A12FA001-AC4F-418D-AE19-62706E023703}">
                      <ahyp:hlinkClr val="tx"/>
                    </a:ext>
                  </a:extLst>
                </a:hlinkClick>
              </a:rPr>
              <a:t>Cuate</a:t>
            </a:r>
            <a:endParaRPr>
              <a:solidFill>
                <a:srgbClr val="869FB2"/>
              </a:solidFill>
            </a:endParaRPr>
          </a:p>
        </p:txBody>
      </p:sp>
      <p:sp>
        <p:nvSpPr>
          <p:cNvPr id="1248" name="Google Shape;1248;p67"/>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rPr>
              <a:t>Storyset</a:t>
            </a:r>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52" name="Shape 1252"/>
        <p:cNvGrpSpPr/>
        <p:nvPr/>
      </p:nvGrpSpPr>
      <p:grpSpPr>
        <a:xfrm>
          <a:off x="0" y="0"/>
          <a:ext cx="0" cy="0"/>
          <a:chOff x="0" y="0"/>
          <a:chExt cx="0" cy="0"/>
        </a:xfrm>
      </p:grpSpPr>
      <p:sp>
        <p:nvSpPr>
          <p:cNvPr id="1253" name="Google Shape;1253;p68"/>
          <p:cNvSpPr txBox="1"/>
          <p:nvPr/>
        </p:nvSpPr>
        <p:spPr>
          <a:xfrm>
            <a:off x="1068100" y="1221875"/>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1254" name="Google Shape;1254;p68"/>
          <p:cNvGrpSpPr/>
          <p:nvPr/>
        </p:nvGrpSpPr>
        <p:grpSpPr>
          <a:xfrm>
            <a:off x="5156078" y="3085736"/>
            <a:ext cx="474294" cy="551291"/>
            <a:chOff x="4727025" y="1332775"/>
            <a:chExt cx="59900" cy="69625"/>
          </a:xfrm>
        </p:grpSpPr>
        <p:sp>
          <p:nvSpPr>
            <p:cNvPr id="1255" name="Google Shape;1255;p68"/>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68"/>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 name="Google Shape;1257;p68"/>
          <p:cNvGrpSpPr/>
          <p:nvPr/>
        </p:nvGrpSpPr>
        <p:grpSpPr>
          <a:xfrm>
            <a:off x="5769734" y="2314340"/>
            <a:ext cx="555653" cy="557031"/>
            <a:chOff x="4820425" y="1329900"/>
            <a:chExt cx="70175" cy="70350"/>
          </a:xfrm>
        </p:grpSpPr>
        <p:sp>
          <p:nvSpPr>
            <p:cNvPr id="1258" name="Google Shape;1258;p68"/>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68"/>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68"/>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68"/>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 name="Google Shape;1262;p68"/>
          <p:cNvGrpSpPr/>
          <p:nvPr/>
        </p:nvGrpSpPr>
        <p:grpSpPr>
          <a:xfrm>
            <a:off x="6396103" y="2318845"/>
            <a:ext cx="582574" cy="533871"/>
            <a:chOff x="4903200" y="1331525"/>
            <a:chExt cx="73575" cy="67425"/>
          </a:xfrm>
        </p:grpSpPr>
        <p:sp>
          <p:nvSpPr>
            <p:cNvPr id="1263" name="Google Shape;1263;p68"/>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68"/>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 name="Google Shape;1265;p68"/>
          <p:cNvGrpSpPr/>
          <p:nvPr/>
        </p:nvGrpSpPr>
        <p:grpSpPr>
          <a:xfrm>
            <a:off x="5755581" y="3078709"/>
            <a:ext cx="583960" cy="565345"/>
            <a:chOff x="4815575" y="1416800"/>
            <a:chExt cx="73750" cy="71400"/>
          </a:xfrm>
        </p:grpSpPr>
        <p:sp>
          <p:nvSpPr>
            <p:cNvPr id="1266" name="Google Shape;1266;p68"/>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68"/>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68"/>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 name="Google Shape;1269;p68"/>
          <p:cNvGrpSpPr/>
          <p:nvPr/>
        </p:nvGrpSpPr>
        <p:grpSpPr>
          <a:xfrm>
            <a:off x="6390362" y="3108896"/>
            <a:ext cx="589898" cy="504970"/>
            <a:chOff x="4902475" y="1418875"/>
            <a:chExt cx="74500" cy="63775"/>
          </a:xfrm>
        </p:grpSpPr>
        <p:sp>
          <p:nvSpPr>
            <p:cNvPr id="1270" name="Google Shape;1270;p68"/>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68"/>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 name="Google Shape;1272;p68"/>
          <p:cNvGrpSpPr/>
          <p:nvPr/>
        </p:nvGrpSpPr>
        <p:grpSpPr>
          <a:xfrm>
            <a:off x="5765577" y="3826000"/>
            <a:ext cx="563967" cy="567127"/>
            <a:chOff x="4818100" y="1507675"/>
            <a:chExt cx="71225" cy="71625"/>
          </a:xfrm>
        </p:grpSpPr>
        <p:sp>
          <p:nvSpPr>
            <p:cNvPr id="1273" name="Google Shape;1273;p68"/>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68"/>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68"/>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68"/>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 name="Google Shape;1277;p68"/>
          <p:cNvGrpSpPr/>
          <p:nvPr/>
        </p:nvGrpSpPr>
        <p:grpSpPr>
          <a:xfrm>
            <a:off x="5079075" y="3829461"/>
            <a:ext cx="628301" cy="588505"/>
            <a:chOff x="4721450" y="1509475"/>
            <a:chExt cx="79350" cy="74325"/>
          </a:xfrm>
        </p:grpSpPr>
        <p:sp>
          <p:nvSpPr>
            <p:cNvPr id="1278" name="Google Shape;1278;p68"/>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68"/>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68"/>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68"/>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 name="Google Shape;1282;p68"/>
          <p:cNvGrpSpPr/>
          <p:nvPr/>
        </p:nvGrpSpPr>
        <p:grpSpPr>
          <a:xfrm>
            <a:off x="6424608" y="3814027"/>
            <a:ext cx="557038" cy="562772"/>
            <a:chOff x="4906800" y="1507500"/>
            <a:chExt cx="70350" cy="71075"/>
          </a:xfrm>
        </p:grpSpPr>
        <p:sp>
          <p:nvSpPr>
            <p:cNvPr id="1283" name="Google Shape;1283;p68"/>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68"/>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68"/>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68"/>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68"/>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 name="Google Shape;1288;p68"/>
          <p:cNvGrpSpPr/>
          <p:nvPr/>
        </p:nvGrpSpPr>
        <p:grpSpPr>
          <a:xfrm>
            <a:off x="4462216" y="2340963"/>
            <a:ext cx="517934" cy="517934"/>
            <a:chOff x="3736598" y="2170606"/>
            <a:chExt cx="404889" cy="404889"/>
          </a:xfrm>
        </p:grpSpPr>
        <p:sp>
          <p:nvSpPr>
            <p:cNvPr id="1289" name="Google Shape;1289;p68"/>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68"/>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68"/>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68"/>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 name="Google Shape;1293;p68"/>
          <p:cNvGrpSpPr/>
          <p:nvPr/>
        </p:nvGrpSpPr>
        <p:grpSpPr>
          <a:xfrm>
            <a:off x="3729277" y="2341061"/>
            <a:ext cx="586986" cy="517740"/>
            <a:chOff x="3161917" y="2170682"/>
            <a:chExt cx="458870" cy="404737"/>
          </a:xfrm>
        </p:grpSpPr>
        <p:sp>
          <p:nvSpPr>
            <p:cNvPr id="1294" name="Google Shape;1294;p68"/>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68"/>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68"/>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 name="Google Shape;1297;p68"/>
          <p:cNvGrpSpPr/>
          <p:nvPr/>
        </p:nvGrpSpPr>
        <p:grpSpPr>
          <a:xfrm>
            <a:off x="3752299" y="3102400"/>
            <a:ext cx="540943" cy="517963"/>
            <a:chOff x="3179914" y="2889488"/>
            <a:chExt cx="422876" cy="404911"/>
          </a:xfrm>
        </p:grpSpPr>
        <p:sp>
          <p:nvSpPr>
            <p:cNvPr id="1298" name="Google Shape;1298;p68"/>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68"/>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68"/>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68"/>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68"/>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68"/>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 name="Google Shape;1304;p68"/>
          <p:cNvGrpSpPr/>
          <p:nvPr/>
        </p:nvGrpSpPr>
        <p:grpSpPr>
          <a:xfrm>
            <a:off x="4453093" y="3102358"/>
            <a:ext cx="536180" cy="518047"/>
            <a:chOff x="3729467" y="2889422"/>
            <a:chExt cx="419153" cy="404977"/>
          </a:xfrm>
        </p:grpSpPr>
        <p:sp>
          <p:nvSpPr>
            <p:cNvPr id="1305" name="Google Shape;1305;p68"/>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68"/>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68"/>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68"/>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68"/>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68"/>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68"/>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 name="Google Shape;1312;p68"/>
          <p:cNvGrpSpPr/>
          <p:nvPr/>
        </p:nvGrpSpPr>
        <p:grpSpPr>
          <a:xfrm>
            <a:off x="1990126" y="3445787"/>
            <a:ext cx="965351" cy="134611"/>
            <a:chOff x="4411970" y="2962952"/>
            <a:chExt cx="706544" cy="104212"/>
          </a:xfrm>
        </p:grpSpPr>
        <p:sp>
          <p:nvSpPr>
            <p:cNvPr id="1313" name="Google Shape;1313;p68"/>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68"/>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68"/>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68"/>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 name="Google Shape;1317;p68"/>
          <p:cNvGrpSpPr/>
          <p:nvPr/>
        </p:nvGrpSpPr>
        <p:grpSpPr>
          <a:xfrm>
            <a:off x="1990126" y="3041077"/>
            <a:ext cx="960158" cy="289172"/>
            <a:chOff x="4411970" y="2726085"/>
            <a:chExt cx="643107" cy="193659"/>
          </a:xfrm>
        </p:grpSpPr>
        <p:sp>
          <p:nvSpPr>
            <p:cNvPr id="1318" name="Google Shape;1318;p68"/>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68"/>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68"/>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 name="Google Shape;1321;p68"/>
          <p:cNvGrpSpPr/>
          <p:nvPr/>
        </p:nvGrpSpPr>
        <p:grpSpPr>
          <a:xfrm>
            <a:off x="998624" y="3295400"/>
            <a:ext cx="811503" cy="252584"/>
            <a:chOff x="4411970" y="4340222"/>
            <a:chExt cx="779467" cy="242683"/>
          </a:xfrm>
        </p:grpSpPr>
        <p:sp>
          <p:nvSpPr>
            <p:cNvPr id="1322" name="Google Shape;1322;p68"/>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68"/>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68"/>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 name="Google Shape;1325;p68"/>
          <p:cNvGrpSpPr/>
          <p:nvPr/>
        </p:nvGrpSpPr>
        <p:grpSpPr>
          <a:xfrm>
            <a:off x="1990126" y="2709308"/>
            <a:ext cx="965160" cy="216230"/>
            <a:chOff x="4411970" y="2468674"/>
            <a:chExt cx="747317" cy="167425"/>
          </a:xfrm>
        </p:grpSpPr>
        <p:sp>
          <p:nvSpPr>
            <p:cNvPr id="1326" name="Google Shape;1326;p68"/>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68"/>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8" name="Google Shape;1328;p68"/>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9" name="Google Shape;1329;p68"/>
          <p:cNvGrpSpPr/>
          <p:nvPr/>
        </p:nvGrpSpPr>
        <p:grpSpPr>
          <a:xfrm>
            <a:off x="997692" y="2334687"/>
            <a:ext cx="1959041" cy="208784"/>
            <a:chOff x="6336019" y="3733725"/>
            <a:chExt cx="2566206" cy="351310"/>
          </a:xfrm>
        </p:grpSpPr>
        <p:sp>
          <p:nvSpPr>
            <p:cNvPr id="1330" name="Google Shape;1330;p68"/>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68"/>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68"/>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68"/>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 name="Google Shape;1334;p68"/>
          <p:cNvGrpSpPr/>
          <p:nvPr/>
        </p:nvGrpSpPr>
        <p:grpSpPr>
          <a:xfrm>
            <a:off x="1990126" y="3950602"/>
            <a:ext cx="946551" cy="153200"/>
            <a:chOff x="4404545" y="3301592"/>
            <a:chExt cx="782403" cy="129272"/>
          </a:xfrm>
        </p:grpSpPr>
        <p:sp>
          <p:nvSpPr>
            <p:cNvPr id="1335" name="Google Shape;1335;p68"/>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68"/>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 name="Google Shape;1337;p68"/>
          <p:cNvGrpSpPr/>
          <p:nvPr/>
        </p:nvGrpSpPr>
        <p:grpSpPr>
          <a:xfrm>
            <a:off x="1990126" y="3695937"/>
            <a:ext cx="962257" cy="139127"/>
            <a:chOff x="4411970" y="3131459"/>
            <a:chExt cx="710520" cy="117397"/>
          </a:xfrm>
        </p:grpSpPr>
        <p:sp>
          <p:nvSpPr>
            <p:cNvPr id="1338" name="Google Shape;1338;p68"/>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68"/>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1340" name="Google Shape;1340;p68"/>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1" name="Google Shape;1341;p68"/>
          <p:cNvGrpSpPr/>
          <p:nvPr/>
        </p:nvGrpSpPr>
        <p:grpSpPr>
          <a:xfrm>
            <a:off x="990271" y="3621603"/>
            <a:ext cx="823838" cy="458988"/>
            <a:chOff x="4411970" y="1801825"/>
            <a:chExt cx="734586" cy="409262"/>
          </a:xfrm>
        </p:grpSpPr>
        <p:sp>
          <p:nvSpPr>
            <p:cNvPr id="1342" name="Google Shape;1342;p68"/>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68"/>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 name="Google Shape;1344;p68"/>
          <p:cNvGrpSpPr/>
          <p:nvPr/>
        </p:nvGrpSpPr>
        <p:grpSpPr>
          <a:xfrm>
            <a:off x="3095243" y="2339173"/>
            <a:ext cx="521514" cy="521514"/>
            <a:chOff x="5681300" y="2527788"/>
            <a:chExt cx="805800" cy="805800"/>
          </a:xfrm>
        </p:grpSpPr>
        <p:sp>
          <p:nvSpPr>
            <p:cNvPr id="1345" name="Google Shape;1345;p68"/>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68"/>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 name="Google Shape;1347;p68"/>
          <p:cNvGrpSpPr/>
          <p:nvPr/>
        </p:nvGrpSpPr>
        <p:grpSpPr>
          <a:xfrm>
            <a:off x="3089483" y="3094865"/>
            <a:ext cx="533033" cy="533033"/>
            <a:chOff x="4049800" y="640400"/>
            <a:chExt cx="858900" cy="858900"/>
          </a:xfrm>
        </p:grpSpPr>
        <p:sp>
          <p:nvSpPr>
            <p:cNvPr id="1348" name="Google Shape;1348;p68"/>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68"/>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 name="Google Shape;1350;p68"/>
          <p:cNvGrpSpPr/>
          <p:nvPr/>
        </p:nvGrpSpPr>
        <p:grpSpPr>
          <a:xfrm>
            <a:off x="3014966" y="3772543"/>
            <a:ext cx="682068" cy="682068"/>
            <a:chOff x="5080188" y="927900"/>
            <a:chExt cx="961200" cy="961200"/>
          </a:xfrm>
        </p:grpSpPr>
        <p:sp>
          <p:nvSpPr>
            <p:cNvPr id="1351" name="Google Shape;1351;p68"/>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68"/>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68"/>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68"/>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68"/>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68"/>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68"/>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68"/>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 name="Google Shape;1359;p68"/>
          <p:cNvGrpSpPr/>
          <p:nvPr/>
        </p:nvGrpSpPr>
        <p:grpSpPr>
          <a:xfrm>
            <a:off x="4478465" y="3869234"/>
            <a:ext cx="505650" cy="504006"/>
            <a:chOff x="6039282" y="1042577"/>
            <a:chExt cx="734315" cy="731929"/>
          </a:xfrm>
        </p:grpSpPr>
        <p:sp>
          <p:nvSpPr>
            <p:cNvPr id="1360" name="Google Shape;1360;p68"/>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68"/>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68"/>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68"/>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68"/>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68"/>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68"/>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68"/>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68"/>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68"/>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68"/>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68"/>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68"/>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68"/>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68"/>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68"/>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68"/>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68"/>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68"/>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68"/>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68"/>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 name="Google Shape;1381;p68"/>
          <p:cNvGrpSpPr/>
          <p:nvPr/>
        </p:nvGrpSpPr>
        <p:grpSpPr>
          <a:xfrm>
            <a:off x="5091067" y="2298862"/>
            <a:ext cx="567744" cy="602136"/>
            <a:chOff x="1825800" y="1651625"/>
            <a:chExt cx="539989" cy="571775"/>
          </a:xfrm>
        </p:grpSpPr>
        <p:sp>
          <p:nvSpPr>
            <p:cNvPr id="1382" name="Google Shape;1382;p68"/>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68"/>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68"/>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68"/>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 name="Google Shape;1386;p68"/>
          <p:cNvGrpSpPr/>
          <p:nvPr/>
        </p:nvGrpSpPr>
        <p:grpSpPr>
          <a:xfrm>
            <a:off x="3765995" y="3855579"/>
            <a:ext cx="508123" cy="507955"/>
            <a:chOff x="1897577" y="2802432"/>
            <a:chExt cx="492176" cy="492014"/>
          </a:xfrm>
        </p:grpSpPr>
        <p:sp>
          <p:nvSpPr>
            <p:cNvPr id="1387" name="Google Shape;1387;p68"/>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68"/>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68"/>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68"/>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68"/>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68"/>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68"/>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68"/>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68"/>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68"/>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68"/>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68"/>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 name="Google Shape;1399;p68"/>
          <p:cNvGrpSpPr/>
          <p:nvPr/>
        </p:nvGrpSpPr>
        <p:grpSpPr>
          <a:xfrm>
            <a:off x="997525" y="4169123"/>
            <a:ext cx="809227" cy="200842"/>
            <a:chOff x="2013045" y="4813233"/>
            <a:chExt cx="921986" cy="228854"/>
          </a:xfrm>
        </p:grpSpPr>
        <p:sp>
          <p:nvSpPr>
            <p:cNvPr id="1400" name="Google Shape;1400;p68"/>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68"/>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 name="Google Shape;1402;p68"/>
          <p:cNvGrpSpPr/>
          <p:nvPr/>
        </p:nvGrpSpPr>
        <p:grpSpPr>
          <a:xfrm>
            <a:off x="1005985" y="2656004"/>
            <a:ext cx="792421" cy="269941"/>
            <a:chOff x="1046767" y="4756633"/>
            <a:chExt cx="859646" cy="292841"/>
          </a:xfrm>
        </p:grpSpPr>
        <p:sp>
          <p:nvSpPr>
            <p:cNvPr id="1403" name="Google Shape;1403;p68"/>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68"/>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68"/>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6" name="Google Shape;1406;p68"/>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68"/>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68"/>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68"/>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0" name="Google Shape;1410;p68"/>
          <p:cNvGrpSpPr/>
          <p:nvPr/>
        </p:nvGrpSpPr>
        <p:grpSpPr>
          <a:xfrm>
            <a:off x="7141841" y="2550562"/>
            <a:ext cx="166473" cy="141497"/>
            <a:chOff x="4660325" y="1866850"/>
            <a:chExt cx="68350" cy="58100"/>
          </a:xfrm>
        </p:grpSpPr>
        <p:sp>
          <p:nvSpPr>
            <p:cNvPr id="1411" name="Google Shape;1411;p68"/>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68"/>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3" name="Google Shape;1413;p68"/>
          <p:cNvGrpSpPr/>
          <p:nvPr/>
        </p:nvGrpSpPr>
        <p:grpSpPr>
          <a:xfrm>
            <a:off x="7451186" y="2576286"/>
            <a:ext cx="162515" cy="90049"/>
            <a:chOff x="4791775" y="1877500"/>
            <a:chExt cx="66725" cy="36975"/>
          </a:xfrm>
        </p:grpSpPr>
        <p:sp>
          <p:nvSpPr>
            <p:cNvPr id="1414" name="Google Shape;1414;p68"/>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68"/>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 name="Google Shape;1416;p68"/>
          <p:cNvGrpSpPr/>
          <p:nvPr/>
        </p:nvGrpSpPr>
        <p:grpSpPr>
          <a:xfrm>
            <a:off x="7772899" y="2576286"/>
            <a:ext cx="144979" cy="90049"/>
            <a:chOff x="4923925" y="1877500"/>
            <a:chExt cx="59525" cy="36975"/>
          </a:xfrm>
        </p:grpSpPr>
        <p:sp>
          <p:nvSpPr>
            <p:cNvPr id="1417" name="Google Shape;1417;p68"/>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68"/>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9" name="Google Shape;1419;p68"/>
          <p:cNvGrpSpPr/>
          <p:nvPr/>
        </p:nvGrpSpPr>
        <p:grpSpPr>
          <a:xfrm>
            <a:off x="8067390" y="2558477"/>
            <a:ext cx="141447" cy="125667"/>
            <a:chOff x="5058450" y="1870100"/>
            <a:chExt cx="58075" cy="51600"/>
          </a:xfrm>
        </p:grpSpPr>
        <p:sp>
          <p:nvSpPr>
            <p:cNvPr id="1420" name="Google Shape;1420;p68"/>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68"/>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2" name="Google Shape;1422;p68"/>
          <p:cNvGrpSpPr/>
          <p:nvPr/>
        </p:nvGrpSpPr>
        <p:grpSpPr>
          <a:xfrm>
            <a:off x="7481905" y="2980885"/>
            <a:ext cx="101077" cy="107645"/>
            <a:chOff x="4811425" y="2065025"/>
            <a:chExt cx="41500" cy="44200"/>
          </a:xfrm>
        </p:grpSpPr>
        <p:sp>
          <p:nvSpPr>
            <p:cNvPr id="1423" name="Google Shape;1423;p68"/>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68"/>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5" name="Google Shape;1425;p68"/>
          <p:cNvGrpSpPr/>
          <p:nvPr/>
        </p:nvGrpSpPr>
        <p:grpSpPr>
          <a:xfrm>
            <a:off x="7774342" y="2981098"/>
            <a:ext cx="120867" cy="107218"/>
            <a:chOff x="4929875" y="2065025"/>
            <a:chExt cx="49625" cy="44025"/>
          </a:xfrm>
        </p:grpSpPr>
        <p:sp>
          <p:nvSpPr>
            <p:cNvPr id="1426" name="Google Shape;1426;p68"/>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68"/>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8" name="Google Shape;1428;p68"/>
          <p:cNvGrpSpPr/>
          <p:nvPr/>
        </p:nvGrpSpPr>
        <p:grpSpPr>
          <a:xfrm>
            <a:off x="8103011" y="2984112"/>
            <a:ext cx="70206" cy="101191"/>
            <a:chOff x="5083925" y="2066350"/>
            <a:chExt cx="28825" cy="41550"/>
          </a:xfrm>
        </p:grpSpPr>
        <p:sp>
          <p:nvSpPr>
            <p:cNvPr id="1429" name="Google Shape;1429;p68"/>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68"/>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1" name="Google Shape;1431;p68"/>
          <p:cNvGrpSpPr/>
          <p:nvPr/>
        </p:nvGrpSpPr>
        <p:grpSpPr>
          <a:xfrm>
            <a:off x="7134565" y="2999759"/>
            <a:ext cx="181026" cy="69896"/>
            <a:chOff x="4659775" y="2072775"/>
            <a:chExt cx="74325" cy="28700"/>
          </a:xfrm>
        </p:grpSpPr>
        <p:sp>
          <p:nvSpPr>
            <p:cNvPr id="1432" name="Google Shape;1432;p68"/>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68"/>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68"/>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5" name="Google Shape;1435;p68"/>
          <p:cNvGrpSpPr/>
          <p:nvPr/>
        </p:nvGrpSpPr>
        <p:grpSpPr>
          <a:xfrm>
            <a:off x="8054421" y="2790324"/>
            <a:ext cx="167387" cy="89197"/>
            <a:chOff x="4662475" y="1976500"/>
            <a:chExt cx="68725" cy="36625"/>
          </a:xfrm>
        </p:grpSpPr>
        <p:sp>
          <p:nvSpPr>
            <p:cNvPr id="1436" name="Google Shape;1436;p68"/>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68"/>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68"/>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 name="Google Shape;1439;p68"/>
          <p:cNvGrpSpPr/>
          <p:nvPr/>
        </p:nvGrpSpPr>
        <p:grpSpPr>
          <a:xfrm>
            <a:off x="7751326" y="2793764"/>
            <a:ext cx="166899" cy="82317"/>
            <a:chOff x="4920150" y="1977875"/>
            <a:chExt cx="68525" cy="33800"/>
          </a:xfrm>
        </p:grpSpPr>
        <p:sp>
          <p:nvSpPr>
            <p:cNvPr id="1440" name="Google Shape;1440;p68"/>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68"/>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68"/>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 name="Google Shape;1443;p68"/>
          <p:cNvGrpSpPr/>
          <p:nvPr/>
        </p:nvGrpSpPr>
        <p:grpSpPr>
          <a:xfrm>
            <a:off x="7162483" y="3197682"/>
            <a:ext cx="125190" cy="127859"/>
            <a:chOff x="4676550" y="2160575"/>
            <a:chExt cx="51400" cy="52500"/>
          </a:xfrm>
        </p:grpSpPr>
        <p:sp>
          <p:nvSpPr>
            <p:cNvPr id="1444" name="Google Shape;1444;p68"/>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68"/>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68"/>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 name="Google Shape;1447;p68"/>
          <p:cNvGrpSpPr/>
          <p:nvPr/>
        </p:nvGrpSpPr>
        <p:grpSpPr>
          <a:xfrm>
            <a:off x="7459741" y="3204714"/>
            <a:ext cx="145405" cy="113794"/>
            <a:chOff x="4768325" y="2163475"/>
            <a:chExt cx="59700" cy="46725"/>
          </a:xfrm>
        </p:grpSpPr>
        <p:sp>
          <p:nvSpPr>
            <p:cNvPr id="1448" name="Google Shape;1448;p68"/>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68"/>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0" name="Google Shape;1450;p68"/>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68"/>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68"/>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68"/>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68"/>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68"/>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6" name="Google Shape;1456;p68"/>
          <p:cNvGrpSpPr/>
          <p:nvPr/>
        </p:nvGrpSpPr>
        <p:grpSpPr>
          <a:xfrm>
            <a:off x="7476059" y="3459808"/>
            <a:ext cx="112768" cy="106853"/>
            <a:chOff x="4768575" y="2253950"/>
            <a:chExt cx="46300" cy="43875"/>
          </a:xfrm>
        </p:grpSpPr>
        <p:sp>
          <p:nvSpPr>
            <p:cNvPr id="1457" name="Google Shape;1457;p68"/>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68"/>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 name="Google Shape;1459;p68"/>
          <p:cNvGrpSpPr/>
          <p:nvPr/>
        </p:nvGrpSpPr>
        <p:grpSpPr>
          <a:xfrm>
            <a:off x="7775682" y="3948834"/>
            <a:ext cx="118187" cy="146246"/>
            <a:chOff x="4960900" y="2433225"/>
            <a:chExt cx="48525" cy="60050"/>
          </a:xfrm>
        </p:grpSpPr>
        <p:sp>
          <p:nvSpPr>
            <p:cNvPr id="1460" name="Google Shape;1460;p68"/>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68"/>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 name="Google Shape;1462;p68"/>
          <p:cNvGrpSpPr/>
          <p:nvPr/>
        </p:nvGrpSpPr>
        <p:grpSpPr>
          <a:xfrm>
            <a:off x="7464247" y="4212895"/>
            <a:ext cx="136394" cy="143810"/>
            <a:chOff x="4854075" y="2527625"/>
            <a:chExt cx="56000" cy="59050"/>
          </a:xfrm>
        </p:grpSpPr>
        <p:sp>
          <p:nvSpPr>
            <p:cNvPr id="1463" name="Google Shape;1463;p68"/>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68"/>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5" name="Google Shape;1465;p68"/>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68"/>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68"/>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8" name="Google Shape;1468;p68"/>
          <p:cNvGrpSpPr/>
          <p:nvPr/>
        </p:nvGrpSpPr>
        <p:grpSpPr>
          <a:xfrm>
            <a:off x="8088458" y="3676639"/>
            <a:ext cx="99312" cy="160797"/>
            <a:chOff x="5059700" y="2334775"/>
            <a:chExt cx="40775" cy="66025"/>
          </a:xfrm>
        </p:grpSpPr>
        <p:sp>
          <p:nvSpPr>
            <p:cNvPr id="1469" name="Google Shape;1469;p68"/>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68"/>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68"/>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68"/>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68"/>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68"/>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68"/>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68"/>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68"/>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8" name="Google Shape;1478;p68"/>
          <p:cNvGrpSpPr/>
          <p:nvPr/>
        </p:nvGrpSpPr>
        <p:grpSpPr>
          <a:xfrm>
            <a:off x="8045622" y="3941771"/>
            <a:ext cx="184984" cy="160371"/>
            <a:chOff x="5037700" y="2430325"/>
            <a:chExt cx="75950" cy="65850"/>
          </a:xfrm>
        </p:grpSpPr>
        <p:sp>
          <p:nvSpPr>
            <p:cNvPr id="1479" name="Google Shape;1479;p68"/>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68"/>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 name="Google Shape;1481;p68"/>
          <p:cNvGrpSpPr/>
          <p:nvPr/>
        </p:nvGrpSpPr>
        <p:grpSpPr>
          <a:xfrm>
            <a:off x="7465128" y="3708223"/>
            <a:ext cx="173014" cy="97629"/>
            <a:chOff x="4756975" y="2341800"/>
            <a:chExt cx="91975" cy="51925"/>
          </a:xfrm>
        </p:grpSpPr>
        <p:sp>
          <p:nvSpPr>
            <p:cNvPr id="1482" name="Google Shape;1482;p68"/>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68"/>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68"/>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68"/>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68"/>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68"/>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68"/>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68"/>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68"/>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68"/>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68"/>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68"/>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68"/>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68"/>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68"/>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68"/>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68"/>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68"/>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68"/>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68"/>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2" name="Google Shape;1502;p68"/>
          <p:cNvGrpSpPr/>
          <p:nvPr/>
        </p:nvGrpSpPr>
        <p:grpSpPr>
          <a:xfrm>
            <a:off x="7732065" y="4196920"/>
            <a:ext cx="212497" cy="175761"/>
            <a:chOff x="4943575" y="2516350"/>
            <a:chExt cx="98675" cy="81700"/>
          </a:xfrm>
        </p:grpSpPr>
        <p:sp>
          <p:nvSpPr>
            <p:cNvPr id="1503" name="Google Shape;1503;p68"/>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68"/>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68"/>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68"/>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68"/>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68"/>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68"/>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68"/>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68"/>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68"/>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68"/>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68"/>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68"/>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68"/>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68"/>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68"/>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68"/>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68"/>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68"/>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68"/>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68"/>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68"/>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68"/>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68"/>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68"/>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68"/>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68"/>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68"/>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68"/>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68"/>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68"/>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68"/>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68"/>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68"/>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68"/>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68"/>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68"/>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68"/>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68"/>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68"/>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68"/>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68"/>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68"/>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68"/>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68"/>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68"/>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68"/>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68"/>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68"/>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68"/>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68"/>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68"/>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68"/>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68"/>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68"/>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68"/>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68"/>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68"/>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68"/>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68"/>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68"/>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68"/>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68"/>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68"/>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68"/>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68"/>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68"/>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68"/>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68"/>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68"/>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68"/>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68"/>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68"/>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68"/>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68"/>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68"/>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68"/>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68"/>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81" name="Google Shape;1581;p68"/>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68"/>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68"/>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68"/>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68"/>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89" name="Shape 1589"/>
        <p:cNvGrpSpPr/>
        <p:nvPr/>
      </p:nvGrpSpPr>
      <p:grpSpPr>
        <a:xfrm>
          <a:off x="0" y="0"/>
          <a:ext cx="0" cy="0"/>
          <a:chOff x="0" y="0"/>
          <a:chExt cx="0" cy="0"/>
        </a:xfrm>
      </p:grpSpPr>
      <p:grpSp>
        <p:nvGrpSpPr>
          <p:cNvPr id="1590" name="Google Shape;1590;p69"/>
          <p:cNvGrpSpPr/>
          <p:nvPr/>
        </p:nvGrpSpPr>
        <p:grpSpPr>
          <a:xfrm>
            <a:off x="6647587" y="3567393"/>
            <a:ext cx="560636" cy="516497"/>
            <a:chOff x="6652051" y="3714143"/>
            <a:chExt cx="560636" cy="516497"/>
          </a:xfrm>
        </p:grpSpPr>
        <p:grpSp>
          <p:nvGrpSpPr>
            <p:cNvPr id="1591" name="Google Shape;1591;p69"/>
            <p:cNvGrpSpPr/>
            <p:nvPr/>
          </p:nvGrpSpPr>
          <p:grpSpPr>
            <a:xfrm>
              <a:off x="6669657" y="3716715"/>
              <a:ext cx="466768" cy="464314"/>
              <a:chOff x="3139766" y="765669"/>
              <a:chExt cx="886380" cy="881888"/>
            </a:xfrm>
          </p:grpSpPr>
          <p:grpSp>
            <p:nvGrpSpPr>
              <p:cNvPr id="1592" name="Google Shape;1592;p69"/>
              <p:cNvGrpSpPr/>
              <p:nvPr/>
            </p:nvGrpSpPr>
            <p:grpSpPr>
              <a:xfrm>
                <a:off x="3139766" y="765669"/>
                <a:ext cx="886380" cy="881888"/>
                <a:chOff x="3139766" y="765669"/>
                <a:chExt cx="886380" cy="881888"/>
              </a:xfrm>
            </p:grpSpPr>
            <p:sp>
              <p:nvSpPr>
                <p:cNvPr id="1593" name="Google Shape;1593;p69"/>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69"/>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69"/>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69"/>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69"/>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69"/>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69"/>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69"/>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69"/>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02" name="Google Shape;1602;p69"/>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69"/>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69"/>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69"/>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06" name="Google Shape;1606;p69"/>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7" name="Google Shape;1607;p69"/>
          <p:cNvGrpSpPr/>
          <p:nvPr/>
        </p:nvGrpSpPr>
        <p:grpSpPr>
          <a:xfrm>
            <a:off x="7646296" y="3047976"/>
            <a:ext cx="104231" cy="320340"/>
            <a:chOff x="7564426" y="3224343"/>
            <a:chExt cx="119985" cy="368801"/>
          </a:xfrm>
        </p:grpSpPr>
        <p:sp>
          <p:nvSpPr>
            <p:cNvPr id="1608" name="Google Shape;1608;p69"/>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69"/>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0" name="Google Shape;1610;p69"/>
          <p:cNvGrpSpPr/>
          <p:nvPr/>
        </p:nvGrpSpPr>
        <p:grpSpPr>
          <a:xfrm>
            <a:off x="7345785" y="3042077"/>
            <a:ext cx="189489" cy="332132"/>
            <a:chOff x="8370831" y="3202002"/>
            <a:chExt cx="218129" cy="382376"/>
          </a:xfrm>
        </p:grpSpPr>
        <p:sp>
          <p:nvSpPr>
            <p:cNvPr id="1611" name="Google Shape;1611;p69"/>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69"/>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3" name="Google Shape;1613;p69"/>
          <p:cNvGrpSpPr/>
          <p:nvPr/>
        </p:nvGrpSpPr>
        <p:grpSpPr>
          <a:xfrm>
            <a:off x="8069174" y="3453209"/>
            <a:ext cx="309429" cy="267000"/>
            <a:chOff x="6742064" y="3750480"/>
            <a:chExt cx="399315" cy="344560"/>
          </a:xfrm>
        </p:grpSpPr>
        <p:sp>
          <p:nvSpPr>
            <p:cNvPr id="1614" name="Google Shape;1614;p69"/>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69"/>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6" name="Google Shape;1616;p69"/>
          <p:cNvGrpSpPr/>
          <p:nvPr/>
        </p:nvGrpSpPr>
        <p:grpSpPr>
          <a:xfrm>
            <a:off x="7608193" y="3804257"/>
            <a:ext cx="180437" cy="281608"/>
            <a:chOff x="7248525" y="3739696"/>
            <a:chExt cx="230531" cy="359790"/>
          </a:xfrm>
        </p:grpSpPr>
        <p:sp>
          <p:nvSpPr>
            <p:cNvPr id="1617" name="Google Shape;1617;p69"/>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69"/>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9" name="Google Shape;1619;p69"/>
          <p:cNvGrpSpPr/>
          <p:nvPr/>
        </p:nvGrpSpPr>
        <p:grpSpPr>
          <a:xfrm>
            <a:off x="7854113" y="3447481"/>
            <a:ext cx="162896" cy="278710"/>
            <a:chOff x="7601242" y="3729267"/>
            <a:chExt cx="222566" cy="380803"/>
          </a:xfrm>
        </p:grpSpPr>
        <p:sp>
          <p:nvSpPr>
            <p:cNvPr id="1620" name="Google Shape;1620;p69"/>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69"/>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22" name="Google Shape;1622;p69"/>
          <p:cNvSpPr/>
          <p:nvPr/>
        </p:nvSpPr>
        <p:spPr>
          <a:xfrm>
            <a:off x="7820139" y="3059838"/>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23" name="Google Shape;1623;p69"/>
          <p:cNvGrpSpPr/>
          <p:nvPr/>
        </p:nvGrpSpPr>
        <p:grpSpPr>
          <a:xfrm>
            <a:off x="7343758" y="3448622"/>
            <a:ext cx="193543" cy="275990"/>
            <a:chOff x="8304647" y="3738687"/>
            <a:chExt cx="225076" cy="320956"/>
          </a:xfrm>
        </p:grpSpPr>
        <p:sp>
          <p:nvSpPr>
            <p:cNvPr id="1624" name="Google Shape;1624;p69"/>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69"/>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69"/>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7" name="Google Shape;1627;p69"/>
          <p:cNvGrpSpPr/>
          <p:nvPr/>
        </p:nvGrpSpPr>
        <p:grpSpPr>
          <a:xfrm>
            <a:off x="7616251" y="3448622"/>
            <a:ext cx="178492" cy="275990"/>
            <a:chOff x="8615101" y="3738687"/>
            <a:chExt cx="207573" cy="320956"/>
          </a:xfrm>
        </p:grpSpPr>
        <p:sp>
          <p:nvSpPr>
            <p:cNvPr id="1628" name="Google Shape;1628;p69"/>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69"/>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69"/>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31" name="Google Shape;1631;p69"/>
          <p:cNvSpPr/>
          <p:nvPr/>
        </p:nvSpPr>
        <p:spPr>
          <a:xfrm>
            <a:off x="8112690" y="3038505"/>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32" name="Google Shape;1632;p69"/>
          <p:cNvGrpSpPr/>
          <p:nvPr/>
        </p:nvGrpSpPr>
        <p:grpSpPr>
          <a:xfrm>
            <a:off x="7841782" y="3851282"/>
            <a:ext cx="187557" cy="187557"/>
            <a:chOff x="8565775" y="671075"/>
            <a:chExt cx="441000" cy="441000"/>
          </a:xfrm>
        </p:grpSpPr>
        <p:sp>
          <p:nvSpPr>
            <p:cNvPr id="1633" name="Google Shape;1633;p69"/>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69"/>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35" name="Google Shape;1635;p69"/>
          <p:cNvSpPr/>
          <p:nvPr/>
        </p:nvSpPr>
        <p:spPr>
          <a:xfrm>
            <a:off x="8127048" y="3847203"/>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69"/>
          <p:cNvSpPr/>
          <p:nvPr/>
        </p:nvSpPr>
        <p:spPr>
          <a:xfrm flipH="1">
            <a:off x="7351235" y="3813658"/>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37" name="Google Shape;1637;p69"/>
          <p:cNvGrpSpPr/>
          <p:nvPr/>
        </p:nvGrpSpPr>
        <p:grpSpPr>
          <a:xfrm>
            <a:off x="5996254" y="2923808"/>
            <a:ext cx="587865" cy="517731"/>
            <a:chOff x="6000718" y="3070557"/>
            <a:chExt cx="587865" cy="517731"/>
          </a:xfrm>
        </p:grpSpPr>
        <p:sp>
          <p:nvSpPr>
            <p:cNvPr id="1638" name="Google Shape;1638;p69"/>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69"/>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69"/>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69"/>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69"/>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69"/>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69"/>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69"/>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69"/>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69"/>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8" name="Google Shape;1648;p69"/>
          <p:cNvGrpSpPr/>
          <p:nvPr/>
        </p:nvGrpSpPr>
        <p:grpSpPr>
          <a:xfrm>
            <a:off x="6011059" y="3567468"/>
            <a:ext cx="557665" cy="516387"/>
            <a:chOff x="6015523" y="3714217"/>
            <a:chExt cx="557665" cy="516387"/>
          </a:xfrm>
        </p:grpSpPr>
        <p:grpSp>
          <p:nvGrpSpPr>
            <p:cNvPr id="1649" name="Google Shape;1649;p69"/>
            <p:cNvGrpSpPr/>
            <p:nvPr/>
          </p:nvGrpSpPr>
          <p:grpSpPr>
            <a:xfrm>
              <a:off x="6036094" y="3716980"/>
              <a:ext cx="529822" cy="510480"/>
              <a:chOff x="3148311" y="-545634"/>
              <a:chExt cx="1006118" cy="969572"/>
            </a:xfrm>
          </p:grpSpPr>
          <p:sp>
            <p:nvSpPr>
              <p:cNvPr id="1650" name="Google Shape;1650;p69"/>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69"/>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69"/>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69"/>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69"/>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69"/>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69"/>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69"/>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69"/>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69"/>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60" name="Google Shape;1660;p69"/>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1" name="Google Shape;1661;p69"/>
          <p:cNvGrpSpPr/>
          <p:nvPr/>
        </p:nvGrpSpPr>
        <p:grpSpPr>
          <a:xfrm>
            <a:off x="6639841" y="2926879"/>
            <a:ext cx="576302" cy="511871"/>
            <a:chOff x="6644304" y="3073628"/>
            <a:chExt cx="576302" cy="511871"/>
          </a:xfrm>
        </p:grpSpPr>
        <p:grpSp>
          <p:nvGrpSpPr>
            <p:cNvPr id="1662" name="Google Shape;1662;p69"/>
            <p:cNvGrpSpPr/>
            <p:nvPr/>
          </p:nvGrpSpPr>
          <p:grpSpPr>
            <a:xfrm>
              <a:off x="6712169" y="3073651"/>
              <a:ext cx="481611" cy="506713"/>
              <a:chOff x="1833536" y="-546641"/>
              <a:chExt cx="914567" cy="962419"/>
            </a:xfrm>
          </p:grpSpPr>
          <p:grpSp>
            <p:nvGrpSpPr>
              <p:cNvPr id="1663" name="Google Shape;1663;p69"/>
              <p:cNvGrpSpPr/>
              <p:nvPr/>
            </p:nvGrpSpPr>
            <p:grpSpPr>
              <a:xfrm>
                <a:off x="1833536" y="-524249"/>
                <a:ext cx="914567" cy="940027"/>
                <a:chOff x="1833536" y="-524249"/>
                <a:chExt cx="914567" cy="940027"/>
              </a:xfrm>
            </p:grpSpPr>
            <p:sp>
              <p:nvSpPr>
                <p:cNvPr id="1664" name="Google Shape;1664;p69"/>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69"/>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69"/>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69"/>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69"/>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69" name="Google Shape;1669;p69"/>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69"/>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69"/>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69"/>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73" name="Google Shape;1673;p69"/>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4" name="Google Shape;1674;p69"/>
          <p:cNvGrpSpPr/>
          <p:nvPr/>
        </p:nvGrpSpPr>
        <p:grpSpPr>
          <a:xfrm>
            <a:off x="719115" y="2852867"/>
            <a:ext cx="2622876" cy="1333540"/>
            <a:chOff x="238125" y="1038125"/>
            <a:chExt cx="7146800" cy="3633625"/>
          </a:xfrm>
        </p:grpSpPr>
        <p:sp>
          <p:nvSpPr>
            <p:cNvPr id="1675" name="Google Shape;1675;p69"/>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69"/>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69"/>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69"/>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69"/>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69"/>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69"/>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69"/>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69"/>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69"/>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69"/>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69"/>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69"/>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69"/>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69"/>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69"/>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69"/>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69"/>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69"/>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69"/>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69"/>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69"/>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69"/>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69"/>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69"/>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69"/>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69"/>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69"/>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69"/>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69"/>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69"/>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69"/>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69"/>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69"/>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69"/>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69"/>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69"/>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69"/>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69"/>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69"/>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69"/>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69"/>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69"/>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69"/>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69"/>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69"/>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69"/>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69"/>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69"/>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69"/>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69"/>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69"/>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69"/>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69"/>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69"/>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69"/>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69"/>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69"/>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69"/>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69"/>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69"/>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69"/>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69"/>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69"/>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69"/>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69"/>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69"/>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69"/>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69"/>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69"/>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69"/>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69"/>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69"/>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69"/>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69"/>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69"/>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69"/>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69"/>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69"/>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69"/>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69"/>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69"/>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69"/>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69"/>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69"/>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69"/>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69"/>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69"/>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69"/>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69"/>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69"/>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69"/>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69"/>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69"/>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69"/>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69"/>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69"/>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69"/>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69"/>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69"/>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69"/>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69"/>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69"/>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69"/>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69"/>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69"/>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69"/>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69"/>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69"/>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69"/>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69"/>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69"/>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69"/>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69"/>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69"/>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69"/>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69"/>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69"/>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69"/>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69"/>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69"/>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69"/>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69"/>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69"/>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69"/>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69"/>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69"/>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69"/>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69"/>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69"/>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69"/>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69"/>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69"/>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69"/>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69"/>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69"/>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69"/>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69"/>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69"/>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69"/>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69"/>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69"/>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69"/>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69"/>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69"/>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69"/>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69"/>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69"/>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69"/>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69"/>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69"/>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69"/>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69"/>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69"/>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69"/>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69"/>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69"/>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69"/>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69"/>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69"/>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69"/>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69"/>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69"/>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69"/>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69"/>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69"/>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69"/>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69"/>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69"/>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69"/>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69"/>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69"/>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69"/>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69"/>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69"/>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69"/>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69"/>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69"/>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69"/>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69"/>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69"/>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69"/>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69"/>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69"/>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69"/>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69"/>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69"/>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69"/>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69"/>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69"/>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69"/>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69"/>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69"/>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69"/>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69"/>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69"/>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69"/>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69"/>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69"/>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69"/>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69"/>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69"/>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69"/>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69"/>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69"/>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69"/>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69"/>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69"/>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69"/>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69"/>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69"/>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69"/>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69"/>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69"/>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69"/>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69"/>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69"/>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69"/>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69"/>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69"/>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69"/>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69"/>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69"/>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69"/>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69"/>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69"/>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69"/>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69"/>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69"/>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69"/>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69"/>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69"/>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69"/>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69"/>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69"/>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69"/>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69"/>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69"/>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69"/>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69"/>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69"/>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69"/>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69"/>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69"/>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69"/>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69"/>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69"/>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69"/>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69"/>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69"/>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69"/>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69"/>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69"/>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69"/>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69"/>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69"/>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69"/>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69"/>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69"/>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69"/>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69"/>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69"/>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69"/>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69"/>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69"/>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69"/>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69"/>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69"/>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69"/>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69"/>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69"/>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69"/>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69"/>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69"/>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69"/>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69"/>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69"/>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69"/>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69"/>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69"/>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69"/>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69"/>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69"/>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69"/>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69"/>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69"/>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69"/>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69"/>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69"/>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69"/>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69"/>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69"/>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69"/>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69"/>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69"/>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69"/>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69"/>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69"/>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69"/>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69"/>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69"/>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69"/>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69"/>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69"/>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69"/>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69"/>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69"/>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69"/>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69"/>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69"/>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69"/>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69"/>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69"/>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69"/>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69"/>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69"/>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69"/>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69"/>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69"/>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69"/>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69"/>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69"/>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69"/>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69"/>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69"/>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69"/>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69"/>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69"/>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69"/>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69"/>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69"/>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69"/>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69"/>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69"/>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69"/>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69"/>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69"/>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69"/>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69"/>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69"/>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69"/>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69"/>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69"/>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69"/>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69"/>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69"/>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69"/>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69"/>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69"/>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69"/>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69"/>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69"/>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69"/>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69"/>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69"/>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69"/>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69"/>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69"/>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69"/>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69"/>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69"/>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69"/>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69"/>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69"/>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69"/>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69"/>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69"/>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69"/>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69"/>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69"/>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69"/>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69"/>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69"/>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69"/>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69"/>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69"/>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69"/>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69"/>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69"/>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69"/>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69"/>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69"/>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69"/>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69"/>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69"/>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69"/>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69"/>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69"/>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69"/>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69"/>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69"/>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69"/>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69"/>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69"/>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69"/>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69"/>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69"/>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69"/>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69"/>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69"/>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69"/>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69"/>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69"/>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69"/>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69"/>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69"/>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69"/>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69"/>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69"/>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69"/>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69"/>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69"/>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69"/>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69"/>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69"/>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69"/>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69"/>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69"/>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69"/>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69"/>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69"/>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69"/>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69"/>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69"/>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69"/>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69"/>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69"/>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69"/>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69"/>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69"/>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69"/>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69"/>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69"/>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69"/>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69"/>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69"/>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69"/>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69"/>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69"/>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69"/>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69"/>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69"/>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69"/>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69"/>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69"/>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69"/>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69"/>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69"/>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69"/>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69"/>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69"/>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69"/>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69"/>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69"/>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69"/>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69"/>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69"/>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69"/>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69"/>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69"/>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69"/>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69"/>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69"/>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69"/>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69"/>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69"/>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69"/>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69"/>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69"/>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69"/>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69"/>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69"/>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69"/>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69"/>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69"/>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69"/>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69"/>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69"/>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69"/>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69"/>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69"/>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69"/>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69"/>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69"/>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69"/>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69"/>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69"/>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69"/>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69"/>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69"/>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69"/>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69"/>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69"/>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69"/>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69"/>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69"/>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69"/>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69"/>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69"/>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69"/>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69"/>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69"/>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69"/>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69"/>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69"/>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69"/>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69"/>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69"/>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69"/>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69"/>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69"/>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69"/>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69"/>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69"/>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69"/>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69"/>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69"/>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69"/>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69"/>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69"/>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69"/>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69"/>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69"/>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69"/>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69"/>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69"/>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69"/>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69"/>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69"/>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69"/>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69"/>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69"/>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69"/>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69"/>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69"/>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69"/>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69"/>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69"/>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69"/>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69"/>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69"/>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69"/>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69"/>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69"/>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69"/>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69"/>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69"/>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69"/>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69"/>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69"/>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69"/>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69"/>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69"/>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69"/>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69"/>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69"/>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69"/>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69"/>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69"/>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69"/>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69"/>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69"/>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69"/>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69"/>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69"/>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69"/>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69"/>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69"/>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69"/>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69"/>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69"/>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69"/>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69"/>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69"/>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69"/>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69"/>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69"/>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69"/>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69"/>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69"/>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69"/>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69"/>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69"/>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69"/>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69"/>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69"/>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69"/>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69"/>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69"/>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69"/>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69"/>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69"/>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69"/>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69"/>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69"/>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69"/>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69"/>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69"/>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69"/>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69"/>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69"/>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69"/>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69"/>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69"/>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69"/>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69"/>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69"/>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69"/>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69"/>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69"/>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69"/>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69"/>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69"/>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69"/>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69"/>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69"/>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69"/>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69"/>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69"/>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69"/>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69"/>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69"/>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69"/>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69"/>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69"/>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69"/>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69"/>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69"/>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69"/>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69"/>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69"/>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69"/>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69"/>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69"/>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69"/>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69"/>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69"/>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69"/>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69"/>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69"/>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69"/>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69"/>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69"/>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69"/>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69"/>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69"/>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69"/>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69"/>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69"/>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69"/>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69"/>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69"/>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69"/>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69"/>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69"/>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69"/>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69"/>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69"/>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69"/>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69"/>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69"/>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69"/>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69"/>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69"/>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69"/>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69"/>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69"/>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69"/>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69"/>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69"/>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69"/>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69"/>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69"/>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69"/>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69"/>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69"/>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69"/>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69"/>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69"/>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69"/>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69"/>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69"/>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69"/>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69"/>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69"/>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69"/>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69"/>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69"/>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69"/>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69"/>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69"/>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69"/>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69"/>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69"/>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69"/>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69"/>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69"/>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69"/>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69"/>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69"/>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69"/>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69"/>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69"/>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69"/>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69"/>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69"/>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69"/>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69"/>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69"/>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69"/>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69"/>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69"/>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69"/>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69"/>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69"/>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69"/>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69"/>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69"/>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69"/>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69"/>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69"/>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69"/>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69"/>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69"/>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69"/>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69"/>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69"/>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69"/>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69"/>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69"/>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69"/>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69"/>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69"/>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69"/>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69"/>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69"/>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69"/>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69"/>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69"/>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69"/>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69"/>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69"/>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69"/>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69"/>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69"/>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69"/>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69"/>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69"/>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69"/>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69"/>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69"/>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69"/>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69"/>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69"/>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69"/>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69"/>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69"/>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69"/>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69"/>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69"/>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69"/>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69"/>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69"/>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69"/>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69"/>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69"/>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69"/>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69"/>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69"/>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69"/>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69"/>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69"/>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69"/>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69"/>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69"/>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69"/>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69"/>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69"/>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69"/>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69"/>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69"/>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69"/>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69"/>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69"/>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69"/>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69"/>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69"/>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69"/>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69"/>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69"/>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69"/>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69"/>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69"/>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69"/>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69"/>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69"/>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69"/>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69"/>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69"/>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69"/>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69"/>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69"/>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69"/>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69"/>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69"/>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69"/>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69"/>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69"/>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69"/>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69"/>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69"/>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69"/>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69"/>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69"/>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69"/>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69"/>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69"/>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69"/>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69"/>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69"/>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69"/>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69"/>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69"/>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69"/>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69"/>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69"/>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69"/>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69"/>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69"/>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69"/>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69"/>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69"/>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69"/>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69"/>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69"/>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69"/>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69"/>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69"/>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69"/>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69"/>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69"/>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69"/>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69"/>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69"/>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69"/>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69"/>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69"/>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69"/>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69"/>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69"/>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69"/>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69"/>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69"/>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69"/>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69"/>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69"/>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69"/>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69"/>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69"/>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69"/>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69"/>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69"/>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69"/>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69"/>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69"/>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69"/>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69"/>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69"/>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69"/>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69"/>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69"/>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69"/>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69"/>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69"/>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69"/>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69"/>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69"/>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69"/>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69"/>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69"/>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69"/>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69"/>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69"/>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69"/>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69"/>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69"/>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69"/>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69"/>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69"/>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69"/>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69"/>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69"/>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69"/>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69"/>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69"/>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69"/>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69"/>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69"/>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69"/>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69"/>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69"/>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69"/>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69"/>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69"/>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69"/>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69"/>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69"/>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69"/>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69"/>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69"/>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69"/>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69"/>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69"/>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69"/>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69"/>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69"/>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69"/>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69"/>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69"/>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69"/>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69"/>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69"/>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69"/>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69"/>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69"/>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69"/>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69"/>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69"/>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69"/>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69"/>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69"/>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69"/>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69"/>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69"/>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69"/>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69"/>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69"/>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69"/>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69"/>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69"/>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69"/>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69"/>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69"/>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69"/>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69"/>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69"/>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69"/>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69"/>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69"/>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69"/>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69"/>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69"/>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69"/>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69"/>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69"/>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69"/>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69"/>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69"/>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69"/>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69"/>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69"/>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69"/>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69"/>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69"/>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69"/>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69"/>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69"/>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69"/>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69"/>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69"/>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69"/>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69"/>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69"/>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69"/>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69"/>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69"/>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69"/>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69"/>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69"/>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69"/>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69"/>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69"/>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69"/>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69"/>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69"/>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69"/>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69"/>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69"/>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69"/>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69"/>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69"/>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69"/>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69"/>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69"/>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69"/>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69"/>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69"/>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69"/>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69"/>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69"/>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69"/>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69"/>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69"/>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69"/>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69"/>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69"/>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69"/>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69"/>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69"/>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69"/>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69"/>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69"/>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69"/>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69"/>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69"/>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69"/>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69"/>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69"/>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69"/>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69"/>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69"/>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69"/>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69"/>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69"/>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69"/>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69"/>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69"/>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69"/>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69"/>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69"/>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69"/>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69"/>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69"/>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69"/>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69"/>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69"/>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69"/>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69"/>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69"/>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69"/>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69"/>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69"/>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69"/>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69"/>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69"/>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69"/>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69"/>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69"/>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69"/>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69"/>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69"/>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69"/>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69"/>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69"/>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69"/>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69"/>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69"/>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69"/>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69"/>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69"/>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69"/>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69"/>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69"/>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69"/>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69"/>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69"/>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69"/>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69"/>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69"/>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69"/>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69"/>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69"/>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69"/>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69"/>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69"/>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69"/>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69"/>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69"/>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69"/>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69"/>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69"/>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69"/>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69"/>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69"/>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69"/>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69"/>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69"/>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69"/>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69"/>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69"/>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69"/>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69"/>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69"/>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69"/>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69"/>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69"/>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69"/>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69"/>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69"/>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69"/>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69"/>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69"/>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69"/>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69"/>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69"/>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69"/>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69"/>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69"/>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69"/>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69"/>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69"/>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69"/>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69"/>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69"/>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69"/>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69"/>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69"/>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69"/>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69"/>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69"/>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69"/>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69"/>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69"/>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69"/>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69"/>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69"/>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69"/>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69"/>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69"/>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69"/>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69"/>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69"/>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69"/>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69"/>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69"/>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69"/>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69"/>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69"/>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69"/>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69"/>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69"/>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69"/>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69"/>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69"/>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69"/>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69"/>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69"/>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69"/>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69"/>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69"/>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69"/>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69"/>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69"/>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69"/>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69"/>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69"/>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69"/>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69"/>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69"/>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69"/>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69"/>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69"/>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69"/>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69"/>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69"/>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69"/>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69"/>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69"/>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69"/>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69"/>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69"/>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69"/>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69"/>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69"/>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69"/>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69"/>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69"/>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69"/>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69"/>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69"/>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69"/>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69"/>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69"/>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69"/>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69"/>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69"/>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69"/>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69"/>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69"/>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69"/>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69"/>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69"/>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69"/>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69"/>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69"/>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69"/>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69"/>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69"/>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69"/>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69"/>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69"/>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69"/>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69"/>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69"/>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69"/>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69"/>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69"/>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69"/>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69"/>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69"/>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69"/>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69"/>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69"/>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69"/>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69"/>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69"/>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69"/>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69"/>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69"/>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69"/>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69"/>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69"/>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69"/>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69"/>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69"/>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69"/>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69"/>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69"/>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69"/>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69"/>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69"/>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69"/>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69"/>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69"/>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69"/>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69"/>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69"/>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69"/>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69"/>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69"/>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69"/>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69"/>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69"/>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69"/>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69"/>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69"/>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69"/>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69"/>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69"/>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69"/>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69"/>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69"/>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69"/>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69"/>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69"/>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69"/>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69"/>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69"/>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69"/>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69"/>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69"/>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69"/>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69"/>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69"/>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69"/>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69"/>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69"/>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69"/>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69"/>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69"/>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69"/>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69"/>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69"/>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69"/>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69"/>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69"/>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69"/>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69"/>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69"/>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69"/>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69"/>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69"/>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69"/>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69"/>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69"/>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69"/>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69"/>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69"/>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69"/>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69"/>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69"/>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69"/>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69"/>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69"/>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69"/>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69"/>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69"/>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69"/>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69"/>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69"/>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69"/>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69"/>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69"/>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69"/>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69"/>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69"/>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69"/>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69"/>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69"/>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69"/>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69"/>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69"/>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69"/>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69"/>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69"/>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69"/>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69"/>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69"/>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69"/>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69"/>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69"/>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69"/>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69"/>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69"/>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69"/>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69"/>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69"/>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69"/>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69"/>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69"/>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69"/>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69"/>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69"/>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69"/>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69"/>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69"/>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69"/>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69"/>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69"/>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69"/>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69"/>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69"/>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69"/>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69"/>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69"/>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69"/>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69"/>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69"/>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69"/>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69"/>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69"/>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69"/>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69"/>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69"/>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69"/>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69"/>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69"/>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69"/>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69"/>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69"/>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69"/>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69"/>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69"/>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69"/>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69"/>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69"/>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69"/>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69"/>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69"/>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69"/>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69"/>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69"/>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69"/>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69"/>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69"/>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69"/>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69"/>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69"/>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69"/>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69"/>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69"/>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69"/>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69"/>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69"/>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69"/>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69"/>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69"/>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69"/>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69"/>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69"/>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69"/>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69"/>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69"/>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69"/>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69"/>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69"/>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69"/>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69"/>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69"/>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69"/>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69"/>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69"/>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69"/>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69"/>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69"/>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69"/>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69"/>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69"/>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69"/>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69"/>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69"/>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69"/>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69"/>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69"/>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69"/>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69"/>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69"/>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69"/>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69"/>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69"/>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69"/>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69"/>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69"/>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69"/>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69"/>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69"/>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69"/>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69"/>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69"/>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69"/>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69"/>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69"/>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69"/>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69"/>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69"/>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69"/>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69"/>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69"/>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69"/>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69"/>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69"/>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69"/>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69"/>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69"/>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69"/>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69"/>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69"/>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69"/>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69"/>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69"/>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69"/>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69"/>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69"/>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69"/>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69"/>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69"/>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69"/>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69"/>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69"/>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69"/>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69"/>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69"/>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69"/>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69"/>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69"/>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69"/>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69"/>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69"/>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69"/>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69"/>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69"/>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69"/>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69"/>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69"/>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69"/>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69"/>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69"/>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69"/>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69"/>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69"/>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69"/>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69"/>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69"/>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69"/>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69"/>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69"/>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69"/>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69"/>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69"/>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69"/>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69"/>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69"/>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69"/>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69"/>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69"/>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69"/>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69"/>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69"/>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69"/>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69"/>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69"/>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69"/>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69"/>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69"/>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69"/>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69"/>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69"/>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69"/>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69"/>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69"/>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69"/>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69"/>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69"/>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69"/>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69"/>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69"/>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69"/>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69"/>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69"/>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69"/>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69"/>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69"/>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69"/>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69"/>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69"/>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69"/>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69"/>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69"/>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69"/>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69"/>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69"/>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69"/>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69"/>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69"/>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69"/>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69"/>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69"/>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69"/>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69"/>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69"/>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69"/>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69"/>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69"/>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69"/>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69"/>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69"/>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69"/>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69"/>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69"/>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69"/>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69"/>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69"/>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69"/>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69"/>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69"/>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69"/>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69"/>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69"/>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69"/>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69"/>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69"/>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69"/>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69"/>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69"/>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69"/>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69"/>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69"/>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69"/>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69"/>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69"/>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69"/>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69"/>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47" name="Google Shape;3247;p69"/>
          <p:cNvGrpSpPr/>
          <p:nvPr/>
        </p:nvGrpSpPr>
        <p:grpSpPr>
          <a:xfrm>
            <a:off x="3574273" y="2854307"/>
            <a:ext cx="2241344" cy="1330656"/>
            <a:chOff x="3597785" y="3065882"/>
            <a:chExt cx="2241344" cy="1330656"/>
          </a:xfrm>
        </p:grpSpPr>
        <p:grpSp>
          <p:nvGrpSpPr>
            <p:cNvPr id="3248" name="Google Shape;3248;p69"/>
            <p:cNvGrpSpPr/>
            <p:nvPr/>
          </p:nvGrpSpPr>
          <p:grpSpPr>
            <a:xfrm>
              <a:off x="5296908" y="3937355"/>
              <a:ext cx="143198" cy="32380"/>
              <a:chOff x="5296908" y="3937355"/>
              <a:chExt cx="143198" cy="32380"/>
            </a:xfrm>
          </p:grpSpPr>
          <p:sp>
            <p:nvSpPr>
              <p:cNvPr id="3249" name="Google Shape;3249;p69"/>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50" name="Google Shape;3250;p69"/>
              <p:cNvGrpSpPr/>
              <p:nvPr/>
            </p:nvGrpSpPr>
            <p:grpSpPr>
              <a:xfrm>
                <a:off x="5402331" y="3937355"/>
                <a:ext cx="37776" cy="32380"/>
                <a:chOff x="5402331" y="3937355"/>
                <a:chExt cx="37776" cy="32380"/>
              </a:xfrm>
            </p:grpSpPr>
            <p:sp>
              <p:nvSpPr>
                <p:cNvPr id="3251" name="Google Shape;3251;p69"/>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69"/>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53" name="Google Shape;3253;p69"/>
              <p:cNvGrpSpPr/>
              <p:nvPr/>
            </p:nvGrpSpPr>
            <p:grpSpPr>
              <a:xfrm>
                <a:off x="5296908" y="3937355"/>
                <a:ext cx="37783" cy="32380"/>
                <a:chOff x="5296908" y="3937355"/>
                <a:chExt cx="37783" cy="32380"/>
              </a:xfrm>
            </p:grpSpPr>
            <p:sp>
              <p:nvSpPr>
                <p:cNvPr id="3254" name="Google Shape;3254;p69"/>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69"/>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256" name="Google Shape;3256;p69"/>
            <p:cNvGrpSpPr/>
            <p:nvPr/>
          </p:nvGrpSpPr>
          <p:grpSpPr>
            <a:xfrm>
              <a:off x="4724163" y="3119631"/>
              <a:ext cx="120838" cy="84218"/>
              <a:chOff x="4724163" y="3119631"/>
              <a:chExt cx="120838" cy="84218"/>
            </a:xfrm>
          </p:grpSpPr>
          <p:grpSp>
            <p:nvGrpSpPr>
              <p:cNvPr id="3257" name="Google Shape;3257;p69"/>
              <p:cNvGrpSpPr/>
              <p:nvPr/>
            </p:nvGrpSpPr>
            <p:grpSpPr>
              <a:xfrm>
                <a:off x="4746712" y="3132773"/>
                <a:ext cx="86869" cy="56424"/>
                <a:chOff x="4746712" y="3132773"/>
                <a:chExt cx="86869" cy="56424"/>
              </a:xfrm>
            </p:grpSpPr>
            <p:sp>
              <p:nvSpPr>
                <p:cNvPr id="3258" name="Google Shape;3258;p69"/>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69"/>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60" name="Google Shape;3260;p69"/>
              <p:cNvGrpSpPr/>
              <p:nvPr/>
            </p:nvGrpSpPr>
            <p:grpSpPr>
              <a:xfrm>
                <a:off x="4773634" y="3143336"/>
                <a:ext cx="37776" cy="32451"/>
                <a:chOff x="4773634" y="3143336"/>
                <a:chExt cx="37776" cy="32451"/>
              </a:xfrm>
            </p:grpSpPr>
            <p:sp>
              <p:nvSpPr>
                <p:cNvPr id="3261" name="Google Shape;3261;p69"/>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69"/>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63" name="Google Shape;3263;p69"/>
              <p:cNvGrpSpPr/>
              <p:nvPr/>
            </p:nvGrpSpPr>
            <p:grpSpPr>
              <a:xfrm>
                <a:off x="4724163" y="3131248"/>
                <a:ext cx="37776" cy="32459"/>
                <a:chOff x="4724163" y="3131248"/>
                <a:chExt cx="37776" cy="32459"/>
              </a:xfrm>
            </p:grpSpPr>
            <p:sp>
              <p:nvSpPr>
                <p:cNvPr id="3264" name="Google Shape;3264;p69"/>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69"/>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66" name="Google Shape;3266;p69"/>
              <p:cNvGrpSpPr/>
              <p:nvPr/>
            </p:nvGrpSpPr>
            <p:grpSpPr>
              <a:xfrm>
                <a:off x="4755081" y="3176054"/>
                <a:ext cx="32357" cy="27795"/>
                <a:chOff x="4755081" y="3176054"/>
                <a:chExt cx="32357" cy="27795"/>
              </a:xfrm>
            </p:grpSpPr>
            <p:sp>
              <p:nvSpPr>
                <p:cNvPr id="3267" name="Google Shape;3267;p69"/>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69"/>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69" name="Google Shape;3269;p69"/>
              <p:cNvGrpSpPr/>
              <p:nvPr/>
            </p:nvGrpSpPr>
            <p:grpSpPr>
              <a:xfrm>
                <a:off x="4812550" y="3119631"/>
                <a:ext cx="32451" cy="27803"/>
                <a:chOff x="4812550" y="3119631"/>
                <a:chExt cx="32451" cy="27803"/>
              </a:xfrm>
            </p:grpSpPr>
            <p:sp>
              <p:nvSpPr>
                <p:cNvPr id="3270" name="Google Shape;3270;p69"/>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69"/>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272" name="Google Shape;3272;p69"/>
            <p:cNvGrpSpPr/>
            <p:nvPr/>
          </p:nvGrpSpPr>
          <p:grpSpPr>
            <a:xfrm>
              <a:off x="5382826" y="4027197"/>
              <a:ext cx="268967" cy="250422"/>
              <a:chOff x="5382826" y="4027197"/>
              <a:chExt cx="268967" cy="250422"/>
            </a:xfrm>
          </p:grpSpPr>
          <p:grpSp>
            <p:nvGrpSpPr>
              <p:cNvPr id="3273" name="Google Shape;3273;p69"/>
              <p:cNvGrpSpPr/>
              <p:nvPr/>
            </p:nvGrpSpPr>
            <p:grpSpPr>
              <a:xfrm>
                <a:off x="5405280" y="4042510"/>
                <a:ext cx="237570" cy="218647"/>
                <a:chOff x="5405280" y="4042510"/>
                <a:chExt cx="237570" cy="218647"/>
              </a:xfrm>
            </p:grpSpPr>
            <p:sp>
              <p:nvSpPr>
                <p:cNvPr id="3274" name="Google Shape;3274;p69"/>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69"/>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69"/>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69"/>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69"/>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69"/>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80" name="Google Shape;3280;p69"/>
              <p:cNvGrpSpPr/>
              <p:nvPr/>
            </p:nvGrpSpPr>
            <p:grpSpPr>
              <a:xfrm>
                <a:off x="5382826" y="4125549"/>
                <a:ext cx="37776" cy="32380"/>
                <a:chOff x="5382826" y="4125549"/>
                <a:chExt cx="37776" cy="32380"/>
              </a:xfrm>
            </p:grpSpPr>
            <p:sp>
              <p:nvSpPr>
                <p:cNvPr id="3281" name="Google Shape;3281;p69"/>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69"/>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83" name="Google Shape;3283;p69"/>
              <p:cNvGrpSpPr/>
              <p:nvPr/>
            </p:nvGrpSpPr>
            <p:grpSpPr>
              <a:xfrm>
                <a:off x="5475680" y="4195587"/>
                <a:ext cx="37783" cy="32364"/>
                <a:chOff x="5475680" y="4195587"/>
                <a:chExt cx="37783" cy="32364"/>
              </a:xfrm>
            </p:grpSpPr>
            <p:sp>
              <p:nvSpPr>
                <p:cNvPr id="3284" name="Google Shape;3284;p69"/>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69"/>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86" name="Google Shape;3286;p69"/>
              <p:cNvGrpSpPr/>
              <p:nvPr/>
            </p:nvGrpSpPr>
            <p:grpSpPr>
              <a:xfrm>
                <a:off x="5532575" y="4027197"/>
                <a:ext cx="33308" cy="32262"/>
                <a:chOff x="5532575" y="4027197"/>
                <a:chExt cx="33308" cy="32262"/>
              </a:xfrm>
            </p:grpSpPr>
            <p:sp>
              <p:nvSpPr>
                <p:cNvPr id="3287" name="Google Shape;3287;p69"/>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69"/>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89" name="Google Shape;3289;p69"/>
              <p:cNvGrpSpPr/>
              <p:nvPr/>
            </p:nvGrpSpPr>
            <p:grpSpPr>
              <a:xfrm>
                <a:off x="5590706" y="4245348"/>
                <a:ext cx="33497" cy="32270"/>
                <a:chOff x="5590706" y="4245348"/>
                <a:chExt cx="33497" cy="32270"/>
              </a:xfrm>
            </p:grpSpPr>
            <p:sp>
              <p:nvSpPr>
                <p:cNvPr id="3290" name="Google Shape;3290;p69"/>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69"/>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2" name="Google Shape;3292;p69"/>
              <p:cNvGrpSpPr/>
              <p:nvPr/>
            </p:nvGrpSpPr>
            <p:grpSpPr>
              <a:xfrm>
                <a:off x="5618681" y="4109677"/>
                <a:ext cx="33112" cy="32357"/>
                <a:chOff x="5618681" y="4109677"/>
                <a:chExt cx="33112" cy="32357"/>
              </a:xfrm>
            </p:grpSpPr>
            <p:sp>
              <p:nvSpPr>
                <p:cNvPr id="3293" name="Google Shape;3293;p69"/>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69"/>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5" name="Google Shape;3295;p69"/>
              <p:cNvGrpSpPr/>
              <p:nvPr/>
            </p:nvGrpSpPr>
            <p:grpSpPr>
              <a:xfrm>
                <a:off x="5479298" y="4128262"/>
                <a:ext cx="31405" cy="26906"/>
                <a:chOff x="5479298" y="4128262"/>
                <a:chExt cx="31405" cy="26906"/>
              </a:xfrm>
            </p:grpSpPr>
            <p:sp>
              <p:nvSpPr>
                <p:cNvPr id="3296" name="Google Shape;3296;p69"/>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69"/>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8" name="Google Shape;3298;p69"/>
              <p:cNvGrpSpPr/>
              <p:nvPr/>
            </p:nvGrpSpPr>
            <p:grpSpPr>
              <a:xfrm>
                <a:off x="5582903" y="4180116"/>
                <a:ext cx="31499" cy="26898"/>
                <a:chOff x="5582903" y="4180116"/>
                <a:chExt cx="31499" cy="26898"/>
              </a:xfrm>
            </p:grpSpPr>
            <p:sp>
              <p:nvSpPr>
                <p:cNvPr id="3299" name="Google Shape;3299;p69"/>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69"/>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301" name="Google Shape;3301;p69"/>
            <p:cNvGrpSpPr/>
            <p:nvPr/>
          </p:nvGrpSpPr>
          <p:grpSpPr>
            <a:xfrm>
              <a:off x="3977681" y="3230323"/>
              <a:ext cx="94584" cy="84085"/>
              <a:chOff x="3977681" y="3230323"/>
              <a:chExt cx="94584" cy="84085"/>
            </a:xfrm>
          </p:grpSpPr>
          <p:grpSp>
            <p:nvGrpSpPr>
              <p:cNvPr id="3302" name="Google Shape;3302;p69"/>
              <p:cNvGrpSpPr/>
              <p:nvPr/>
            </p:nvGrpSpPr>
            <p:grpSpPr>
              <a:xfrm>
                <a:off x="4000135" y="3243041"/>
                <a:ext cx="59570" cy="57186"/>
                <a:chOff x="4000135" y="3243041"/>
                <a:chExt cx="59570" cy="57186"/>
              </a:xfrm>
            </p:grpSpPr>
            <p:sp>
              <p:nvSpPr>
                <p:cNvPr id="3303" name="Google Shape;3303;p69"/>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69"/>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69"/>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06" name="Google Shape;3306;p69"/>
              <p:cNvGrpSpPr/>
              <p:nvPr/>
            </p:nvGrpSpPr>
            <p:grpSpPr>
              <a:xfrm>
                <a:off x="3977681" y="3245872"/>
                <a:ext cx="37783" cy="32380"/>
                <a:chOff x="3977681" y="3245872"/>
                <a:chExt cx="37783" cy="32380"/>
              </a:xfrm>
            </p:grpSpPr>
            <p:sp>
              <p:nvSpPr>
                <p:cNvPr id="3307" name="Google Shape;3307;p69"/>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69"/>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09" name="Google Shape;3309;p69"/>
              <p:cNvGrpSpPr/>
              <p:nvPr/>
            </p:nvGrpSpPr>
            <p:grpSpPr>
              <a:xfrm>
                <a:off x="4040860" y="3262672"/>
                <a:ext cx="31405" cy="27001"/>
                <a:chOff x="4040860" y="3262672"/>
                <a:chExt cx="31405" cy="27001"/>
              </a:xfrm>
            </p:grpSpPr>
            <p:sp>
              <p:nvSpPr>
                <p:cNvPr id="3310" name="Google Shape;3310;p69"/>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69"/>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12" name="Google Shape;3312;p69"/>
              <p:cNvGrpSpPr/>
              <p:nvPr/>
            </p:nvGrpSpPr>
            <p:grpSpPr>
              <a:xfrm>
                <a:off x="4021072" y="3230323"/>
                <a:ext cx="31397" cy="26906"/>
                <a:chOff x="4021072" y="3230323"/>
                <a:chExt cx="31397" cy="26906"/>
              </a:xfrm>
            </p:grpSpPr>
            <p:sp>
              <p:nvSpPr>
                <p:cNvPr id="3313" name="Google Shape;3313;p69"/>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69"/>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15" name="Google Shape;3315;p69"/>
              <p:cNvGrpSpPr/>
              <p:nvPr/>
            </p:nvGrpSpPr>
            <p:grpSpPr>
              <a:xfrm>
                <a:off x="4001472" y="3287462"/>
                <a:ext cx="31499" cy="26945"/>
                <a:chOff x="4001472" y="3287462"/>
                <a:chExt cx="31499" cy="26945"/>
              </a:xfrm>
            </p:grpSpPr>
            <p:sp>
              <p:nvSpPr>
                <p:cNvPr id="3316" name="Google Shape;3316;p69"/>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69"/>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318" name="Google Shape;3318;p69"/>
            <p:cNvGrpSpPr/>
            <p:nvPr/>
          </p:nvGrpSpPr>
          <p:grpSpPr>
            <a:xfrm>
              <a:off x="4084715" y="3258865"/>
              <a:ext cx="184961" cy="137268"/>
              <a:chOff x="4084715" y="3258865"/>
              <a:chExt cx="184961" cy="137268"/>
            </a:xfrm>
          </p:grpSpPr>
          <p:grpSp>
            <p:nvGrpSpPr>
              <p:cNvPr id="3319" name="Google Shape;3319;p69"/>
              <p:cNvGrpSpPr/>
              <p:nvPr/>
            </p:nvGrpSpPr>
            <p:grpSpPr>
              <a:xfrm>
                <a:off x="4107453" y="3271583"/>
                <a:ext cx="153470" cy="110275"/>
                <a:chOff x="4107453" y="3271583"/>
                <a:chExt cx="153470" cy="110275"/>
              </a:xfrm>
            </p:grpSpPr>
            <p:sp>
              <p:nvSpPr>
                <p:cNvPr id="3320" name="Google Shape;3320;p69"/>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69"/>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69"/>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69"/>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24" name="Google Shape;3324;p69"/>
              <p:cNvGrpSpPr/>
              <p:nvPr/>
            </p:nvGrpSpPr>
            <p:grpSpPr>
              <a:xfrm>
                <a:off x="4136947" y="3258865"/>
                <a:ext cx="31499" cy="27001"/>
                <a:chOff x="4136947" y="3258865"/>
                <a:chExt cx="31499" cy="27001"/>
              </a:xfrm>
            </p:grpSpPr>
            <p:sp>
              <p:nvSpPr>
                <p:cNvPr id="3325" name="Google Shape;3325;p69"/>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69"/>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27" name="Google Shape;3327;p69"/>
              <p:cNvGrpSpPr/>
              <p:nvPr/>
            </p:nvGrpSpPr>
            <p:grpSpPr>
              <a:xfrm>
                <a:off x="4084715" y="3266478"/>
                <a:ext cx="31468" cy="26898"/>
                <a:chOff x="4084715" y="3266478"/>
                <a:chExt cx="31468" cy="26898"/>
              </a:xfrm>
            </p:grpSpPr>
            <p:sp>
              <p:nvSpPr>
                <p:cNvPr id="3328" name="Google Shape;3328;p69"/>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69"/>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30" name="Google Shape;3330;p69"/>
              <p:cNvGrpSpPr/>
              <p:nvPr/>
            </p:nvGrpSpPr>
            <p:grpSpPr>
              <a:xfrm>
                <a:off x="4159213" y="3279849"/>
                <a:ext cx="31405" cy="26945"/>
                <a:chOff x="4159213" y="3279849"/>
                <a:chExt cx="31405" cy="26945"/>
              </a:xfrm>
            </p:grpSpPr>
            <p:sp>
              <p:nvSpPr>
                <p:cNvPr id="3331" name="Google Shape;3331;p69"/>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69"/>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33" name="Google Shape;3333;p69"/>
              <p:cNvGrpSpPr/>
              <p:nvPr/>
            </p:nvGrpSpPr>
            <p:grpSpPr>
              <a:xfrm>
                <a:off x="4201550" y="3266502"/>
                <a:ext cx="31405" cy="26883"/>
                <a:chOff x="4201550" y="3266502"/>
                <a:chExt cx="31405" cy="26883"/>
              </a:xfrm>
            </p:grpSpPr>
            <p:sp>
              <p:nvSpPr>
                <p:cNvPr id="3334" name="Google Shape;3334;p69"/>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69"/>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36" name="Google Shape;3336;p69"/>
              <p:cNvGrpSpPr/>
              <p:nvPr/>
            </p:nvGrpSpPr>
            <p:grpSpPr>
              <a:xfrm>
                <a:off x="4201550" y="3338278"/>
                <a:ext cx="31405" cy="26930"/>
                <a:chOff x="4201550" y="3338278"/>
                <a:chExt cx="31405" cy="26930"/>
              </a:xfrm>
            </p:grpSpPr>
            <p:sp>
              <p:nvSpPr>
                <p:cNvPr id="3337" name="Google Shape;3337;p69"/>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69"/>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39" name="Google Shape;3339;p69"/>
              <p:cNvGrpSpPr/>
              <p:nvPr/>
            </p:nvGrpSpPr>
            <p:grpSpPr>
              <a:xfrm>
                <a:off x="4238272" y="3369132"/>
                <a:ext cx="31405" cy="27001"/>
                <a:chOff x="4238272" y="3369132"/>
                <a:chExt cx="31405" cy="27001"/>
              </a:xfrm>
            </p:grpSpPr>
            <p:sp>
              <p:nvSpPr>
                <p:cNvPr id="3340" name="Google Shape;3340;p69"/>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69"/>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342" name="Google Shape;3342;p69"/>
            <p:cNvGrpSpPr/>
            <p:nvPr/>
          </p:nvGrpSpPr>
          <p:grpSpPr>
            <a:xfrm>
              <a:off x="4068639" y="3200169"/>
              <a:ext cx="77643" cy="37272"/>
              <a:chOff x="4068639" y="3200169"/>
              <a:chExt cx="77643" cy="37272"/>
            </a:xfrm>
          </p:grpSpPr>
          <p:sp>
            <p:nvSpPr>
              <p:cNvPr id="3343" name="Google Shape;3343;p69"/>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44" name="Google Shape;3344;p69"/>
              <p:cNvGrpSpPr/>
              <p:nvPr/>
            </p:nvGrpSpPr>
            <p:grpSpPr>
              <a:xfrm>
                <a:off x="4114878" y="3200169"/>
                <a:ext cx="31405" cy="26993"/>
                <a:chOff x="4114878" y="3200169"/>
                <a:chExt cx="31405" cy="26993"/>
              </a:xfrm>
            </p:grpSpPr>
            <p:sp>
              <p:nvSpPr>
                <p:cNvPr id="3345" name="Google Shape;3345;p69"/>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69"/>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47" name="Google Shape;3347;p69"/>
              <p:cNvGrpSpPr/>
              <p:nvPr/>
            </p:nvGrpSpPr>
            <p:grpSpPr>
              <a:xfrm>
                <a:off x="4068639" y="3210535"/>
                <a:ext cx="31499" cy="26906"/>
                <a:chOff x="4068639" y="3210535"/>
                <a:chExt cx="31499" cy="26906"/>
              </a:xfrm>
            </p:grpSpPr>
            <p:sp>
              <p:nvSpPr>
                <p:cNvPr id="3348" name="Google Shape;3348;p69"/>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69"/>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350" name="Google Shape;3350;p69"/>
            <p:cNvGrpSpPr/>
            <p:nvPr/>
          </p:nvGrpSpPr>
          <p:grpSpPr>
            <a:xfrm>
              <a:off x="3869702" y="3066935"/>
              <a:ext cx="382664" cy="190294"/>
              <a:chOff x="3869702" y="3066935"/>
              <a:chExt cx="382664" cy="190294"/>
            </a:xfrm>
          </p:grpSpPr>
          <p:grpSp>
            <p:nvGrpSpPr>
              <p:cNvPr id="3351" name="Google Shape;3351;p69"/>
              <p:cNvGrpSpPr/>
              <p:nvPr/>
            </p:nvGrpSpPr>
            <p:grpSpPr>
              <a:xfrm>
                <a:off x="3888633" y="3082351"/>
                <a:ext cx="351172" cy="160698"/>
                <a:chOff x="3888633" y="3082351"/>
                <a:chExt cx="351172" cy="160698"/>
              </a:xfrm>
            </p:grpSpPr>
            <p:sp>
              <p:nvSpPr>
                <p:cNvPr id="3352" name="Google Shape;3352;p69"/>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69"/>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69"/>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69"/>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69"/>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69"/>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58" name="Google Shape;3358;p69"/>
              <p:cNvGrpSpPr/>
              <p:nvPr/>
            </p:nvGrpSpPr>
            <p:grpSpPr>
              <a:xfrm>
                <a:off x="4143703" y="3066935"/>
                <a:ext cx="37783" cy="32357"/>
                <a:chOff x="4143703" y="3066935"/>
                <a:chExt cx="37783" cy="32357"/>
              </a:xfrm>
            </p:grpSpPr>
            <p:sp>
              <p:nvSpPr>
                <p:cNvPr id="3359" name="Google Shape;3359;p69"/>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69"/>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61" name="Google Shape;3361;p69"/>
              <p:cNvGrpSpPr/>
              <p:nvPr/>
            </p:nvGrpSpPr>
            <p:grpSpPr>
              <a:xfrm>
                <a:off x="4044565" y="3103563"/>
                <a:ext cx="37783" cy="32451"/>
                <a:chOff x="4044565" y="3103563"/>
                <a:chExt cx="37783" cy="32451"/>
              </a:xfrm>
            </p:grpSpPr>
            <p:sp>
              <p:nvSpPr>
                <p:cNvPr id="3362" name="Google Shape;3362;p69"/>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69"/>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64" name="Google Shape;3364;p69"/>
              <p:cNvGrpSpPr/>
              <p:nvPr/>
            </p:nvGrpSpPr>
            <p:grpSpPr>
              <a:xfrm>
                <a:off x="4017454" y="3188237"/>
                <a:ext cx="37776" cy="32357"/>
                <a:chOff x="4017454" y="3188237"/>
                <a:chExt cx="37776" cy="32357"/>
              </a:xfrm>
            </p:grpSpPr>
            <p:sp>
              <p:nvSpPr>
                <p:cNvPr id="3365" name="Google Shape;3365;p69"/>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69"/>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67" name="Google Shape;3367;p69"/>
              <p:cNvGrpSpPr/>
              <p:nvPr/>
            </p:nvGrpSpPr>
            <p:grpSpPr>
              <a:xfrm>
                <a:off x="3921548" y="3157509"/>
                <a:ext cx="37783" cy="32357"/>
                <a:chOff x="3921548" y="3157509"/>
                <a:chExt cx="37783" cy="32357"/>
              </a:xfrm>
            </p:grpSpPr>
            <p:sp>
              <p:nvSpPr>
                <p:cNvPr id="3368" name="Google Shape;3368;p69"/>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69"/>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70" name="Google Shape;3370;p69"/>
              <p:cNvGrpSpPr/>
              <p:nvPr/>
            </p:nvGrpSpPr>
            <p:grpSpPr>
              <a:xfrm>
                <a:off x="3939056" y="3211620"/>
                <a:ext cx="37783" cy="32380"/>
                <a:chOff x="3939056" y="3211620"/>
                <a:chExt cx="37783" cy="32380"/>
              </a:xfrm>
            </p:grpSpPr>
            <p:sp>
              <p:nvSpPr>
                <p:cNvPr id="3371" name="Google Shape;3371;p69"/>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69"/>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73" name="Google Shape;3373;p69"/>
              <p:cNvGrpSpPr/>
              <p:nvPr/>
            </p:nvGrpSpPr>
            <p:grpSpPr>
              <a:xfrm>
                <a:off x="4176240" y="3136965"/>
                <a:ext cx="31405" cy="26930"/>
                <a:chOff x="4176240" y="3136965"/>
                <a:chExt cx="31405" cy="26930"/>
              </a:xfrm>
            </p:grpSpPr>
            <p:sp>
              <p:nvSpPr>
                <p:cNvPr id="3374" name="Google Shape;3374;p69"/>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69"/>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76" name="Google Shape;3376;p69"/>
              <p:cNvGrpSpPr/>
              <p:nvPr/>
            </p:nvGrpSpPr>
            <p:grpSpPr>
              <a:xfrm>
                <a:off x="4133148" y="3152593"/>
                <a:ext cx="31499" cy="27001"/>
                <a:chOff x="4133148" y="3152593"/>
                <a:chExt cx="31499" cy="27001"/>
              </a:xfrm>
            </p:grpSpPr>
            <p:sp>
              <p:nvSpPr>
                <p:cNvPr id="3377" name="Google Shape;3377;p69"/>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69"/>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79" name="Google Shape;3379;p69"/>
              <p:cNvGrpSpPr/>
              <p:nvPr/>
            </p:nvGrpSpPr>
            <p:grpSpPr>
              <a:xfrm>
                <a:off x="4220866" y="3073534"/>
                <a:ext cx="31499" cy="26898"/>
                <a:chOff x="4220866" y="3073534"/>
                <a:chExt cx="31499" cy="26898"/>
              </a:xfrm>
            </p:grpSpPr>
            <p:sp>
              <p:nvSpPr>
                <p:cNvPr id="3380" name="Google Shape;3380;p69"/>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69"/>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82" name="Google Shape;3382;p69"/>
              <p:cNvGrpSpPr/>
              <p:nvPr/>
            </p:nvGrpSpPr>
            <p:grpSpPr>
              <a:xfrm>
                <a:off x="3869702" y="3230323"/>
                <a:ext cx="31499" cy="26906"/>
                <a:chOff x="3869702" y="3230323"/>
                <a:chExt cx="31499" cy="26906"/>
              </a:xfrm>
            </p:grpSpPr>
            <p:sp>
              <p:nvSpPr>
                <p:cNvPr id="3383" name="Google Shape;3383;p69"/>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69"/>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385" name="Google Shape;3385;p69"/>
            <p:cNvGrpSpPr/>
            <p:nvPr/>
          </p:nvGrpSpPr>
          <p:grpSpPr>
            <a:xfrm>
              <a:off x="4271383" y="3065882"/>
              <a:ext cx="304556" cy="341663"/>
              <a:chOff x="4271383" y="3065882"/>
              <a:chExt cx="304556" cy="341663"/>
            </a:xfrm>
          </p:grpSpPr>
          <p:grpSp>
            <p:nvGrpSpPr>
              <p:cNvPr id="3386" name="Google Shape;3386;p69"/>
              <p:cNvGrpSpPr/>
              <p:nvPr/>
            </p:nvGrpSpPr>
            <p:grpSpPr>
              <a:xfrm>
                <a:off x="4293838" y="3078639"/>
                <a:ext cx="269353" cy="311973"/>
                <a:chOff x="4293838" y="3078639"/>
                <a:chExt cx="269353" cy="311973"/>
              </a:xfrm>
            </p:grpSpPr>
            <p:sp>
              <p:nvSpPr>
                <p:cNvPr id="3387" name="Google Shape;3387;p69"/>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69"/>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69"/>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69"/>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69"/>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69"/>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69"/>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69"/>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69"/>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69"/>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69"/>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69"/>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69"/>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69"/>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69"/>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69"/>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69"/>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04" name="Google Shape;3404;p69"/>
              <p:cNvGrpSpPr/>
              <p:nvPr/>
            </p:nvGrpSpPr>
            <p:grpSpPr>
              <a:xfrm>
                <a:off x="4538164" y="3342061"/>
                <a:ext cx="37776" cy="32380"/>
                <a:chOff x="4538164" y="3342061"/>
                <a:chExt cx="37776" cy="32380"/>
              </a:xfrm>
            </p:grpSpPr>
            <p:sp>
              <p:nvSpPr>
                <p:cNvPr id="3405" name="Google Shape;3405;p69"/>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69"/>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07" name="Google Shape;3407;p69"/>
              <p:cNvGrpSpPr/>
              <p:nvPr/>
            </p:nvGrpSpPr>
            <p:grpSpPr>
              <a:xfrm>
                <a:off x="4271383" y="3194742"/>
                <a:ext cx="37783" cy="32420"/>
                <a:chOff x="4271383" y="3194742"/>
                <a:chExt cx="37783" cy="32420"/>
              </a:xfrm>
            </p:grpSpPr>
            <p:sp>
              <p:nvSpPr>
                <p:cNvPr id="3408" name="Google Shape;3408;p69"/>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69"/>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10" name="Google Shape;3410;p69"/>
              <p:cNvGrpSpPr/>
              <p:nvPr/>
            </p:nvGrpSpPr>
            <p:grpSpPr>
              <a:xfrm>
                <a:off x="4284416" y="3084058"/>
                <a:ext cx="37783" cy="32357"/>
                <a:chOff x="4284416" y="3084058"/>
                <a:chExt cx="37783" cy="32357"/>
              </a:xfrm>
            </p:grpSpPr>
            <p:sp>
              <p:nvSpPr>
                <p:cNvPr id="3411" name="Google Shape;3411;p69"/>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69"/>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13" name="Google Shape;3413;p69"/>
              <p:cNvGrpSpPr/>
              <p:nvPr/>
            </p:nvGrpSpPr>
            <p:grpSpPr>
              <a:xfrm>
                <a:off x="4478697" y="3297561"/>
                <a:ext cx="37776" cy="32451"/>
                <a:chOff x="4478697" y="3297561"/>
                <a:chExt cx="37776" cy="32451"/>
              </a:xfrm>
            </p:grpSpPr>
            <p:sp>
              <p:nvSpPr>
                <p:cNvPr id="3414" name="Google Shape;3414;p69"/>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69"/>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16" name="Google Shape;3416;p69"/>
              <p:cNvGrpSpPr/>
              <p:nvPr/>
            </p:nvGrpSpPr>
            <p:grpSpPr>
              <a:xfrm>
                <a:off x="4411813" y="3331711"/>
                <a:ext cx="37776" cy="32451"/>
                <a:chOff x="4411813" y="3331711"/>
                <a:chExt cx="37776" cy="32451"/>
              </a:xfrm>
            </p:grpSpPr>
            <p:sp>
              <p:nvSpPr>
                <p:cNvPr id="3417" name="Google Shape;3417;p69"/>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69"/>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19" name="Google Shape;3419;p69"/>
              <p:cNvGrpSpPr/>
              <p:nvPr/>
            </p:nvGrpSpPr>
            <p:grpSpPr>
              <a:xfrm>
                <a:off x="4337984" y="3375188"/>
                <a:ext cx="37776" cy="32357"/>
                <a:chOff x="4337984" y="3375188"/>
                <a:chExt cx="37776" cy="32357"/>
              </a:xfrm>
            </p:grpSpPr>
            <p:sp>
              <p:nvSpPr>
                <p:cNvPr id="3420" name="Google Shape;3420;p69"/>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69"/>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22" name="Google Shape;3422;p69"/>
              <p:cNvGrpSpPr/>
              <p:nvPr/>
            </p:nvGrpSpPr>
            <p:grpSpPr>
              <a:xfrm>
                <a:off x="4494867" y="3090530"/>
                <a:ext cx="37878" cy="32451"/>
                <a:chOff x="4494867" y="3090530"/>
                <a:chExt cx="37878" cy="32451"/>
              </a:xfrm>
            </p:grpSpPr>
            <p:sp>
              <p:nvSpPr>
                <p:cNvPr id="3423" name="Google Shape;3423;p69"/>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69"/>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25" name="Google Shape;3425;p69"/>
              <p:cNvGrpSpPr/>
              <p:nvPr/>
            </p:nvGrpSpPr>
            <p:grpSpPr>
              <a:xfrm>
                <a:off x="4525124" y="3207774"/>
                <a:ext cx="37783" cy="32420"/>
                <a:chOff x="4525124" y="3207774"/>
                <a:chExt cx="37783" cy="32420"/>
              </a:xfrm>
            </p:grpSpPr>
            <p:sp>
              <p:nvSpPr>
                <p:cNvPr id="3426" name="Google Shape;3426;p69"/>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69"/>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28" name="Google Shape;3428;p69"/>
              <p:cNvGrpSpPr/>
              <p:nvPr/>
            </p:nvGrpSpPr>
            <p:grpSpPr>
              <a:xfrm>
                <a:off x="4440544" y="3176479"/>
                <a:ext cx="31499" cy="26898"/>
                <a:chOff x="4440544" y="3176479"/>
                <a:chExt cx="31499" cy="26898"/>
              </a:xfrm>
            </p:grpSpPr>
            <p:sp>
              <p:nvSpPr>
                <p:cNvPr id="3429" name="Google Shape;3429;p69"/>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69"/>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31" name="Google Shape;3431;p69"/>
              <p:cNvGrpSpPr/>
              <p:nvPr/>
            </p:nvGrpSpPr>
            <p:grpSpPr>
              <a:xfrm>
                <a:off x="4350545" y="3156400"/>
                <a:ext cx="31405" cy="27001"/>
                <a:chOff x="4350545" y="3156400"/>
                <a:chExt cx="31405" cy="27001"/>
              </a:xfrm>
            </p:grpSpPr>
            <p:sp>
              <p:nvSpPr>
                <p:cNvPr id="3432" name="Google Shape;3432;p69"/>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69"/>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34" name="Google Shape;3434;p69"/>
              <p:cNvGrpSpPr/>
              <p:nvPr/>
            </p:nvGrpSpPr>
            <p:grpSpPr>
              <a:xfrm>
                <a:off x="4376703" y="3255058"/>
                <a:ext cx="31405" cy="27001"/>
                <a:chOff x="4376703" y="3255058"/>
                <a:chExt cx="31405" cy="27001"/>
              </a:xfrm>
            </p:grpSpPr>
            <p:sp>
              <p:nvSpPr>
                <p:cNvPr id="3435" name="Google Shape;3435;p69"/>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69"/>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37" name="Google Shape;3437;p69"/>
              <p:cNvGrpSpPr/>
              <p:nvPr/>
            </p:nvGrpSpPr>
            <p:grpSpPr>
              <a:xfrm>
                <a:off x="4331322" y="3283656"/>
                <a:ext cx="31405" cy="26945"/>
                <a:chOff x="4331322" y="3283656"/>
                <a:chExt cx="31405" cy="26945"/>
              </a:xfrm>
            </p:grpSpPr>
            <p:sp>
              <p:nvSpPr>
                <p:cNvPr id="3438" name="Google Shape;3438;p69"/>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69"/>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40" name="Google Shape;3440;p69"/>
              <p:cNvGrpSpPr/>
              <p:nvPr/>
            </p:nvGrpSpPr>
            <p:grpSpPr>
              <a:xfrm>
                <a:off x="4380510" y="3065882"/>
                <a:ext cx="31405" cy="26938"/>
                <a:chOff x="4380510" y="3065882"/>
                <a:chExt cx="31405" cy="26938"/>
              </a:xfrm>
            </p:grpSpPr>
            <p:sp>
              <p:nvSpPr>
                <p:cNvPr id="3441" name="Google Shape;3441;p69"/>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69"/>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443" name="Google Shape;3443;p69"/>
            <p:cNvGrpSpPr/>
            <p:nvPr/>
          </p:nvGrpSpPr>
          <p:grpSpPr>
            <a:xfrm>
              <a:off x="4558998" y="3188237"/>
              <a:ext cx="1280131" cy="1052746"/>
              <a:chOff x="4558998" y="3188237"/>
              <a:chExt cx="1280131" cy="1052746"/>
            </a:xfrm>
          </p:grpSpPr>
          <p:sp>
            <p:nvSpPr>
              <p:cNvPr id="3444" name="Google Shape;3444;p69"/>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45" name="Google Shape;3445;p69"/>
              <p:cNvGrpSpPr/>
              <p:nvPr/>
            </p:nvGrpSpPr>
            <p:grpSpPr>
              <a:xfrm>
                <a:off x="4579164" y="3203653"/>
                <a:ext cx="1244833" cy="1020397"/>
                <a:chOff x="4579164" y="3203653"/>
                <a:chExt cx="1244833" cy="1020397"/>
              </a:xfrm>
            </p:grpSpPr>
            <p:sp>
              <p:nvSpPr>
                <p:cNvPr id="3446" name="Google Shape;3446;p69"/>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69"/>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48" name="Google Shape;3448;p69"/>
                <p:cNvGrpSpPr/>
                <p:nvPr/>
              </p:nvGrpSpPr>
              <p:grpSpPr>
                <a:xfrm>
                  <a:off x="4579164" y="3203653"/>
                  <a:ext cx="1244833" cy="1020397"/>
                  <a:chOff x="4579164" y="3203653"/>
                  <a:chExt cx="1244833" cy="1020397"/>
                </a:xfrm>
              </p:grpSpPr>
              <p:sp>
                <p:nvSpPr>
                  <p:cNvPr id="3449" name="Google Shape;3449;p69"/>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69"/>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51" name="Google Shape;3451;p69"/>
                  <p:cNvGrpSpPr/>
                  <p:nvPr/>
                </p:nvGrpSpPr>
                <p:grpSpPr>
                  <a:xfrm>
                    <a:off x="4579164" y="3203653"/>
                    <a:ext cx="1244833" cy="1020397"/>
                    <a:chOff x="4579164" y="3203653"/>
                    <a:chExt cx="1244833" cy="1020397"/>
                  </a:xfrm>
                </p:grpSpPr>
                <p:sp>
                  <p:nvSpPr>
                    <p:cNvPr id="3452" name="Google Shape;3452;p69"/>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69"/>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69"/>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69"/>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69"/>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69"/>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69"/>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69"/>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60" name="Google Shape;3460;p69"/>
                    <p:cNvGrpSpPr/>
                    <p:nvPr/>
                  </p:nvGrpSpPr>
                  <p:grpSpPr>
                    <a:xfrm>
                      <a:off x="4579164" y="3203653"/>
                      <a:ext cx="1244833" cy="1020397"/>
                      <a:chOff x="4579164" y="3203653"/>
                      <a:chExt cx="1244833" cy="1020397"/>
                    </a:xfrm>
                  </p:grpSpPr>
                  <p:sp>
                    <p:nvSpPr>
                      <p:cNvPr id="3461" name="Google Shape;3461;p69"/>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69"/>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69"/>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69"/>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69"/>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69"/>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69"/>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69"/>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69"/>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69"/>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69"/>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69"/>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69"/>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69"/>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75" name="Google Shape;3475;p69"/>
                      <p:cNvGrpSpPr/>
                      <p:nvPr/>
                    </p:nvGrpSpPr>
                    <p:grpSpPr>
                      <a:xfrm>
                        <a:off x="4579164" y="3203653"/>
                        <a:ext cx="1244833" cy="1020397"/>
                        <a:chOff x="4579164" y="3203653"/>
                        <a:chExt cx="1244833" cy="1020397"/>
                      </a:xfrm>
                    </p:grpSpPr>
                    <p:sp>
                      <p:nvSpPr>
                        <p:cNvPr id="3476" name="Google Shape;3476;p69"/>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69"/>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69"/>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69"/>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69"/>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69"/>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69"/>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69"/>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69"/>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69"/>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69"/>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69"/>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69"/>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69"/>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69"/>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69"/>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69"/>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69"/>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69"/>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69"/>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69"/>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69"/>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69"/>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69"/>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00" name="Google Shape;3500;p69"/>
                        <p:cNvGrpSpPr/>
                        <p:nvPr/>
                      </p:nvGrpSpPr>
                      <p:grpSpPr>
                        <a:xfrm>
                          <a:off x="4579164" y="3203653"/>
                          <a:ext cx="1244833" cy="1020397"/>
                          <a:chOff x="4579164" y="3203653"/>
                          <a:chExt cx="1244833" cy="1020397"/>
                        </a:xfrm>
                      </p:grpSpPr>
                      <p:sp>
                        <p:nvSpPr>
                          <p:cNvPr id="3501" name="Google Shape;3501;p69"/>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02" name="Google Shape;3502;p69"/>
                          <p:cNvGrpSpPr/>
                          <p:nvPr/>
                        </p:nvGrpSpPr>
                        <p:grpSpPr>
                          <a:xfrm>
                            <a:off x="4579164" y="3203653"/>
                            <a:ext cx="1244833" cy="1020397"/>
                            <a:chOff x="4579164" y="3203653"/>
                            <a:chExt cx="1244833" cy="1020397"/>
                          </a:xfrm>
                        </p:grpSpPr>
                        <p:sp>
                          <p:nvSpPr>
                            <p:cNvPr id="3503" name="Google Shape;3503;p69"/>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69"/>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69"/>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69"/>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69"/>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69"/>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69"/>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10" name="Google Shape;3510;p69"/>
                            <p:cNvGrpSpPr/>
                            <p:nvPr/>
                          </p:nvGrpSpPr>
                          <p:grpSpPr>
                            <a:xfrm>
                              <a:off x="4579164" y="3203653"/>
                              <a:ext cx="1244833" cy="1020397"/>
                              <a:chOff x="4579164" y="3203653"/>
                              <a:chExt cx="1244833" cy="1020397"/>
                            </a:xfrm>
                          </p:grpSpPr>
                          <p:sp>
                            <p:nvSpPr>
                              <p:cNvPr id="3511" name="Google Shape;3511;p69"/>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69"/>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69"/>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69"/>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69"/>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69"/>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69"/>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69"/>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69"/>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69"/>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69"/>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69"/>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69"/>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24" name="Google Shape;3524;p69"/>
                              <p:cNvGrpSpPr/>
                              <p:nvPr/>
                            </p:nvGrpSpPr>
                            <p:grpSpPr>
                              <a:xfrm>
                                <a:off x="4579164" y="3203653"/>
                                <a:ext cx="1244833" cy="1020397"/>
                                <a:chOff x="4579164" y="3203653"/>
                                <a:chExt cx="1244833" cy="1020397"/>
                              </a:xfrm>
                            </p:grpSpPr>
                            <p:sp>
                              <p:nvSpPr>
                                <p:cNvPr id="3525" name="Google Shape;3525;p69"/>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69"/>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69"/>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69"/>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69"/>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69"/>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69"/>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32" name="Google Shape;3532;p69"/>
                                <p:cNvGrpSpPr/>
                                <p:nvPr/>
                              </p:nvGrpSpPr>
                              <p:grpSpPr>
                                <a:xfrm>
                                  <a:off x="4579164" y="3203653"/>
                                  <a:ext cx="1244833" cy="1020397"/>
                                  <a:chOff x="4579164" y="3203653"/>
                                  <a:chExt cx="1244833" cy="1020397"/>
                                </a:xfrm>
                              </p:grpSpPr>
                              <p:sp>
                                <p:nvSpPr>
                                  <p:cNvPr id="3533" name="Google Shape;3533;p69"/>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69"/>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69"/>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69"/>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69"/>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38" name="Google Shape;3538;p69"/>
                                  <p:cNvGrpSpPr/>
                                  <p:nvPr/>
                                </p:nvGrpSpPr>
                                <p:grpSpPr>
                                  <a:xfrm>
                                    <a:off x="4579164" y="3203653"/>
                                    <a:ext cx="1244833" cy="1020397"/>
                                    <a:chOff x="4579164" y="3203653"/>
                                    <a:chExt cx="1244833" cy="1020397"/>
                                  </a:xfrm>
                                </p:grpSpPr>
                                <p:sp>
                                  <p:nvSpPr>
                                    <p:cNvPr id="3539" name="Google Shape;3539;p69"/>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69"/>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69"/>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69"/>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3543" name="Google Shape;3543;p69"/>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69"/>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69"/>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546" name="Google Shape;3546;p69"/>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3547" name="Google Shape;3547;p69"/>
              <p:cNvGrpSpPr/>
              <p:nvPr/>
            </p:nvGrpSpPr>
            <p:grpSpPr>
              <a:xfrm>
                <a:off x="4595437" y="3598775"/>
                <a:ext cx="37776" cy="32451"/>
                <a:chOff x="4595437" y="3598775"/>
                <a:chExt cx="37776" cy="32451"/>
              </a:xfrm>
            </p:grpSpPr>
            <p:sp>
              <p:nvSpPr>
                <p:cNvPr id="3548" name="Google Shape;3548;p69"/>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69"/>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0" name="Google Shape;3550;p69"/>
              <p:cNvGrpSpPr/>
              <p:nvPr/>
            </p:nvGrpSpPr>
            <p:grpSpPr>
              <a:xfrm>
                <a:off x="4641864" y="3524443"/>
                <a:ext cx="37776" cy="32380"/>
                <a:chOff x="4641864" y="3524443"/>
                <a:chExt cx="37776" cy="32380"/>
              </a:xfrm>
            </p:grpSpPr>
            <p:sp>
              <p:nvSpPr>
                <p:cNvPr id="3551" name="Google Shape;3551;p69"/>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69"/>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3" name="Google Shape;3553;p69"/>
              <p:cNvGrpSpPr/>
              <p:nvPr/>
            </p:nvGrpSpPr>
            <p:grpSpPr>
              <a:xfrm>
                <a:off x="4648431" y="3893901"/>
                <a:ext cx="37776" cy="32357"/>
                <a:chOff x="4648431" y="3893901"/>
                <a:chExt cx="37776" cy="32357"/>
              </a:xfrm>
            </p:grpSpPr>
            <p:sp>
              <p:nvSpPr>
                <p:cNvPr id="3554" name="Google Shape;3554;p69"/>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69"/>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6" name="Google Shape;3556;p69"/>
              <p:cNvGrpSpPr/>
              <p:nvPr/>
            </p:nvGrpSpPr>
            <p:grpSpPr>
              <a:xfrm>
                <a:off x="4567752" y="3722908"/>
                <a:ext cx="37870" cy="32380"/>
                <a:chOff x="4567752" y="3722908"/>
                <a:chExt cx="37870" cy="32380"/>
              </a:xfrm>
            </p:grpSpPr>
            <p:sp>
              <p:nvSpPr>
                <p:cNvPr id="3557" name="Google Shape;3557;p69"/>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69"/>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9" name="Google Shape;3559;p69"/>
              <p:cNvGrpSpPr/>
              <p:nvPr/>
            </p:nvGrpSpPr>
            <p:grpSpPr>
              <a:xfrm>
                <a:off x="4617506" y="3652052"/>
                <a:ext cx="37783" cy="32357"/>
                <a:chOff x="4617506" y="3652052"/>
                <a:chExt cx="37783" cy="32357"/>
              </a:xfrm>
            </p:grpSpPr>
            <p:sp>
              <p:nvSpPr>
                <p:cNvPr id="3560" name="Google Shape;3560;p69"/>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69"/>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62" name="Google Shape;3562;p69"/>
              <p:cNvGrpSpPr/>
              <p:nvPr/>
            </p:nvGrpSpPr>
            <p:grpSpPr>
              <a:xfrm>
                <a:off x="4739005" y="3554149"/>
                <a:ext cx="37870" cy="32357"/>
                <a:chOff x="4739005" y="3554149"/>
                <a:chExt cx="37870" cy="32357"/>
              </a:xfrm>
            </p:grpSpPr>
            <p:sp>
              <p:nvSpPr>
                <p:cNvPr id="3563" name="Google Shape;3563;p69"/>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69"/>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65" name="Google Shape;3565;p69"/>
              <p:cNvGrpSpPr/>
              <p:nvPr/>
            </p:nvGrpSpPr>
            <p:grpSpPr>
              <a:xfrm>
                <a:off x="4806557" y="3630258"/>
                <a:ext cx="37776" cy="32364"/>
                <a:chOff x="4806557" y="3630258"/>
                <a:chExt cx="37776" cy="32364"/>
              </a:xfrm>
            </p:grpSpPr>
            <p:sp>
              <p:nvSpPr>
                <p:cNvPr id="3566" name="Google Shape;3566;p69"/>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69"/>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68" name="Google Shape;3568;p69"/>
              <p:cNvGrpSpPr/>
              <p:nvPr/>
            </p:nvGrpSpPr>
            <p:grpSpPr>
              <a:xfrm>
                <a:off x="4737007" y="4004357"/>
                <a:ext cx="37870" cy="32357"/>
                <a:chOff x="4737007" y="4004357"/>
                <a:chExt cx="37870" cy="32357"/>
              </a:xfrm>
            </p:grpSpPr>
            <p:sp>
              <p:nvSpPr>
                <p:cNvPr id="3569" name="Google Shape;3569;p69"/>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69"/>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71" name="Google Shape;3571;p69"/>
              <p:cNvGrpSpPr/>
              <p:nvPr/>
            </p:nvGrpSpPr>
            <p:grpSpPr>
              <a:xfrm>
                <a:off x="4773634" y="4208627"/>
                <a:ext cx="37776" cy="32357"/>
                <a:chOff x="4773634" y="4208627"/>
                <a:chExt cx="37776" cy="32357"/>
              </a:xfrm>
            </p:grpSpPr>
            <p:sp>
              <p:nvSpPr>
                <p:cNvPr id="3572" name="Google Shape;3572;p69"/>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69"/>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74" name="Google Shape;3574;p69"/>
              <p:cNvGrpSpPr/>
              <p:nvPr/>
            </p:nvGrpSpPr>
            <p:grpSpPr>
              <a:xfrm>
                <a:off x="4888282" y="4074764"/>
                <a:ext cx="37776" cy="32451"/>
                <a:chOff x="4888282" y="4074764"/>
                <a:chExt cx="37776" cy="32451"/>
              </a:xfrm>
            </p:grpSpPr>
            <p:sp>
              <p:nvSpPr>
                <p:cNvPr id="3575" name="Google Shape;3575;p69"/>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69"/>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77" name="Google Shape;3577;p69"/>
              <p:cNvGrpSpPr/>
              <p:nvPr/>
            </p:nvGrpSpPr>
            <p:grpSpPr>
              <a:xfrm>
                <a:off x="4901315" y="3804271"/>
                <a:ext cx="37776" cy="32364"/>
                <a:chOff x="4901315" y="3804271"/>
                <a:chExt cx="37776" cy="32364"/>
              </a:xfrm>
            </p:grpSpPr>
            <p:sp>
              <p:nvSpPr>
                <p:cNvPr id="3578" name="Google Shape;3578;p69"/>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69"/>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80" name="Google Shape;3580;p69"/>
              <p:cNvGrpSpPr/>
              <p:nvPr/>
            </p:nvGrpSpPr>
            <p:grpSpPr>
              <a:xfrm>
                <a:off x="4866394" y="3715035"/>
                <a:ext cx="37846" cy="32357"/>
                <a:chOff x="4866394" y="3715035"/>
                <a:chExt cx="37846" cy="32357"/>
              </a:xfrm>
            </p:grpSpPr>
            <p:sp>
              <p:nvSpPr>
                <p:cNvPr id="3581" name="Google Shape;3581;p69"/>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69"/>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83" name="Google Shape;3583;p69"/>
              <p:cNvGrpSpPr/>
              <p:nvPr/>
            </p:nvGrpSpPr>
            <p:grpSpPr>
              <a:xfrm>
                <a:off x="4979233" y="3839798"/>
                <a:ext cx="37878" cy="32420"/>
                <a:chOff x="4979233" y="3839798"/>
                <a:chExt cx="37878" cy="32420"/>
              </a:xfrm>
            </p:grpSpPr>
            <p:sp>
              <p:nvSpPr>
                <p:cNvPr id="3584" name="Google Shape;3584;p69"/>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69"/>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86" name="Google Shape;3586;p69"/>
              <p:cNvGrpSpPr/>
              <p:nvPr/>
            </p:nvGrpSpPr>
            <p:grpSpPr>
              <a:xfrm>
                <a:off x="4790662" y="3679147"/>
                <a:ext cx="37783" cy="32380"/>
                <a:chOff x="4790662" y="3679147"/>
                <a:chExt cx="37783" cy="32380"/>
              </a:xfrm>
            </p:grpSpPr>
            <p:sp>
              <p:nvSpPr>
                <p:cNvPr id="3587" name="Google Shape;3587;p69"/>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69"/>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89" name="Google Shape;3589;p69"/>
              <p:cNvGrpSpPr/>
              <p:nvPr/>
            </p:nvGrpSpPr>
            <p:grpSpPr>
              <a:xfrm>
                <a:off x="4857263" y="3557861"/>
                <a:ext cx="37776" cy="32357"/>
                <a:chOff x="4857263" y="3557861"/>
                <a:chExt cx="37776" cy="32357"/>
              </a:xfrm>
            </p:grpSpPr>
            <p:sp>
              <p:nvSpPr>
                <p:cNvPr id="3590" name="Google Shape;3590;p69"/>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69"/>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92" name="Google Shape;3592;p69"/>
              <p:cNvGrpSpPr/>
              <p:nvPr/>
            </p:nvGrpSpPr>
            <p:grpSpPr>
              <a:xfrm>
                <a:off x="4883902" y="3648033"/>
                <a:ext cx="37783" cy="32380"/>
                <a:chOff x="4883902" y="3648033"/>
                <a:chExt cx="37783" cy="32380"/>
              </a:xfrm>
            </p:grpSpPr>
            <p:sp>
              <p:nvSpPr>
                <p:cNvPr id="3593" name="Google Shape;3593;p69"/>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69"/>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95" name="Google Shape;3595;p69"/>
              <p:cNvGrpSpPr/>
              <p:nvPr/>
            </p:nvGrpSpPr>
            <p:grpSpPr>
              <a:xfrm>
                <a:off x="4907780" y="3347220"/>
                <a:ext cx="37878" cy="32357"/>
                <a:chOff x="4907780" y="3347220"/>
                <a:chExt cx="37878" cy="32357"/>
              </a:xfrm>
            </p:grpSpPr>
            <p:sp>
              <p:nvSpPr>
                <p:cNvPr id="3596" name="Google Shape;3596;p69"/>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69"/>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98" name="Google Shape;3598;p69"/>
              <p:cNvGrpSpPr/>
              <p:nvPr/>
            </p:nvGrpSpPr>
            <p:grpSpPr>
              <a:xfrm>
                <a:off x="5065048" y="3738150"/>
                <a:ext cx="37783" cy="32364"/>
                <a:chOff x="5065048" y="3738150"/>
                <a:chExt cx="37783" cy="32364"/>
              </a:xfrm>
            </p:grpSpPr>
            <p:sp>
              <p:nvSpPr>
                <p:cNvPr id="3599" name="Google Shape;3599;p69"/>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69"/>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01" name="Google Shape;3601;p69"/>
              <p:cNvGrpSpPr/>
              <p:nvPr/>
            </p:nvGrpSpPr>
            <p:grpSpPr>
              <a:xfrm>
                <a:off x="5071616" y="3284615"/>
                <a:ext cx="37783" cy="32357"/>
                <a:chOff x="5071616" y="3284615"/>
                <a:chExt cx="37783" cy="32357"/>
              </a:xfrm>
            </p:grpSpPr>
            <p:sp>
              <p:nvSpPr>
                <p:cNvPr id="3602" name="Google Shape;3602;p69"/>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69"/>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04" name="Google Shape;3604;p69"/>
              <p:cNvGrpSpPr/>
              <p:nvPr/>
            </p:nvGrpSpPr>
            <p:grpSpPr>
              <a:xfrm>
                <a:off x="5389291" y="3759921"/>
                <a:ext cx="37783" cy="32380"/>
                <a:chOff x="5389291" y="3759921"/>
                <a:chExt cx="37783" cy="32380"/>
              </a:xfrm>
            </p:grpSpPr>
            <p:sp>
              <p:nvSpPr>
                <p:cNvPr id="3605" name="Google Shape;3605;p69"/>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69"/>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07" name="Google Shape;3607;p69"/>
              <p:cNvGrpSpPr/>
              <p:nvPr/>
            </p:nvGrpSpPr>
            <p:grpSpPr>
              <a:xfrm>
                <a:off x="5431534" y="3632932"/>
                <a:ext cx="37878" cy="32451"/>
                <a:chOff x="5431534" y="3632932"/>
                <a:chExt cx="37878" cy="32451"/>
              </a:xfrm>
            </p:grpSpPr>
            <p:sp>
              <p:nvSpPr>
                <p:cNvPr id="3608" name="Google Shape;3608;p69"/>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69"/>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10" name="Google Shape;3610;p69"/>
              <p:cNvGrpSpPr/>
              <p:nvPr/>
            </p:nvGrpSpPr>
            <p:grpSpPr>
              <a:xfrm>
                <a:off x="5540755" y="3544829"/>
                <a:ext cx="37783" cy="32357"/>
                <a:chOff x="5540755" y="3544829"/>
                <a:chExt cx="37783" cy="32357"/>
              </a:xfrm>
            </p:grpSpPr>
            <p:sp>
              <p:nvSpPr>
                <p:cNvPr id="3611" name="Google Shape;3611;p69"/>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69"/>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13" name="Google Shape;3613;p69"/>
              <p:cNvGrpSpPr/>
              <p:nvPr/>
            </p:nvGrpSpPr>
            <p:grpSpPr>
              <a:xfrm>
                <a:off x="5579293" y="3412107"/>
                <a:ext cx="37776" cy="32357"/>
                <a:chOff x="5579293" y="3412107"/>
                <a:chExt cx="37776" cy="32357"/>
              </a:xfrm>
            </p:grpSpPr>
            <p:sp>
              <p:nvSpPr>
                <p:cNvPr id="3614" name="Google Shape;3614;p69"/>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69"/>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16" name="Google Shape;3616;p69"/>
              <p:cNvGrpSpPr/>
              <p:nvPr/>
            </p:nvGrpSpPr>
            <p:grpSpPr>
              <a:xfrm>
                <a:off x="5801346" y="3284615"/>
                <a:ext cx="37783" cy="32357"/>
                <a:chOff x="5801346" y="3284615"/>
                <a:chExt cx="37783" cy="32357"/>
              </a:xfrm>
            </p:grpSpPr>
            <p:sp>
              <p:nvSpPr>
                <p:cNvPr id="3617" name="Google Shape;3617;p69"/>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69"/>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19" name="Google Shape;3619;p69"/>
              <p:cNvGrpSpPr/>
              <p:nvPr/>
            </p:nvGrpSpPr>
            <p:grpSpPr>
              <a:xfrm>
                <a:off x="5763578" y="3399067"/>
                <a:ext cx="37776" cy="32364"/>
                <a:chOff x="5763578" y="3399067"/>
                <a:chExt cx="37776" cy="32364"/>
              </a:xfrm>
            </p:grpSpPr>
            <p:sp>
              <p:nvSpPr>
                <p:cNvPr id="3620" name="Google Shape;3620;p69"/>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69"/>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22" name="Google Shape;3622;p69"/>
              <p:cNvGrpSpPr/>
              <p:nvPr/>
            </p:nvGrpSpPr>
            <p:grpSpPr>
              <a:xfrm>
                <a:off x="5395858" y="3230952"/>
                <a:ext cx="37776" cy="32364"/>
                <a:chOff x="5395858" y="3230952"/>
                <a:chExt cx="37776" cy="32364"/>
              </a:xfrm>
            </p:grpSpPr>
            <p:sp>
              <p:nvSpPr>
                <p:cNvPr id="3623" name="Google Shape;3623;p69"/>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69"/>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25" name="Google Shape;3625;p69"/>
              <p:cNvGrpSpPr/>
              <p:nvPr/>
            </p:nvGrpSpPr>
            <p:grpSpPr>
              <a:xfrm>
                <a:off x="5264088" y="3188237"/>
                <a:ext cx="37776" cy="32357"/>
                <a:chOff x="5264088" y="3188237"/>
                <a:chExt cx="37776" cy="32357"/>
              </a:xfrm>
            </p:grpSpPr>
            <p:sp>
              <p:nvSpPr>
                <p:cNvPr id="3626" name="Google Shape;3626;p69"/>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69"/>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28" name="Google Shape;3628;p69"/>
              <p:cNvGrpSpPr/>
              <p:nvPr/>
            </p:nvGrpSpPr>
            <p:grpSpPr>
              <a:xfrm>
                <a:off x="5585758" y="3237425"/>
                <a:ext cx="37878" cy="32357"/>
                <a:chOff x="5585758" y="3237425"/>
                <a:chExt cx="37878" cy="32357"/>
              </a:xfrm>
            </p:grpSpPr>
            <p:sp>
              <p:nvSpPr>
                <p:cNvPr id="3629" name="Google Shape;3629;p69"/>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69"/>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31" name="Google Shape;3631;p69"/>
              <p:cNvGrpSpPr/>
              <p:nvPr/>
            </p:nvGrpSpPr>
            <p:grpSpPr>
              <a:xfrm>
                <a:off x="4874196" y="3291088"/>
                <a:ext cx="37878" cy="32451"/>
                <a:chOff x="4874196" y="3291088"/>
                <a:chExt cx="37878" cy="32451"/>
              </a:xfrm>
            </p:grpSpPr>
            <p:sp>
              <p:nvSpPr>
                <p:cNvPr id="3632" name="Google Shape;3632;p69"/>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69"/>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34" name="Google Shape;3634;p69"/>
              <p:cNvGrpSpPr/>
              <p:nvPr/>
            </p:nvGrpSpPr>
            <p:grpSpPr>
              <a:xfrm>
                <a:off x="5197770" y="3785466"/>
                <a:ext cx="37783" cy="32427"/>
                <a:chOff x="5197770" y="3785466"/>
                <a:chExt cx="37783" cy="32427"/>
              </a:xfrm>
            </p:grpSpPr>
            <p:sp>
              <p:nvSpPr>
                <p:cNvPr id="3635" name="Google Shape;3635;p69"/>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69"/>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37" name="Google Shape;3637;p69"/>
              <p:cNvGrpSpPr/>
              <p:nvPr/>
            </p:nvGrpSpPr>
            <p:grpSpPr>
              <a:xfrm>
                <a:off x="5177699" y="3492117"/>
                <a:ext cx="37776" cy="32357"/>
                <a:chOff x="5177699" y="3492117"/>
                <a:chExt cx="37776" cy="32357"/>
              </a:xfrm>
            </p:grpSpPr>
            <p:sp>
              <p:nvSpPr>
                <p:cNvPr id="3638" name="Google Shape;3638;p69"/>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69"/>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40" name="Google Shape;3640;p69"/>
              <p:cNvGrpSpPr/>
              <p:nvPr/>
            </p:nvGrpSpPr>
            <p:grpSpPr>
              <a:xfrm>
                <a:off x="5349431" y="3622346"/>
                <a:ext cx="37870" cy="32380"/>
                <a:chOff x="5349431" y="3622346"/>
                <a:chExt cx="37870" cy="32380"/>
              </a:xfrm>
            </p:grpSpPr>
            <p:sp>
              <p:nvSpPr>
                <p:cNvPr id="3641" name="Google Shape;3641;p69"/>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69"/>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43" name="Google Shape;3643;p69"/>
              <p:cNvGrpSpPr/>
              <p:nvPr/>
            </p:nvGrpSpPr>
            <p:grpSpPr>
              <a:xfrm>
                <a:off x="5068855" y="3563980"/>
                <a:ext cx="53954" cy="46223"/>
                <a:chOff x="5068855" y="3563980"/>
                <a:chExt cx="53954" cy="46223"/>
              </a:xfrm>
            </p:grpSpPr>
            <p:sp>
              <p:nvSpPr>
                <p:cNvPr id="3644" name="Google Shape;3644;p69"/>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69"/>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46" name="Google Shape;3646;p69"/>
              <p:cNvGrpSpPr/>
              <p:nvPr/>
            </p:nvGrpSpPr>
            <p:grpSpPr>
              <a:xfrm>
                <a:off x="5037654" y="3392507"/>
                <a:ext cx="37870" cy="32451"/>
                <a:chOff x="5037654" y="3392507"/>
                <a:chExt cx="37870" cy="32451"/>
              </a:xfrm>
            </p:grpSpPr>
            <p:sp>
              <p:nvSpPr>
                <p:cNvPr id="3647" name="Google Shape;3647;p69"/>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69"/>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49" name="Google Shape;3649;p69"/>
              <p:cNvGrpSpPr/>
              <p:nvPr/>
            </p:nvGrpSpPr>
            <p:grpSpPr>
              <a:xfrm>
                <a:off x="5456560" y="3368629"/>
                <a:ext cx="37870" cy="32451"/>
                <a:chOff x="5456560" y="3368629"/>
                <a:chExt cx="37870" cy="32451"/>
              </a:xfrm>
            </p:grpSpPr>
            <p:sp>
              <p:nvSpPr>
                <p:cNvPr id="3650" name="Google Shape;3650;p69"/>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69"/>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52" name="Google Shape;3652;p69"/>
              <p:cNvGrpSpPr/>
              <p:nvPr/>
            </p:nvGrpSpPr>
            <p:grpSpPr>
              <a:xfrm>
                <a:off x="4755749" y="3501516"/>
                <a:ext cx="46246" cy="39608"/>
                <a:chOff x="4755749" y="3501516"/>
                <a:chExt cx="46246" cy="39608"/>
              </a:xfrm>
            </p:grpSpPr>
            <p:sp>
              <p:nvSpPr>
                <p:cNvPr id="3653" name="Google Shape;3653;p69"/>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69"/>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55" name="Google Shape;3655;p69"/>
              <p:cNvGrpSpPr/>
              <p:nvPr/>
            </p:nvGrpSpPr>
            <p:grpSpPr>
              <a:xfrm>
                <a:off x="4681346" y="3485582"/>
                <a:ext cx="37783" cy="32427"/>
                <a:chOff x="4681346" y="3485582"/>
                <a:chExt cx="37783" cy="32427"/>
              </a:xfrm>
            </p:grpSpPr>
            <p:sp>
              <p:nvSpPr>
                <p:cNvPr id="3656" name="Google Shape;3656;p69"/>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69"/>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58" name="Google Shape;3658;p69"/>
              <p:cNvGrpSpPr/>
              <p:nvPr/>
            </p:nvGrpSpPr>
            <p:grpSpPr>
              <a:xfrm>
                <a:off x="4767067" y="3291088"/>
                <a:ext cx="37878" cy="32451"/>
                <a:chOff x="4767067" y="3291088"/>
                <a:chExt cx="37878" cy="32451"/>
              </a:xfrm>
            </p:grpSpPr>
            <p:sp>
              <p:nvSpPr>
                <p:cNvPr id="3659" name="Google Shape;3659;p69"/>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69"/>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61" name="Google Shape;3661;p69"/>
              <p:cNvGrpSpPr/>
              <p:nvPr/>
            </p:nvGrpSpPr>
            <p:grpSpPr>
              <a:xfrm>
                <a:off x="4687819" y="3405539"/>
                <a:ext cx="37776" cy="32451"/>
                <a:chOff x="4687819" y="3405539"/>
                <a:chExt cx="37776" cy="32451"/>
              </a:xfrm>
            </p:grpSpPr>
            <p:sp>
              <p:nvSpPr>
                <p:cNvPr id="3662" name="Google Shape;3662;p69"/>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69"/>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64" name="Google Shape;3664;p69"/>
              <p:cNvGrpSpPr/>
              <p:nvPr/>
            </p:nvGrpSpPr>
            <p:grpSpPr>
              <a:xfrm>
                <a:off x="4923101" y="3444809"/>
                <a:ext cx="52813" cy="45318"/>
                <a:chOff x="4923101" y="3444809"/>
                <a:chExt cx="52813" cy="45318"/>
              </a:xfrm>
            </p:grpSpPr>
            <p:sp>
              <p:nvSpPr>
                <p:cNvPr id="3665" name="Google Shape;3665;p69"/>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69"/>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67" name="Google Shape;3667;p69"/>
              <p:cNvGrpSpPr/>
              <p:nvPr/>
            </p:nvGrpSpPr>
            <p:grpSpPr>
              <a:xfrm>
                <a:off x="4846040" y="3654750"/>
                <a:ext cx="31405" cy="26993"/>
                <a:chOff x="4846040" y="3654750"/>
                <a:chExt cx="31405" cy="26993"/>
              </a:xfrm>
            </p:grpSpPr>
            <p:sp>
              <p:nvSpPr>
                <p:cNvPr id="3668" name="Google Shape;3668;p69"/>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69"/>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70" name="Google Shape;3670;p69"/>
              <p:cNvGrpSpPr/>
              <p:nvPr/>
            </p:nvGrpSpPr>
            <p:grpSpPr>
              <a:xfrm>
                <a:off x="4925673" y="3691700"/>
                <a:ext cx="40253" cy="34472"/>
                <a:chOff x="4925673" y="3691700"/>
                <a:chExt cx="40253" cy="34472"/>
              </a:xfrm>
            </p:grpSpPr>
            <p:sp>
              <p:nvSpPr>
                <p:cNvPr id="3671" name="Google Shape;3671;p69"/>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69"/>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73" name="Google Shape;3673;p69"/>
              <p:cNvGrpSpPr/>
              <p:nvPr/>
            </p:nvGrpSpPr>
            <p:grpSpPr>
              <a:xfrm>
                <a:off x="4894653" y="3740848"/>
                <a:ext cx="31405" cy="26906"/>
                <a:chOff x="4894653" y="3740848"/>
                <a:chExt cx="31405" cy="26906"/>
              </a:xfrm>
            </p:grpSpPr>
            <p:sp>
              <p:nvSpPr>
                <p:cNvPr id="3674" name="Google Shape;3674;p69"/>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69"/>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76" name="Google Shape;3676;p69"/>
              <p:cNvGrpSpPr/>
              <p:nvPr/>
            </p:nvGrpSpPr>
            <p:grpSpPr>
              <a:xfrm>
                <a:off x="4962300" y="3696348"/>
                <a:ext cx="38255" cy="32773"/>
                <a:chOff x="4962300" y="3696348"/>
                <a:chExt cx="38255" cy="32773"/>
              </a:xfrm>
            </p:grpSpPr>
            <p:sp>
              <p:nvSpPr>
                <p:cNvPr id="3677" name="Google Shape;3677;p69"/>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69"/>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79" name="Google Shape;3679;p69"/>
              <p:cNvGrpSpPr/>
              <p:nvPr/>
            </p:nvGrpSpPr>
            <p:grpSpPr>
              <a:xfrm>
                <a:off x="4980185" y="3743349"/>
                <a:ext cx="31499" cy="26969"/>
                <a:chOff x="4980185" y="3743349"/>
                <a:chExt cx="31499" cy="26969"/>
              </a:xfrm>
            </p:grpSpPr>
            <p:sp>
              <p:nvSpPr>
                <p:cNvPr id="3680" name="Google Shape;3680;p69"/>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69"/>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82" name="Google Shape;3682;p69"/>
              <p:cNvGrpSpPr/>
              <p:nvPr/>
            </p:nvGrpSpPr>
            <p:grpSpPr>
              <a:xfrm>
                <a:off x="5013768" y="3734312"/>
                <a:ext cx="31499" cy="26969"/>
                <a:chOff x="5013768" y="3734312"/>
                <a:chExt cx="31499" cy="26969"/>
              </a:xfrm>
            </p:grpSpPr>
            <p:sp>
              <p:nvSpPr>
                <p:cNvPr id="3683" name="Google Shape;3683;p69"/>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69"/>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85" name="Google Shape;3685;p69"/>
              <p:cNvGrpSpPr/>
              <p:nvPr/>
            </p:nvGrpSpPr>
            <p:grpSpPr>
              <a:xfrm>
                <a:off x="5036703" y="3764545"/>
                <a:ext cx="31499" cy="26898"/>
                <a:chOff x="5036703" y="3764545"/>
                <a:chExt cx="31499" cy="26898"/>
              </a:xfrm>
            </p:grpSpPr>
            <p:sp>
              <p:nvSpPr>
                <p:cNvPr id="3686" name="Google Shape;3686;p69"/>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69"/>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88" name="Google Shape;3688;p69"/>
              <p:cNvGrpSpPr/>
              <p:nvPr/>
            </p:nvGrpSpPr>
            <p:grpSpPr>
              <a:xfrm>
                <a:off x="4953546" y="3768352"/>
                <a:ext cx="31405" cy="26898"/>
                <a:chOff x="4953546" y="3768352"/>
                <a:chExt cx="31405" cy="26898"/>
              </a:xfrm>
            </p:grpSpPr>
            <p:sp>
              <p:nvSpPr>
                <p:cNvPr id="3689" name="Google Shape;3689;p69"/>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69"/>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91" name="Google Shape;3691;p69"/>
              <p:cNvGrpSpPr/>
              <p:nvPr/>
            </p:nvGrpSpPr>
            <p:grpSpPr>
              <a:xfrm>
                <a:off x="4964770" y="3814016"/>
                <a:ext cx="31499" cy="26993"/>
                <a:chOff x="4964770" y="3814016"/>
                <a:chExt cx="31499" cy="26993"/>
              </a:xfrm>
            </p:grpSpPr>
            <p:sp>
              <p:nvSpPr>
                <p:cNvPr id="3692" name="Google Shape;3692;p69"/>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69"/>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94" name="Google Shape;3694;p69"/>
              <p:cNvGrpSpPr/>
              <p:nvPr/>
            </p:nvGrpSpPr>
            <p:grpSpPr>
              <a:xfrm>
                <a:off x="4923290" y="3800504"/>
                <a:ext cx="31468" cy="26898"/>
                <a:chOff x="4923290" y="3800504"/>
                <a:chExt cx="31468" cy="26898"/>
              </a:xfrm>
            </p:grpSpPr>
            <p:sp>
              <p:nvSpPr>
                <p:cNvPr id="3695" name="Google Shape;3695;p69"/>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69"/>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97" name="Google Shape;3697;p69"/>
              <p:cNvGrpSpPr/>
              <p:nvPr/>
            </p:nvGrpSpPr>
            <p:grpSpPr>
              <a:xfrm>
                <a:off x="5108534" y="3650943"/>
                <a:ext cx="31405" cy="26993"/>
                <a:chOff x="5108534" y="3650943"/>
                <a:chExt cx="31405" cy="26993"/>
              </a:xfrm>
            </p:grpSpPr>
            <p:sp>
              <p:nvSpPr>
                <p:cNvPr id="3698" name="Google Shape;3698;p69"/>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69"/>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00" name="Google Shape;3700;p69"/>
              <p:cNvGrpSpPr/>
              <p:nvPr/>
            </p:nvGrpSpPr>
            <p:grpSpPr>
              <a:xfrm>
                <a:off x="5119380" y="3760739"/>
                <a:ext cx="31499" cy="26993"/>
                <a:chOff x="5119380" y="3760739"/>
                <a:chExt cx="31499" cy="26993"/>
              </a:xfrm>
            </p:grpSpPr>
            <p:sp>
              <p:nvSpPr>
                <p:cNvPr id="3701" name="Google Shape;3701;p69"/>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69"/>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03" name="Google Shape;3703;p69"/>
              <p:cNvGrpSpPr/>
              <p:nvPr/>
            </p:nvGrpSpPr>
            <p:grpSpPr>
              <a:xfrm>
                <a:off x="5119380" y="3788235"/>
                <a:ext cx="31499" cy="26993"/>
                <a:chOff x="5119380" y="3788235"/>
                <a:chExt cx="31499" cy="26993"/>
              </a:xfrm>
            </p:grpSpPr>
            <p:sp>
              <p:nvSpPr>
                <p:cNvPr id="3704" name="Google Shape;3704;p69"/>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69"/>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06" name="Google Shape;3706;p69"/>
              <p:cNvGrpSpPr/>
              <p:nvPr/>
            </p:nvGrpSpPr>
            <p:grpSpPr>
              <a:xfrm>
                <a:off x="5158005" y="3875284"/>
                <a:ext cx="31405" cy="27001"/>
                <a:chOff x="5158005" y="3875284"/>
                <a:chExt cx="31405" cy="27001"/>
              </a:xfrm>
            </p:grpSpPr>
            <p:sp>
              <p:nvSpPr>
                <p:cNvPr id="3707" name="Google Shape;3707;p69"/>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69"/>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09" name="Google Shape;3709;p69"/>
              <p:cNvGrpSpPr/>
              <p:nvPr/>
            </p:nvGrpSpPr>
            <p:grpSpPr>
              <a:xfrm>
                <a:off x="5233163" y="3764545"/>
                <a:ext cx="31499" cy="26898"/>
                <a:chOff x="5233163" y="3764545"/>
                <a:chExt cx="31499" cy="26898"/>
              </a:xfrm>
            </p:grpSpPr>
            <p:sp>
              <p:nvSpPr>
                <p:cNvPr id="3710" name="Google Shape;3710;p69"/>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69"/>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12" name="Google Shape;3712;p69"/>
              <p:cNvGrpSpPr/>
              <p:nvPr/>
            </p:nvGrpSpPr>
            <p:grpSpPr>
              <a:xfrm>
                <a:off x="5276168" y="3805545"/>
                <a:ext cx="31499" cy="26906"/>
                <a:chOff x="5276168" y="3805545"/>
                <a:chExt cx="31499" cy="26906"/>
              </a:xfrm>
            </p:grpSpPr>
            <p:sp>
              <p:nvSpPr>
                <p:cNvPr id="3713" name="Google Shape;3713;p69"/>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69"/>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15" name="Google Shape;3715;p69"/>
              <p:cNvGrpSpPr/>
              <p:nvPr/>
            </p:nvGrpSpPr>
            <p:grpSpPr>
              <a:xfrm>
                <a:off x="5294053" y="3851933"/>
                <a:ext cx="31405" cy="26945"/>
                <a:chOff x="5294053" y="3851933"/>
                <a:chExt cx="31405" cy="26945"/>
              </a:xfrm>
            </p:grpSpPr>
            <p:sp>
              <p:nvSpPr>
                <p:cNvPr id="3716" name="Google Shape;3716;p69"/>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69"/>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18" name="Google Shape;3718;p69"/>
              <p:cNvGrpSpPr/>
              <p:nvPr/>
            </p:nvGrpSpPr>
            <p:grpSpPr>
              <a:xfrm>
                <a:off x="5341723" y="3851902"/>
                <a:ext cx="31405" cy="26977"/>
                <a:chOff x="5341723" y="3851902"/>
                <a:chExt cx="31405" cy="26977"/>
              </a:xfrm>
            </p:grpSpPr>
            <p:sp>
              <p:nvSpPr>
                <p:cNvPr id="3719" name="Google Shape;3719;p69"/>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69"/>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21" name="Google Shape;3721;p69"/>
              <p:cNvGrpSpPr/>
              <p:nvPr/>
            </p:nvGrpSpPr>
            <p:grpSpPr>
              <a:xfrm>
                <a:off x="5054871" y="3507855"/>
                <a:ext cx="31405" cy="26993"/>
                <a:chOff x="5054871" y="3507855"/>
                <a:chExt cx="31405" cy="26993"/>
              </a:xfrm>
            </p:grpSpPr>
            <p:sp>
              <p:nvSpPr>
                <p:cNvPr id="3722" name="Google Shape;3722;p69"/>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69"/>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24" name="Google Shape;3724;p69"/>
              <p:cNvGrpSpPr/>
              <p:nvPr/>
            </p:nvGrpSpPr>
            <p:grpSpPr>
              <a:xfrm>
                <a:off x="4876579" y="3675325"/>
                <a:ext cx="31405" cy="26969"/>
                <a:chOff x="4876579" y="3675325"/>
                <a:chExt cx="31405" cy="26969"/>
              </a:xfrm>
            </p:grpSpPr>
            <p:sp>
              <p:nvSpPr>
                <p:cNvPr id="3725" name="Google Shape;3725;p69"/>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69"/>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27" name="Google Shape;3727;p69"/>
              <p:cNvGrpSpPr/>
              <p:nvPr/>
            </p:nvGrpSpPr>
            <p:grpSpPr>
              <a:xfrm>
                <a:off x="4842233" y="3688333"/>
                <a:ext cx="31405" cy="26993"/>
                <a:chOff x="4842233" y="3688333"/>
                <a:chExt cx="31405" cy="26993"/>
              </a:xfrm>
            </p:grpSpPr>
            <p:sp>
              <p:nvSpPr>
                <p:cNvPr id="3728" name="Google Shape;3728;p69"/>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69"/>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30" name="Google Shape;3730;p69"/>
              <p:cNvGrpSpPr/>
              <p:nvPr/>
            </p:nvGrpSpPr>
            <p:grpSpPr>
              <a:xfrm>
                <a:off x="5187876" y="3608032"/>
                <a:ext cx="31405" cy="27001"/>
                <a:chOff x="5187876" y="3608032"/>
                <a:chExt cx="31405" cy="27001"/>
              </a:xfrm>
            </p:grpSpPr>
            <p:sp>
              <p:nvSpPr>
                <p:cNvPr id="3731" name="Google Shape;3731;p69"/>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69"/>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33" name="Google Shape;3733;p69"/>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69"/>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35" name="Google Shape;3735;p69"/>
              <p:cNvGrpSpPr/>
              <p:nvPr/>
            </p:nvGrpSpPr>
            <p:grpSpPr>
              <a:xfrm>
                <a:off x="5269224" y="3304167"/>
                <a:ext cx="40253" cy="34402"/>
                <a:chOff x="5269224" y="3304167"/>
                <a:chExt cx="40253" cy="34402"/>
              </a:xfrm>
            </p:grpSpPr>
            <p:sp>
              <p:nvSpPr>
                <p:cNvPr id="3736" name="Google Shape;3736;p69"/>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69"/>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38" name="Google Shape;3738;p69"/>
              <p:cNvGrpSpPr/>
              <p:nvPr/>
            </p:nvGrpSpPr>
            <p:grpSpPr>
              <a:xfrm>
                <a:off x="5327354" y="3476615"/>
                <a:ext cx="49864" cy="42723"/>
                <a:chOff x="5327354" y="3476615"/>
                <a:chExt cx="49864" cy="42723"/>
              </a:xfrm>
            </p:grpSpPr>
            <p:sp>
              <p:nvSpPr>
                <p:cNvPr id="3739" name="Google Shape;3739;p69"/>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69"/>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41" name="Google Shape;3741;p69"/>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69"/>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43" name="Google Shape;3743;p69"/>
              <p:cNvGrpSpPr/>
              <p:nvPr/>
            </p:nvGrpSpPr>
            <p:grpSpPr>
              <a:xfrm>
                <a:off x="5341723" y="3775957"/>
                <a:ext cx="31405" cy="26898"/>
                <a:chOff x="5341723" y="3775957"/>
                <a:chExt cx="31405" cy="26898"/>
              </a:xfrm>
            </p:grpSpPr>
            <p:sp>
              <p:nvSpPr>
                <p:cNvPr id="3744" name="Google Shape;3744;p69"/>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69"/>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46" name="Google Shape;3746;p69"/>
              <p:cNvGrpSpPr/>
              <p:nvPr/>
            </p:nvGrpSpPr>
            <p:grpSpPr>
              <a:xfrm>
                <a:off x="5439053" y="3699274"/>
                <a:ext cx="31405" cy="26898"/>
                <a:chOff x="5439053" y="3699274"/>
                <a:chExt cx="31405" cy="26898"/>
              </a:xfrm>
            </p:grpSpPr>
            <p:sp>
              <p:nvSpPr>
                <p:cNvPr id="3747" name="Google Shape;3747;p69"/>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69"/>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49" name="Google Shape;3749;p69"/>
              <p:cNvGrpSpPr/>
              <p:nvPr/>
            </p:nvGrpSpPr>
            <p:grpSpPr>
              <a:xfrm>
                <a:off x="5412414" y="3622307"/>
                <a:ext cx="31499" cy="26993"/>
                <a:chOff x="5412414" y="3622307"/>
                <a:chExt cx="31499" cy="26993"/>
              </a:xfrm>
            </p:grpSpPr>
            <p:sp>
              <p:nvSpPr>
                <p:cNvPr id="3750" name="Google Shape;3750;p69"/>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69"/>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52" name="Google Shape;3752;p69"/>
              <p:cNvGrpSpPr/>
              <p:nvPr/>
            </p:nvGrpSpPr>
            <p:grpSpPr>
              <a:xfrm>
                <a:off x="5476254" y="3473949"/>
                <a:ext cx="26835" cy="26930"/>
                <a:chOff x="5476254" y="3473949"/>
                <a:chExt cx="26835" cy="26930"/>
              </a:xfrm>
            </p:grpSpPr>
            <p:sp>
              <p:nvSpPr>
                <p:cNvPr id="3753" name="Google Shape;3753;p69"/>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69"/>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55" name="Google Shape;3755;p69"/>
              <p:cNvGrpSpPr/>
              <p:nvPr/>
            </p:nvGrpSpPr>
            <p:grpSpPr>
              <a:xfrm>
                <a:off x="5564547" y="3481594"/>
                <a:ext cx="31397" cy="26898"/>
                <a:chOff x="5564547" y="3481594"/>
                <a:chExt cx="31397" cy="26898"/>
              </a:xfrm>
            </p:grpSpPr>
            <p:sp>
              <p:nvSpPr>
                <p:cNvPr id="3756" name="Google Shape;3756;p69"/>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69"/>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58" name="Google Shape;3758;p69"/>
              <p:cNvGrpSpPr/>
              <p:nvPr/>
            </p:nvGrpSpPr>
            <p:grpSpPr>
              <a:xfrm>
                <a:off x="5534101" y="3470174"/>
                <a:ext cx="31397" cy="26906"/>
                <a:chOff x="5534101" y="3470174"/>
                <a:chExt cx="31397" cy="26906"/>
              </a:xfrm>
            </p:grpSpPr>
            <p:sp>
              <p:nvSpPr>
                <p:cNvPr id="3759" name="Google Shape;3759;p69"/>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69"/>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61" name="Google Shape;3761;p69"/>
              <p:cNvGrpSpPr/>
              <p:nvPr/>
            </p:nvGrpSpPr>
            <p:grpSpPr>
              <a:xfrm>
                <a:off x="5610879" y="3314486"/>
                <a:ext cx="31499" cy="26938"/>
                <a:chOff x="5610879" y="3314486"/>
                <a:chExt cx="31499" cy="26938"/>
              </a:xfrm>
            </p:grpSpPr>
            <p:sp>
              <p:nvSpPr>
                <p:cNvPr id="3762" name="Google Shape;3762;p69"/>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69"/>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64" name="Google Shape;3764;p69"/>
              <p:cNvGrpSpPr/>
              <p:nvPr/>
            </p:nvGrpSpPr>
            <p:grpSpPr>
              <a:xfrm>
                <a:off x="4834525" y="3501382"/>
                <a:ext cx="31499" cy="26898"/>
                <a:chOff x="4834525" y="3501382"/>
                <a:chExt cx="31499" cy="26898"/>
              </a:xfrm>
            </p:grpSpPr>
            <p:sp>
              <p:nvSpPr>
                <p:cNvPr id="3765" name="Google Shape;3765;p69"/>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69"/>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67" name="Google Shape;3767;p69"/>
              <p:cNvGrpSpPr/>
              <p:nvPr/>
            </p:nvGrpSpPr>
            <p:grpSpPr>
              <a:xfrm>
                <a:off x="4898460" y="3580158"/>
                <a:ext cx="31405" cy="26898"/>
                <a:chOff x="4898460" y="3580158"/>
                <a:chExt cx="31405" cy="26898"/>
              </a:xfrm>
            </p:grpSpPr>
            <p:sp>
              <p:nvSpPr>
                <p:cNvPr id="3768" name="Google Shape;3768;p69"/>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69"/>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70" name="Google Shape;3770;p69"/>
              <p:cNvGrpSpPr/>
              <p:nvPr/>
            </p:nvGrpSpPr>
            <p:grpSpPr>
              <a:xfrm>
                <a:off x="4882667" y="3608032"/>
                <a:ext cx="31499" cy="27001"/>
                <a:chOff x="4882667" y="3608032"/>
                <a:chExt cx="31499" cy="27001"/>
              </a:xfrm>
            </p:grpSpPr>
            <p:sp>
              <p:nvSpPr>
                <p:cNvPr id="3771" name="Google Shape;3771;p69"/>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69"/>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73" name="Google Shape;3773;p69"/>
              <p:cNvGrpSpPr/>
              <p:nvPr/>
            </p:nvGrpSpPr>
            <p:grpSpPr>
              <a:xfrm>
                <a:off x="4843373" y="3631407"/>
                <a:ext cx="16273" cy="16186"/>
                <a:chOff x="4843373" y="3631407"/>
                <a:chExt cx="16273" cy="16186"/>
              </a:xfrm>
            </p:grpSpPr>
            <p:sp>
              <p:nvSpPr>
                <p:cNvPr id="3774" name="Google Shape;3774;p69"/>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69"/>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76" name="Google Shape;3776;p69"/>
              <p:cNvGrpSpPr/>
              <p:nvPr/>
            </p:nvGrpSpPr>
            <p:grpSpPr>
              <a:xfrm>
                <a:off x="4727773" y="3591578"/>
                <a:ext cx="31499" cy="26898"/>
                <a:chOff x="4727773" y="3591578"/>
                <a:chExt cx="31499" cy="26898"/>
              </a:xfrm>
            </p:grpSpPr>
            <p:sp>
              <p:nvSpPr>
                <p:cNvPr id="3777" name="Google Shape;3777;p69"/>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69"/>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79" name="Google Shape;3779;p69"/>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69"/>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81" name="Google Shape;3781;p69"/>
              <p:cNvGrpSpPr/>
              <p:nvPr/>
            </p:nvGrpSpPr>
            <p:grpSpPr>
              <a:xfrm>
                <a:off x="4609421" y="3577398"/>
                <a:ext cx="31499" cy="27001"/>
                <a:chOff x="4609421" y="3577398"/>
                <a:chExt cx="31499" cy="27001"/>
              </a:xfrm>
            </p:grpSpPr>
            <p:sp>
              <p:nvSpPr>
                <p:cNvPr id="3782" name="Google Shape;3782;p69"/>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69"/>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84" name="Google Shape;3784;p69"/>
              <p:cNvGrpSpPr/>
              <p:nvPr/>
            </p:nvGrpSpPr>
            <p:grpSpPr>
              <a:xfrm>
                <a:off x="4649289" y="3577398"/>
                <a:ext cx="31499" cy="27001"/>
                <a:chOff x="4649289" y="3577398"/>
                <a:chExt cx="31499" cy="27001"/>
              </a:xfrm>
            </p:grpSpPr>
            <p:sp>
              <p:nvSpPr>
                <p:cNvPr id="3785" name="Google Shape;3785;p69"/>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69"/>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87" name="Google Shape;3787;p69"/>
              <p:cNvGrpSpPr/>
              <p:nvPr/>
            </p:nvGrpSpPr>
            <p:grpSpPr>
              <a:xfrm>
                <a:off x="4605614" y="3639523"/>
                <a:ext cx="31499" cy="26906"/>
                <a:chOff x="4605614" y="3639523"/>
                <a:chExt cx="31499" cy="26906"/>
              </a:xfrm>
            </p:grpSpPr>
            <p:sp>
              <p:nvSpPr>
                <p:cNvPr id="3788" name="Google Shape;3788;p69"/>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69"/>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90" name="Google Shape;3790;p69"/>
              <p:cNvGrpSpPr/>
              <p:nvPr/>
            </p:nvGrpSpPr>
            <p:grpSpPr>
              <a:xfrm>
                <a:off x="4785149" y="3618846"/>
                <a:ext cx="26930" cy="26843"/>
                <a:chOff x="4785149" y="3618846"/>
                <a:chExt cx="26930" cy="26843"/>
              </a:xfrm>
            </p:grpSpPr>
            <p:sp>
              <p:nvSpPr>
                <p:cNvPr id="3791" name="Google Shape;3791;p69"/>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69"/>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93" name="Google Shape;3793;p69"/>
              <p:cNvGrpSpPr/>
              <p:nvPr/>
            </p:nvGrpSpPr>
            <p:grpSpPr>
              <a:xfrm>
                <a:off x="4810167" y="3601567"/>
                <a:ext cx="31405" cy="26898"/>
                <a:chOff x="4810167" y="3601567"/>
                <a:chExt cx="31405" cy="26898"/>
              </a:xfrm>
            </p:grpSpPr>
            <p:sp>
              <p:nvSpPr>
                <p:cNvPr id="3794" name="Google Shape;3794;p69"/>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69"/>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96" name="Google Shape;3796;p69"/>
              <p:cNvGrpSpPr/>
              <p:nvPr/>
            </p:nvGrpSpPr>
            <p:grpSpPr>
              <a:xfrm>
                <a:off x="4831002" y="3373230"/>
                <a:ext cx="31405" cy="26898"/>
                <a:chOff x="4831002" y="3373230"/>
                <a:chExt cx="31405" cy="26898"/>
              </a:xfrm>
            </p:grpSpPr>
            <p:sp>
              <p:nvSpPr>
                <p:cNvPr id="3797" name="Google Shape;3797;p69"/>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69"/>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99" name="Google Shape;3799;p69"/>
              <p:cNvGrpSpPr/>
              <p:nvPr/>
            </p:nvGrpSpPr>
            <p:grpSpPr>
              <a:xfrm>
                <a:off x="4719311" y="3355054"/>
                <a:ext cx="31499" cy="27001"/>
                <a:chOff x="4719311" y="3355054"/>
                <a:chExt cx="31499" cy="27001"/>
              </a:xfrm>
            </p:grpSpPr>
            <p:sp>
              <p:nvSpPr>
                <p:cNvPr id="3800" name="Google Shape;3800;p69"/>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69"/>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02" name="Google Shape;3802;p69"/>
              <p:cNvGrpSpPr/>
              <p:nvPr/>
            </p:nvGrpSpPr>
            <p:grpSpPr>
              <a:xfrm>
                <a:off x="4798755" y="3450260"/>
                <a:ext cx="26930" cy="26930"/>
                <a:chOff x="4798755" y="3450260"/>
                <a:chExt cx="26930" cy="26930"/>
              </a:xfrm>
            </p:grpSpPr>
            <p:sp>
              <p:nvSpPr>
                <p:cNvPr id="3803" name="Google Shape;3803;p69"/>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69"/>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05" name="Google Shape;3805;p69"/>
              <p:cNvGrpSpPr/>
              <p:nvPr/>
            </p:nvGrpSpPr>
            <p:grpSpPr>
              <a:xfrm>
                <a:off x="4645576" y="3467555"/>
                <a:ext cx="31405" cy="26953"/>
                <a:chOff x="4645576" y="3467555"/>
                <a:chExt cx="31405" cy="26953"/>
              </a:xfrm>
            </p:grpSpPr>
            <p:sp>
              <p:nvSpPr>
                <p:cNvPr id="3806" name="Google Shape;3806;p69"/>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69"/>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08" name="Google Shape;3808;p69"/>
              <p:cNvGrpSpPr/>
              <p:nvPr/>
            </p:nvGrpSpPr>
            <p:grpSpPr>
              <a:xfrm>
                <a:off x="4687631" y="3583965"/>
                <a:ext cx="31499" cy="26898"/>
                <a:chOff x="4687631" y="3583965"/>
                <a:chExt cx="31499" cy="26898"/>
              </a:xfrm>
            </p:grpSpPr>
            <p:sp>
              <p:nvSpPr>
                <p:cNvPr id="3809" name="Google Shape;3809;p69"/>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69"/>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11" name="Google Shape;3811;p69"/>
              <p:cNvGrpSpPr/>
              <p:nvPr/>
            </p:nvGrpSpPr>
            <p:grpSpPr>
              <a:xfrm>
                <a:off x="4719311" y="3471314"/>
                <a:ext cx="31499" cy="27001"/>
                <a:chOff x="4719311" y="3471314"/>
                <a:chExt cx="31499" cy="27001"/>
              </a:xfrm>
            </p:grpSpPr>
            <p:sp>
              <p:nvSpPr>
                <p:cNvPr id="3812" name="Google Shape;3812;p69"/>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69"/>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14" name="Google Shape;3814;p69"/>
              <p:cNvGrpSpPr/>
              <p:nvPr/>
            </p:nvGrpSpPr>
            <p:grpSpPr>
              <a:xfrm>
                <a:off x="4719311" y="3434404"/>
                <a:ext cx="31499" cy="26898"/>
                <a:chOff x="4719311" y="3434404"/>
                <a:chExt cx="31499" cy="26898"/>
              </a:xfrm>
            </p:grpSpPr>
            <p:sp>
              <p:nvSpPr>
                <p:cNvPr id="3815" name="Google Shape;3815;p69"/>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69"/>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17" name="Google Shape;3817;p69"/>
              <p:cNvGrpSpPr/>
              <p:nvPr/>
            </p:nvGrpSpPr>
            <p:grpSpPr>
              <a:xfrm>
                <a:off x="4768876" y="3401772"/>
                <a:ext cx="31499" cy="26898"/>
                <a:chOff x="4768876" y="3401772"/>
                <a:chExt cx="31499" cy="26898"/>
              </a:xfrm>
            </p:grpSpPr>
            <p:sp>
              <p:nvSpPr>
                <p:cNvPr id="3818" name="Google Shape;3818;p69"/>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69"/>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20" name="Google Shape;3820;p69"/>
              <p:cNvGrpSpPr/>
              <p:nvPr/>
            </p:nvGrpSpPr>
            <p:grpSpPr>
              <a:xfrm>
                <a:off x="4762214" y="3471377"/>
                <a:ext cx="26938" cy="26938"/>
                <a:chOff x="4762214" y="3471377"/>
                <a:chExt cx="26938" cy="26938"/>
              </a:xfrm>
            </p:grpSpPr>
            <p:sp>
              <p:nvSpPr>
                <p:cNvPr id="3821" name="Google Shape;3821;p69"/>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69"/>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23" name="Google Shape;3823;p69"/>
              <p:cNvGrpSpPr/>
              <p:nvPr/>
            </p:nvGrpSpPr>
            <p:grpSpPr>
              <a:xfrm>
                <a:off x="4790473" y="3344782"/>
                <a:ext cx="31405" cy="26898"/>
                <a:chOff x="4790473" y="3344782"/>
                <a:chExt cx="31405" cy="26898"/>
              </a:xfrm>
            </p:grpSpPr>
            <p:sp>
              <p:nvSpPr>
                <p:cNvPr id="3824" name="Google Shape;3824;p69"/>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69"/>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26" name="Google Shape;3826;p69"/>
              <p:cNvGrpSpPr/>
              <p:nvPr/>
            </p:nvGrpSpPr>
            <p:grpSpPr>
              <a:xfrm>
                <a:off x="4823774" y="3950733"/>
                <a:ext cx="37398" cy="32034"/>
                <a:chOff x="4823774" y="3950733"/>
                <a:chExt cx="37398" cy="32034"/>
              </a:xfrm>
            </p:grpSpPr>
            <p:sp>
              <p:nvSpPr>
                <p:cNvPr id="3827" name="Google Shape;3827;p69"/>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69"/>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29" name="Google Shape;3829;p69"/>
              <p:cNvGrpSpPr/>
              <p:nvPr/>
            </p:nvGrpSpPr>
            <p:grpSpPr>
              <a:xfrm>
                <a:off x="4823396" y="4110566"/>
                <a:ext cx="31405" cy="26906"/>
                <a:chOff x="4823396" y="4110566"/>
                <a:chExt cx="31405" cy="26906"/>
              </a:xfrm>
            </p:grpSpPr>
            <p:sp>
              <p:nvSpPr>
                <p:cNvPr id="3830" name="Google Shape;3830;p69"/>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69"/>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32" name="Google Shape;3832;p69"/>
              <p:cNvGrpSpPr/>
              <p:nvPr/>
            </p:nvGrpSpPr>
            <p:grpSpPr>
              <a:xfrm>
                <a:off x="4838332" y="3821150"/>
                <a:ext cx="31499" cy="26898"/>
                <a:chOff x="4838332" y="3821150"/>
                <a:chExt cx="31499" cy="26898"/>
              </a:xfrm>
            </p:grpSpPr>
            <p:sp>
              <p:nvSpPr>
                <p:cNvPr id="3833" name="Google Shape;3833;p69"/>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69"/>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35" name="Google Shape;3835;p69"/>
              <p:cNvGrpSpPr/>
              <p:nvPr/>
            </p:nvGrpSpPr>
            <p:grpSpPr>
              <a:xfrm>
                <a:off x="4661275" y="3815007"/>
                <a:ext cx="36824" cy="31523"/>
                <a:chOff x="4661275" y="3815007"/>
                <a:chExt cx="36824" cy="31523"/>
              </a:xfrm>
            </p:grpSpPr>
            <p:sp>
              <p:nvSpPr>
                <p:cNvPr id="3836" name="Google Shape;3836;p69"/>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69"/>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38" name="Google Shape;3838;p69"/>
              <p:cNvGrpSpPr/>
              <p:nvPr/>
            </p:nvGrpSpPr>
            <p:grpSpPr>
              <a:xfrm>
                <a:off x="4558998" y="3851037"/>
                <a:ext cx="33591" cy="28699"/>
                <a:chOff x="4558998" y="3851037"/>
                <a:chExt cx="33591" cy="28699"/>
              </a:xfrm>
            </p:grpSpPr>
            <p:sp>
              <p:nvSpPr>
                <p:cNvPr id="3839" name="Google Shape;3839;p69"/>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69"/>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41" name="Google Shape;3841;p69"/>
              <p:cNvGrpSpPr/>
              <p:nvPr/>
            </p:nvGrpSpPr>
            <p:grpSpPr>
              <a:xfrm>
                <a:off x="4696762" y="3638587"/>
                <a:ext cx="33591" cy="28794"/>
                <a:chOff x="4696762" y="3638587"/>
                <a:chExt cx="33591" cy="28794"/>
              </a:xfrm>
            </p:grpSpPr>
            <p:sp>
              <p:nvSpPr>
                <p:cNvPr id="3842" name="Google Shape;3842;p69"/>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69"/>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44" name="Google Shape;3844;p69"/>
              <p:cNvGrpSpPr/>
              <p:nvPr/>
            </p:nvGrpSpPr>
            <p:grpSpPr>
              <a:xfrm>
                <a:off x="4929479" y="3939140"/>
                <a:ext cx="33497" cy="28692"/>
                <a:chOff x="4929479" y="3939140"/>
                <a:chExt cx="33497" cy="28692"/>
              </a:xfrm>
            </p:grpSpPr>
            <p:sp>
              <p:nvSpPr>
                <p:cNvPr id="3845" name="Google Shape;3845;p69"/>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69"/>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47" name="Google Shape;3847;p69"/>
              <p:cNvGrpSpPr/>
              <p:nvPr/>
            </p:nvGrpSpPr>
            <p:grpSpPr>
              <a:xfrm>
                <a:off x="4907119" y="3986039"/>
                <a:ext cx="33497" cy="28699"/>
                <a:chOff x="4907119" y="3986039"/>
                <a:chExt cx="33497" cy="28699"/>
              </a:xfrm>
            </p:grpSpPr>
            <p:sp>
              <p:nvSpPr>
                <p:cNvPr id="3848" name="Google Shape;3848;p69"/>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69"/>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50" name="Google Shape;3850;p69"/>
              <p:cNvGrpSpPr/>
              <p:nvPr/>
            </p:nvGrpSpPr>
            <p:grpSpPr>
              <a:xfrm>
                <a:off x="4911783" y="4048102"/>
                <a:ext cx="33591" cy="28762"/>
                <a:chOff x="4911783" y="4048102"/>
                <a:chExt cx="33591" cy="28762"/>
              </a:xfrm>
            </p:grpSpPr>
            <p:sp>
              <p:nvSpPr>
                <p:cNvPr id="3851" name="Google Shape;3851;p69"/>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69"/>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53" name="Google Shape;3853;p69"/>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69"/>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55" name="Google Shape;3855;p69"/>
              <p:cNvGrpSpPr/>
              <p:nvPr/>
            </p:nvGrpSpPr>
            <p:grpSpPr>
              <a:xfrm>
                <a:off x="4762623" y="3837847"/>
                <a:ext cx="42416" cy="36273"/>
                <a:chOff x="4762623" y="3837847"/>
                <a:chExt cx="42416" cy="36273"/>
              </a:xfrm>
            </p:grpSpPr>
            <p:sp>
              <p:nvSpPr>
                <p:cNvPr id="3856" name="Google Shape;3856;p69"/>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69"/>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58" name="Google Shape;3858;p69"/>
              <p:cNvGrpSpPr/>
              <p:nvPr/>
            </p:nvGrpSpPr>
            <p:grpSpPr>
              <a:xfrm>
                <a:off x="4746044" y="4104966"/>
                <a:ext cx="33497" cy="28699"/>
                <a:chOff x="4746044" y="4104966"/>
                <a:chExt cx="33497" cy="28699"/>
              </a:xfrm>
            </p:grpSpPr>
            <p:sp>
              <p:nvSpPr>
                <p:cNvPr id="3859" name="Google Shape;3859;p69"/>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69"/>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61" name="Google Shape;3861;p69"/>
              <p:cNvGrpSpPr/>
              <p:nvPr/>
            </p:nvGrpSpPr>
            <p:grpSpPr>
              <a:xfrm>
                <a:off x="4859646" y="4162554"/>
                <a:ext cx="33591" cy="28762"/>
                <a:chOff x="4859646" y="4162554"/>
                <a:chExt cx="33591" cy="28762"/>
              </a:xfrm>
            </p:grpSpPr>
            <p:sp>
              <p:nvSpPr>
                <p:cNvPr id="3862" name="Google Shape;3862;p69"/>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69"/>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864" name="Google Shape;3864;p69"/>
            <p:cNvGrpSpPr/>
            <p:nvPr/>
          </p:nvGrpSpPr>
          <p:grpSpPr>
            <a:xfrm>
              <a:off x="3597785" y="3274438"/>
              <a:ext cx="855610" cy="1122100"/>
              <a:chOff x="3597785" y="3274438"/>
              <a:chExt cx="855610" cy="1122100"/>
            </a:xfrm>
          </p:grpSpPr>
          <p:grpSp>
            <p:nvGrpSpPr>
              <p:cNvPr id="3865" name="Google Shape;3865;p69"/>
              <p:cNvGrpSpPr/>
              <p:nvPr/>
            </p:nvGrpSpPr>
            <p:grpSpPr>
              <a:xfrm>
                <a:off x="3617857" y="3284717"/>
                <a:ext cx="826785" cy="1099165"/>
                <a:chOff x="3617857" y="3284717"/>
                <a:chExt cx="826785" cy="1099165"/>
              </a:xfrm>
            </p:grpSpPr>
            <p:sp>
              <p:nvSpPr>
                <p:cNvPr id="3866" name="Google Shape;3866;p69"/>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69"/>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69"/>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69"/>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69"/>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69"/>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69"/>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69"/>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69"/>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69"/>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69"/>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69"/>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69"/>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69"/>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69"/>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69"/>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69"/>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69"/>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69"/>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69"/>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69"/>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69"/>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69"/>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69"/>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69"/>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69"/>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69"/>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69"/>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69"/>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69"/>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69"/>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69"/>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69"/>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69"/>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69"/>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69"/>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69"/>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69"/>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69"/>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69"/>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69"/>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69"/>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69"/>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69"/>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69"/>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69"/>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69"/>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69"/>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69"/>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69"/>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69"/>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69"/>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69"/>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69"/>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69"/>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69"/>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22" name="Google Shape;3922;p69"/>
              <p:cNvGrpSpPr/>
              <p:nvPr/>
            </p:nvGrpSpPr>
            <p:grpSpPr>
              <a:xfrm>
                <a:off x="4180904" y="4251758"/>
                <a:ext cx="37783" cy="32420"/>
                <a:chOff x="4180904" y="4251758"/>
                <a:chExt cx="37783" cy="32420"/>
              </a:xfrm>
            </p:grpSpPr>
            <p:sp>
              <p:nvSpPr>
                <p:cNvPr id="3923" name="Google Shape;3923;p69"/>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69"/>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25" name="Google Shape;3925;p69"/>
              <p:cNvGrpSpPr/>
              <p:nvPr/>
            </p:nvGrpSpPr>
            <p:grpSpPr>
              <a:xfrm>
                <a:off x="4201644" y="4081324"/>
                <a:ext cx="37783" cy="32364"/>
                <a:chOff x="4201644" y="4081324"/>
                <a:chExt cx="37783" cy="32364"/>
              </a:xfrm>
            </p:grpSpPr>
            <p:sp>
              <p:nvSpPr>
                <p:cNvPr id="3926" name="Google Shape;3926;p69"/>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69"/>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28" name="Google Shape;3928;p69"/>
              <p:cNvGrpSpPr/>
              <p:nvPr/>
            </p:nvGrpSpPr>
            <p:grpSpPr>
              <a:xfrm>
                <a:off x="4284416" y="3887428"/>
                <a:ext cx="37783" cy="32451"/>
                <a:chOff x="4284416" y="3887428"/>
                <a:chExt cx="37783" cy="32451"/>
              </a:xfrm>
            </p:grpSpPr>
            <p:sp>
              <p:nvSpPr>
                <p:cNvPr id="3929" name="Google Shape;3929;p69"/>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69"/>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31" name="Google Shape;3931;p69"/>
              <p:cNvGrpSpPr/>
              <p:nvPr/>
            </p:nvGrpSpPr>
            <p:grpSpPr>
              <a:xfrm>
                <a:off x="4223721" y="3860404"/>
                <a:ext cx="37870" cy="32364"/>
                <a:chOff x="4223721" y="3860404"/>
                <a:chExt cx="37870" cy="32364"/>
              </a:xfrm>
            </p:grpSpPr>
            <p:sp>
              <p:nvSpPr>
                <p:cNvPr id="3932" name="Google Shape;3932;p69"/>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69"/>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34" name="Google Shape;3934;p69"/>
              <p:cNvGrpSpPr/>
              <p:nvPr/>
            </p:nvGrpSpPr>
            <p:grpSpPr>
              <a:xfrm>
                <a:off x="4104889" y="3699242"/>
                <a:ext cx="37776" cy="32357"/>
                <a:chOff x="4104889" y="3699242"/>
                <a:chExt cx="37776" cy="32357"/>
              </a:xfrm>
            </p:grpSpPr>
            <p:sp>
              <p:nvSpPr>
                <p:cNvPr id="3935" name="Google Shape;3935;p69"/>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69"/>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37" name="Google Shape;3937;p69"/>
              <p:cNvGrpSpPr/>
              <p:nvPr/>
            </p:nvGrpSpPr>
            <p:grpSpPr>
              <a:xfrm>
                <a:off x="4143608" y="3475121"/>
                <a:ext cx="37878" cy="32420"/>
                <a:chOff x="4143608" y="3475121"/>
                <a:chExt cx="37878" cy="32420"/>
              </a:xfrm>
            </p:grpSpPr>
            <p:sp>
              <p:nvSpPr>
                <p:cNvPr id="3938" name="Google Shape;3938;p69"/>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69"/>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40" name="Google Shape;3940;p69"/>
              <p:cNvGrpSpPr/>
              <p:nvPr/>
            </p:nvGrpSpPr>
            <p:grpSpPr>
              <a:xfrm>
                <a:off x="4217248" y="3570893"/>
                <a:ext cx="37776" cy="32364"/>
                <a:chOff x="4217248" y="3570893"/>
                <a:chExt cx="37776" cy="32364"/>
              </a:xfrm>
            </p:grpSpPr>
            <p:sp>
              <p:nvSpPr>
                <p:cNvPr id="3941" name="Google Shape;3941;p69"/>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69"/>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43" name="Google Shape;3943;p69"/>
              <p:cNvGrpSpPr/>
              <p:nvPr/>
            </p:nvGrpSpPr>
            <p:grpSpPr>
              <a:xfrm>
                <a:off x="4255307" y="3431612"/>
                <a:ext cx="37776" cy="32451"/>
                <a:chOff x="4255307" y="3431612"/>
                <a:chExt cx="37776" cy="32451"/>
              </a:xfrm>
            </p:grpSpPr>
            <p:sp>
              <p:nvSpPr>
                <p:cNvPr id="3944" name="Google Shape;3944;p69"/>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69"/>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46" name="Google Shape;3946;p69"/>
              <p:cNvGrpSpPr/>
              <p:nvPr/>
            </p:nvGrpSpPr>
            <p:grpSpPr>
              <a:xfrm>
                <a:off x="3853052" y="3577398"/>
                <a:ext cx="37776" cy="32420"/>
                <a:chOff x="3853052" y="3577398"/>
                <a:chExt cx="37776" cy="32420"/>
              </a:xfrm>
            </p:grpSpPr>
            <p:sp>
              <p:nvSpPr>
                <p:cNvPr id="3947" name="Google Shape;3947;p69"/>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69"/>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49" name="Google Shape;3949;p69"/>
              <p:cNvGrpSpPr/>
              <p:nvPr/>
            </p:nvGrpSpPr>
            <p:grpSpPr>
              <a:xfrm>
                <a:off x="4039908" y="3412107"/>
                <a:ext cx="37776" cy="32357"/>
                <a:chOff x="4039908" y="3412107"/>
                <a:chExt cx="37776" cy="32357"/>
              </a:xfrm>
            </p:grpSpPr>
            <p:sp>
              <p:nvSpPr>
                <p:cNvPr id="3950" name="Google Shape;3950;p69"/>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69"/>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52" name="Google Shape;3952;p69"/>
              <p:cNvGrpSpPr/>
              <p:nvPr/>
            </p:nvGrpSpPr>
            <p:grpSpPr>
              <a:xfrm>
                <a:off x="4017360" y="3342061"/>
                <a:ext cx="37870" cy="32380"/>
                <a:chOff x="4017360" y="3342061"/>
                <a:chExt cx="37870" cy="32380"/>
              </a:xfrm>
            </p:grpSpPr>
            <p:sp>
              <p:nvSpPr>
                <p:cNvPr id="3953" name="Google Shape;3953;p69"/>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69"/>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55" name="Google Shape;3955;p69"/>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69"/>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57" name="Google Shape;3957;p69"/>
              <p:cNvGrpSpPr/>
              <p:nvPr/>
            </p:nvGrpSpPr>
            <p:grpSpPr>
              <a:xfrm>
                <a:off x="3750870" y="3418650"/>
                <a:ext cx="37776" cy="32380"/>
                <a:chOff x="3750870" y="3418650"/>
                <a:chExt cx="37776" cy="32380"/>
              </a:xfrm>
            </p:grpSpPr>
            <p:sp>
              <p:nvSpPr>
                <p:cNvPr id="3958" name="Google Shape;3958;p69"/>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69"/>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60" name="Google Shape;3960;p69"/>
              <p:cNvGrpSpPr/>
              <p:nvPr/>
            </p:nvGrpSpPr>
            <p:grpSpPr>
              <a:xfrm>
                <a:off x="3632509" y="3274438"/>
                <a:ext cx="37783" cy="32357"/>
                <a:chOff x="3632509" y="3274438"/>
                <a:chExt cx="37783" cy="32357"/>
              </a:xfrm>
            </p:grpSpPr>
            <p:sp>
              <p:nvSpPr>
                <p:cNvPr id="3961" name="Google Shape;3961;p69"/>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69"/>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63" name="Google Shape;3963;p69"/>
              <p:cNvGrpSpPr/>
              <p:nvPr/>
            </p:nvGrpSpPr>
            <p:grpSpPr>
              <a:xfrm>
                <a:off x="3906424" y="3297561"/>
                <a:ext cx="37776" cy="32451"/>
                <a:chOff x="3906424" y="3297561"/>
                <a:chExt cx="37776" cy="32451"/>
              </a:xfrm>
            </p:grpSpPr>
            <p:sp>
              <p:nvSpPr>
                <p:cNvPr id="3964" name="Google Shape;3964;p69"/>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69"/>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66" name="Google Shape;3966;p69"/>
              <p:cNvGrpSpPr/>
              <p:nvPr/>
            </p:nvGrpSpPr>
            <p:grpSpPr>
              <a:xfrm>
                <a:off x="3866084" y="3412107"/>
                <a:ext cx="37776" cy="32357"/>
                <a:chOff x="3866084" y="3412107"/>
                <a:chExt cx="37776" cy="32357"/>
              </a:xfrm>
            </p:grpSpPr>
            <p:sp>
              <p:nvSpPr>
                <p:cNvPr id="3967" name="Google Shape;3967;p69"/>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69"/>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69" name="Google Shape;3969;p69"/>
              <p:cNvGrpSpPr/>
              <p:nvPr/>
            </p:nvGrpSpPr>
            <p:grpSpPr>
              <a:xfrm>
                <a:off x="4023919" y="3766409"/>
                <a:ext cx="37783" cy="32357"/>
                <a:chOff x="4023919" y="3766409"/>
                <a:chExt cx="37783" cy="32357"/>
              </a:xfrm>
            </p:grpSpPr>
            <p:sp>
              <p:nvSpPr>
                <p:cNvPr id="3970" name="Google Shape;3970;p69"/>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69"/>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72" name="Google Shape;3972;p69"/>
              <p:cNvGrpSpPr/>
              <p:nvPr/>
            </p:nvGrpSpPr>
            <p:grpSpPr>
              <a:xfrm>
                <a:off x="3973882" y="3779449"/>
                <a:ext cx="37776" cy="32357"/>
                <a:chOff x="3973882" y="3779449"/>
                <a:chExt cx="37776" cy="32357"/>
              </a:xfrm>
            </p:grpSpPr>
            <p:sp>
              <p:nvSpPr>
                <p:cNvPr id="3973" name="Google Shape;3973;p69"/>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69"/>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75" name="Google Shape;3975;p69"/>
              <p:cNvGrpSpPr/>
              <p:nvPr/>
            </p:nvGrpSpPr>
            <p:grpSpPr>
              <a:xfrm>
                <a:off x="4073398" y="3838028"/>
                <a:ext cx="37776" cy="32380"/>
                <a:chOff x="4073398" y="3838028"/>
                <a:chExt cx="37776" cy="32380"/>
              </a:xfrm>
            </p:grpSpPr>
            <p:sp>
              <p:nvSpPr>
                <p:cNvPr id="3976" name="Google Shape;3976;p69"/>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69"/>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78" name="Google Shape;3978;p69"/>
              <p:cNvGrpSpPr/>
              <p:nvPr/>
            </p:nvGrpSpPr>
            <p:grpSpPr>
              <a:xfrm>
                <a:off x="4342672" y="4144496"/>
                <a:ext cx="37752" cy="32364"/>
                <a:chOff x="4342672" y="4144496"/>
                <a:chExt cx="37752" cy="32364"/>
              </a:xfrm>
            </p:grpSpPr>
            <p:sp>
              <p:nvSpPr>
                <p:cNvPr id="3979" name="Google Shape;3979;p69"/>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69"/>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81" name="Google Shape;3981;p69"/>
              <p:cNvGrpSpPr/>
              <p:nvPr/>
            </p:nvGrpSpPr>
            <p:grpSpPr>
              <a:xfrm>
                <a:off x="4406386" y="4056872"/>
                <a:ext cx="37783" cy="32364"/>
                <a:chOff x="4406386" y="4056872"/>
                <a:chExt cx="37783" cy="32364"/>
              </a:xfrm>
            </p:grpSpPr>
            <p:sp>
              <p:nvSpPr>
                <p:cNvPr id="3982" name="Google Shape;3982;p69"/>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69"/>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84" name="Google Shape;3984;p69"/>
              <p:cNvGrpSpPr/>
              <p:nvPr/>
            </p:nvGrpSpPr>
            <p:grpSpPr>
              <a:xfrm>
                <a:off x="4284416" y="4245254"/>
                <a:ext cx="37783" cy="32357"/>
                <a:chOff x="4284416" y="4245254"/>
                <a:chExt cx="37783" cy="32357"/>
              </a:xfrm>
            </p:grpSpPr>
            <p:sp>
              <p:nvSpPr>
                <p:cNvPr id="3985" name="Google Shape;3985;p69"/>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69"/>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87" name="Google Shape;3987;p69"/>
              <p:cNvGrpSpPr/>
              <p:nvPr/>
            </p:nvGrpSpPr>
            <p:grpSpPr>
              <a:xfrm>
                <a:off x="4219057" y="4331258"/>
                <a:ext cx="37776" cy="32364"/>
                <a:chOff x="4219057" y="4331258"/>
                <a:chExt cx="37776" cy="32364"/>
              </a:xfrm>
            </p:grpSpPr>
            <p:sp>
              <p:nvSpPr>
                <p:cNvPr id="3988" name="Google Shape;3988;p69"/>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69"/>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90" name="Google Shape;3990;p69"/>
              <p:cNvGrpSpPr/>
              <p:nvPr/>
            </p:nvGrpSpPr>
            <p:grpSpPr>
              <a:xfrm>
                <a:off x="4204122" y="4141688"/>
                <a:ext cx="33497" cy="28699"/>
                <a:chOff x="4204122" y="4141688"/>
                <a:chExt cx="33497" cy="28699"/>
              </a:xfrm>
            </p:grpSpPr>
            <p:sp>
              <p:nvSpPr>
                <p:cNvPr id="3991" name="Google Shape;3991;p69"/>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69"/>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93" name="Google Shape;3993;p69"/>
              <p:cNvGrpSpPr/>
              <p:nvPr/>
            </p:nvGrpSpPr>
            <p:grpSpPr>
              <a:xfrm>
                <a:off x="4301546" y="4003869"/>
                <a:ext cx="38916" cy="33324"/>
                <a:chOff x="4301546" y="4003869"/>
                <a:chExt cx="38916" cy="33324"/>
              </a:xfrm>
            </p:grpSpPr>
            <p:sp>
              <p:nvSpPr>
                <p:cNvPr id="3994" name="Google Shape;3994;p69"/>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69"/>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96" name="Google Shape;3996;p69"/>
              <p:cNvGrpSpPr/>
              <p:nvPr/>
            </p:nvGrpSpPr>
            <p:grpSpPr>
              <a:xfrm>
                <a:off x="4210681" y="3924669"/>
                <a:ext cx="36549" cy="31366"/>
                <a:chOff x="4210681" y="3924669"/>
                <a:chExt cx="36549" cy="31366"/>
              </a:xfrm>
            </p:grpSpPr>
            <p:sp>
              <p:nvSpPr>
                <p:cNvPr id="3997" name="Google Shape;3997;p69"/>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69"/>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99" name="Google Shape;3999;p69"/>
              <p:cNvGrpSpPr/>
              <p:nvPr/>
            </p:nvGrpSpPr>
            <p:grpSpPr>
              <a:xfrm>
                <a:off x="3987771" y="3628874"/>
                <a:ext cx="31499" cy="26993"/>
                <a:chOff x="3987771" y="3628874"/>
                <a:chExt cx="31499" cy="26993"/>
              </a:xfrm>
            </p:grpSpPr>
            <p:sp>
              <p:nvSpPr>
                <p:cNvPr id="4000" name="Google Shape;4000;p69"/>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69"/>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02" name="Google Shape;4002;p69"/>
              <p:cNvGrpSpPr/>
              <p:nvPr/>
            </p:nvGrpSpPr>
            <p:grpSpPr>
              <a:xfrm>
                <a:off x="4087382" y="3775674"/>
                <a:ext cx="31405" cy="26898"/>
                <a:chOff x="4087382" y="3775674"/>
                <a:chExt cx="31405" cy="26898"/>
              </a:xfrm>
            </p:grpSpPr>
            <p:sp>
              <p:nvSpPr>
                <p:cNvPr id="4003" name="Google Shape;4003;p69"/>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69"/>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05" name="Google Shape;4005;p69"/>
              <p:cNvGrpSpPr/>
              <p:nvPr/>
            </p:nvGrpSpPr>
            <p:grpSpPr>
              <a:xfrm>
                <a:off x="4118873" y="3856637"/>
                <a:ext cx="31405" cy="26906"/>
                <a:chOff x="4118873" y="3856637"/>
                <a:chExt cx="31405" cy="26906"/>
              </a:xfrm>
            </p:grpSpPr>
            <p:sp>
              <p:nvSpPr>
                <p:cNvPr id="4006" name="Google Shape;4006;p69"/>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69"/>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08" name="Google Shape;4008;p69"/>
              <p:cNvGrpSpPr/>
              <p:nvPr/>
            </p:nvGrpSpPr>
            <p:grpSpPr>
              <a:xfrm>
                <a:off x="4168541" y="3639523"/>
                <a:ext cx="31499" cy="26906"/>
                <a:chOff x="4168541" y="3639523"/>
                <a:chExt cx="31499" cy="26906"/>
              </a:xfrm>
            </p:grpSpPr>
            <p:sp>
              <p:nvSpPr>
                <p:cNvPr id="4009" name="Google Shape;4009;p69"/>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69"/>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11" name="Google Shape;4011;p69"/>
              <p:cNvGrpSpPr/>
              <p:nvPr/>
            </p:nvGrpSpPr>
            <p:grpSpPr>
              <a:xfrm>
                <a:off x="3965789" y="3393545"/>
                <a:ext cx="31405" cy="26945"/>
                <a:chOff x="3965789" y="3393545"/>
                <a:chExt cx="31405" cy="26945"/>
              </a:xfrm>
            </p:grpSpPr>
            <p:sp>
              <p:nvSpPr>
                <p:cNvPr id="4012" name="Google Shape;4012;p69"/>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69"/>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14" name="Google Shape;4014;p69"/>
              <p:cNvGrpSpPr/>
              <p:nvPr/>
            </p:nvGrpSpPr>
            <p:grpSpPr>
              <a:xfrm>
                <a:off x="3925166" y="3491008"/>
                <a:ext cx="31405" cy="27001"/>
                <a:chOff x="3925166" y="3491008"/>
                <a:chExt cx="31405" cy="27001"/>
              </a:xfrm>
            </p:grpSpPr>
            <p:sp>
              <p:nvSpPr>
                <p:cNvPr id="4015" name="Google Shape;4015;p69"/>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69"/>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17" name="Google Shape;4017;p69"/>
              <p:cNvGrpSpPr/>
              <p:nvPr/>
            </p:nvGrpSpPr>
            <p:grpSpPr>
              <a:xfrm>
                <a:off x="3682845" y="3340976"/>
                <a:ext cx="31397" cy="26898"/>
                <a:chOff x="3682845" y="3340976"/>
                <a:chExt cx="31397" cy="26898"/>
              </a:xfrm>
            </p:grpSpPr>
            <p:sp>
              <p:nvSpPr>
                <p:cNvPr id="4018" name="Google Shape;4018;p69"/>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69"/>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20" name="Google Shape;4020;p69"/>
              <p:cNvGrpSpPr/>
              <p:nvPr/>
            </p:nvGrpSpPr>
            <p:grpSpPr>
              <a:xfrm>
                <a:off x="3795393" y="3353725"/>
                <a:ext cx="31499" cy="26993"/>
                <a:chOff x="3795393" y="3353725"/>
                <a:chExt cx="31499" cy="26993"/>
              </a:xfrm>
            </p:grpSpPr>
            <p:sp>
              <p:nvSpPr>
                <p:cNvPr id="4021" name="Google Shape;4021;p69"/>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69"/>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23" name="Google Shape;4023;p69"/>
              <p:cNvGrpSpPr/>
              <p:nvPr/>
            </p:nvGrpSpPr>
            <p:grpSpPr>
              <a:xfrm>
                <a:off x="4176909" y="4363221"/>
                <a:ext cx="38924" cy="33316"/>
                <a:chOff x="4176909" y="4363221"/>
                <a:chExt cx="38924" cy="33316"/>
              </a:xfrm>
            </p:grpSpPr>
            <p:sp>
              <p:nvSpPr>
                <p:cNvPr id="4024" name="Google Shape;4024;p69"/>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69"/>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26" name="Google Shape;4026;p69"/>
              <p:cNvGrpSpPr/>
              <p:nvPr/>
            </p:nvGrpSpPr>
            <p:grpSpPr>
              <a:xfrm>
                <a:off x="4226191" y="4007660"/>
                <a:ext cx="33560" cy="28770"/>
                <a:chOff x="4226191" y="4007660"/>
                <a:chExt cx="33560" cy="28770"/>
              </a:xfrm>
            </p:grpSpPr>
            <p:sp>
              <p:nvSpPr>
                <p:cNvPr id="4027" name="Google Shape;4027;p69"/>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69"/>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29" name="Google Shape;4029;p69"/>
              <p:cNvGrpSpPr/>
              <p:nvPr/>
            </p:nvGrpSpPr>
            <p:grpSpPr>
              <a:xfrm>
                <a:off x="3597785" y="3377045"/>
                <a:ext cx="33591" cy="28699"/>
                <a:chOff x="3597785" y="3377045"/>
                <a:chExt cx="33591" cy="28699"/>
              </a:xfrm>
            </p:grpSpPr>
            <p:sp>
              <p:nvSpPr>
                <p:cNvPr id="4030" name="Google Shape;4030;p69"/>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69"/>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32" name="Google Shape;4032;p69"/>
              <p:cNvGrpSpPr/>
              <p:nvPr/>
            </p:nvGrpSpPr>
            <p:grpSpPr>
              <a:xfrm>
                <a:off x="3887870" y="3669796"/>
                <a:ext cx="33591" cy="28692"/>
                <a:chOff x="3887870" y="3669796"/>
                <a:chExt cx="33591" cy="28692"/>
              </a:xfrm>
            </p:grpSpPr>
            <p:sp>
              <p:nvSpPr>
                <p:cNvPr id="4033" name="Google Shape;4033;p69"/>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69"/>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35" name="Google Shape;4035;p69"/>
              <p:cNvGrpSpPr/>
              <p:nvPr/>
            </p:nvGrpSpPr>
            <p:grpSpPr>
              <a:xfrm>
                <a:off x="3818320" y="3481625"/>
                <a:ext cx="33497" cy="28770"/>
                <a:chOff x="3818320" y="3481625"/>
                <a:chExt cx="33497" cy="28770"/>
              </a:xfrm>
            </p:grpSpPr>
            <p:sp>
              <p:nvSpPr>
                <p:cNvPr id="4036" name="Google Shape;4036;p69"/>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69"/>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38" name="Google Shape;4038;p69"/>
              <p:cNvGrpSpPr/>
              <p:nvPr/>
            </p:nvGrpSpPr>
            <p:grpSpPr>
              <a:xfrm>
                <a:off x="4278139" y="4120948"/>
                <a:ext cx="37492" cy="32129"/>
                <a:chOff x="4278139" y="4120948"/>
                <a:chExt cx="37492" cy="32129"/>
              </a:xfrm>
            </p:grpSpPr>
            <p:sp>
              <p:nvSpPr>
                <p:cNvPr id="4039" name="Google Shape;4039;p69"/>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69"/>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41" name="Google Shape;4041;p69"/>
              <p:cNvGrpSpPr/>
              <p:nvPr/>
            </p:nvGrpSpPr>
            <p:grpSpPr>
              <a:xfrm>
                <a:off x="4419898" y="3977388"/>
                <a:ext cx="33497" cy="28692"/>
                <a:chOff x="4419898" y="3977388"/>
                <a:chExt cx="33497" cy="28692"/>
              </a:xfrm>
            </p:grpSpPr>
            <p:sp>
              <p:nvSpPr>
                <p:cNvPr id="4042" name="Google Shape;4042;p69"/>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69"/>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44" name="Google Shape;4044;p69"/>
              <p:cNvGrpSpPr/>
              <p:nvPr/>
            </p:nvGrpSpPr>
            <p:grpSpPr>
              <a:xfrm>
                <a:off x="4158930" y="4034684"/>
                <a:ext cx="33497" cy="28762"/>
                <a:chOff x="4158930" y="4034684"/>
                <a:chExt cx="33497" cy="28762"/>
              </a:xfrm>
            </p:grpSpPr>
            <p:sp>
              <p:nvSpPr>
                <p:cNvPr id="4045" name="Google Shape;4045;p69"/>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69"/>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47" name="Google Shape;4047;p69"/>
              <p:cNvGrpSpPr/>
              <p:nvPr/>
            </p:nvGrpSpPr>
            <p:grpSpPr>
              <a:xfrm>
                <a:off x="4134949" y="3957049"/>
                <a:ext cx="33497" cy="28770"/>
                <a:chOff x="4134949" y="3957049"/>
                <a:chExt cx="33497" cy="28770"/>
              </a:xfrm>
            </p:grpSpPr>
            <p:sp>
              <p:nvSpPr>
                <p:cNvPr id="4048" name="Google Shape;4048;p69"/>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69"/>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50" name="Google Shape;4050;p69"/>
              <p:cNvGrpSpPr/>
              <p:nvPr/>
            </p:nvGrpSpPr>
            <p:grpSpPr>
              <a:xfrm>
                <a:off x="4193653" y="4184403"/>
                <a:ext cx="43580" cy="37264"/>
                <a:chOff x="4193653" y="4184403"/>
                <a:chExt cx="43580" cy="37264"/>
              </a:xfrm>
            </p:grpSpPr>
            <p:sp>
              <p:nvSpPr>
                <p:cNvPr id="4051" name="Google Shape;4051;p69"/>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69"/>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53" name="Google Shape;4053;p69"/>
              <p:cNvGrpSpPr/>
              <p:nvPr/>
            </p:nvGrpSpPr>
            <p:grpSpPr>
              <a:xfrm>
                <a:off x="4343600" y="3943844"/>
                <a:ext cx="43580" cy="37312"/>
                <a:chOff x="4343600" y="3943844"/>
                <a:chExt cx="43580" cy="37312"/>
              </a:xfrm>
            </p:grpSpPr>
            <p:sp>
              <p:nvSpPr>
                <p:cNvPr id="4054" name="Google Shape;4054;p69"/>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69"/>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56" name="Google Shape;4056;p69"/>
              <p:cNvGrpSpPr/>
              <p:nvPr/>
            </p:nvGrpSpPr>
            <p:grpSpPr>
              <a:xfrm>
                <a:off x="4172339" y="3381693"/>
                <a:ext cx="31499" cy="27001"/>
                <a:chOff x="4172339" y="3381693"/>
                <a:chExt cx="31499" cy="27001"/>
              </a:xfrm>
            </p:grpSpPr>
            <p:sp>
              <p:nvSpPr>
                <p:cNvPr id="4057" name="Google Shape;4057;p69"/>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69"/>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4059" name="Google Shape;4059;p69"/>
          <p:cNvGrpSpPr/>
          <p:nvPr/>
        </p:nvGrpSpPr>
        <p:grpSpPr>
          <a:xfrm>
            <a:off x="3530626" y="1013128"/>
            <a:ext cx="2078182" cy="1366558"/>
            <a:chOff x="235800" y="830650"/>
            <a:chExt cx="6978450" cy="4588844"/>
          </a:xfrm>
        </p:grpSpPr>
        <p:sp>
          <p:nvSpPr>
            <p:cNvPr id="4060" name="Google Shape;4060;p69"/>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69"/>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69"/>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69"/>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69"/>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69"/>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66" name="Google Shape;4066;p69"/>
          <p:cNvGrpSpPr/>
          <p:nvPr/>
        </p:nvGrpSpPr>
        <p:grpSpPr>
          <a:xfrm>
            <a:off x="5904877" y="1016248"/>
            <a:ext cx="2435960" cy="1297725"/>
            <a:chOff x="233350" y="949250"/>
            <a:chExt cx="7137300" cy="3802300"/>
          </a:xfrm>
        </p:grpSpPr>
        <p:sp>
          <p:nvSpPr>
            <p:cNvPr id="4067" name="Google Shape;4067;p69"/>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69"/>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69"/>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69"/>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69"/>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69"/>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69"/>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69"/>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69"/>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69"/>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69"/>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69"/>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69"/>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69"/>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69"/>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69"/>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69"/>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69"/>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69"/>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69"/>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69"/>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69"/>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69"/>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69"/>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69"/>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69"/>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69"/>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69"/>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69"/>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69"/>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69"/>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69"/>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69"/>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69"/>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69"/>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69"/>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69"/>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69"/>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69"/>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69"/>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69"/>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69"/>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69"/>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69"/>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69"/>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69"/>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69"/>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69"/>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69"/>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69"/>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69"/>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18" name="Google Shape;4118;p69"/>
          <p:cNvGrpSpPr/>
          <p:nvPr/>
        </p:nvGrpSpPr>
        <p:grpSpPr>
          <a:xfrm>
            <a:off x="698034" y="977939"/>
            <a:ext cx="2665073" cy="1317140"/>
            <a:chOff x="793334" y="1192826"/>
            <a:chExt cx="2665073" cy="1317140"/>
          </a:xfrm>
        </p:grpSpPr>
        <p:sp>
          <p:nvSpPr>
            <p:cNvPr id="4119" name="Google Shape;4119;p69"/>
            <p:cNvSpPr/>
            <p:nvPr/>
          </p:nvSpPr>
          <p:spPr>
            <a:xfrm>
              <a:off x="2759899" y="20345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69"/>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69"/>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69"/>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69"/>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69"/>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69"/>
            <p:cNvSpPr/>
            <p:nvPr/>
          </p:nvSpPr>
          <p:spPr>
            <a:xfrm>
              <a:off x="1460410" y="190542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69"/>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69"/>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69"/>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69"/>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69"/>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69"/>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69"/>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69"/>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69"/>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69"/>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69"/>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69"/>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69"/>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69"/>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69"/>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69"/>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69"/>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69"/>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69"/>
            <p:cNvSpPr/>
            <p:nvPr/>
          </p:nvSpPr>
          <p:spPr>
            <a:xfrm>
              <a:off x="1309917" y="1312268"/>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69"/>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69"/>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69"/>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69"/>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69"/>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69"/>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69"/>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69"/>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69"/>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69"/>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69"/>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69"/>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69"/>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69"/>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69"/>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69"/>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69"/>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69"/>
            <p:cNvSpPr/>
            <p:nvPr/>
          </p:nvSpPr>
          <p:spPr>
            <a:xfrm>
              <a:off x="2229209" y="2179503"/>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69"/>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69"/>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69"/>
            <p:cNvSpPr/>
            <p:nvPr/>
          </p:nvSpPr>
          <p:spPr>
            <a:xfrm>
              <a:off x="2233106" y="2183400"/>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69"/>
            <p:cNvSpPr/>
            <p:nvPr/>
          </p:nvSpPr>
          <p:spPr>
            <a:xfrm>
              <a:off x="2257871" y="2210406"/>
              <a:ext cx="0" cy="149"/>
            </a:xfrm>
            <a:custGeom>
              <a:rect b="b" l="l" r="r" t="t"/>
              <a:pathLst>
                <a:path extrusionOk="0" h="11" w="0">
                  <a:moveTo>
                    <a:pt x="0" y="11"/>
                  </a:moveTo>
                  <a:lnTo>
                    <a:pt x="0" y="11"/>
                  </a:lnTo>
                  <a:lnTo>
                    <a:pt x="0" y="4"/>
                  </a:lnTo>
                  <a:cubicBezTo>
                    <a:pt x="0" y="0"/>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69"/>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69"/>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69"/>
            <p:cNvSpPr/>
            <p:nvPr/>
          </p:nvSpPr>
          <p:spPr>
            <a:xfrm>
              <a:off x="2229915" y="218050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69"/>
            <p:cNvSpPr/>
            <p:nvPr/>
          </p:nvSpPr>
          <p:spPr>
            <a:xfrm>
              <a:off x="2230200" y="2180834"/>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69"/>
            <p:cNvSpPr/>
            <p:nvPr/>
          </p:nvSpPr>
          <p:spPr>
            <a:xfrm>
              <a:off x="2229399" y="2179843"/>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69"/>
            <p:cNvSpPr/>
            <p:nvPr/>
          </p:nvSpPr>
          <p:spPr>
            <a:xfrm>
              <a:off x="2229684" y="21801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69"/>
            <p:cNvSpPr/>
            <p:nvPr/>
          </p:nvSpPr>
          <p:spPr>
            <a:xfrm>
              <a:off x="2230485" y="2181173"/>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69"/>
            <p:cNvSpPr/>
            <p:nvPr/>
          </p:nvSpPr>
          <p:spPr>
            <a:xfrm>
              <a:off x="2232156" y="2182830"/>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69"/>
            <p:cNvSpPr/>
            <p:nvPr/>
          </p:nvSpPr>
          <p:spPr>
            <a:xfrm>
              <a:off x="2231870" y="2182545"/>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69"/>
            <p:cNvSpPr/>
            <p:nvPr/>
          </p:nvSpPr>
          <p:spPr>
            <a:xfrm>
              <a:off x="2232821" y="2183264"/>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69"/>
            <p:cNvSpPr/>
            <p:nvPr/>
          </p:nvSpPr>
          <p:spPr>
            <a:xfrm>
              <a:off x="2231205" y="2181974"/>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69"/>
            <p:cNvSpPr/>
            <p:nvPr/>
          </p:nvSpPr>
          <p:spPr>
            <a:xfrm>
              <a:off x="2231531" y="2182259"/>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69"/>
            <p:cNvSpPr/>
            <p:nvPr/>
          </p:nvSpPr>
          <p:spPr>
            <a:xfrm>
              <a:off x="2230771" y="218155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69"/>
            <p:cNvSpPr/>
            <p:nvPr/>
          </p:nvSpPr>
          <p:spPr>
            <a:xfrm>
              <a:off x="2232481" y="2183074"/>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69"/>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69"/>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69"/>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69"/>
            <p:cNvSpPr/>
            <p:nvPr/>
          </p:nvSpPr>
          <p:spPr>
            <a:xfrm>
              <a:off x="2185707" y="226682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69"/>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69"/>
            <p:cNvSpPr/>
            <p:nvPr/>
          </p:nvSpPr>
          <p:spPr>
            <a:xfrm>
              <a:off x="2182435" y="2266725"/>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69"/>
            <p:cNvSpPr/>
            <p:nvPr/>
          </p:nvSpPr>
          <p:spPr>
            <a:xfrm>
              <a:off x="2184336" y="22668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69"/>
            <p:cNvSpPr/>
            <p:nvPr/>
          </p:nvSpPr>
          <p:spPr>
            <a:xfrm>
              <a:off x="2186236" y="2266779"/>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69"/>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69"/>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69"/>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69"/>
            <p:cNvSpPr/>
            <p:nvPr/>
          </p:nvSpPr>
          <p:spPr>
            <a:xfrm>
              <a:off x="2188178" y="2266019"/>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69"/>
            <p:cNvSpPr/>
            <p:nvPr/>
          </p:nvSpPr>
          <p:spPr>
            <a:xfrm>
              <a:off x="2187893" y="226625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69"/>
            <p:cNvSpPr/>
            <p:nvPr/>
          </p:nvSpPr>
          <p:spPr>
            <a:xfrm>
              <a:off x="2187608" y="226644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69"/>
            <p:cNvSpPr/>
            <p:nvPr/>
          </p:nvSpPr>
          <p:spPr>
            <a:xfrm>
              <a:off x="2186712" y="2266725"/>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69"/>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69"/>
            <p:cNvSpPr/>
            <p:nvPr/>
          </p:nvSpPr>
          <p:spPr>
            <a:xfrm>
              <a:off x="2201728" y="22503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69"/>
            <p:cNvSpPr/>
            <p:nvPr/>
          </p:nvSpPr>
          <p:spPr>
            <a:xfrm>
              <a:off x="2193881" y="2234886"/>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69"/>
            <p:cNvSpPr/>
            <p:nvPr/>
          </p:nvSpPr>
          <p:spPr>
            <a:xfrm>
              <a:off x="2203113"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69"/>
            <p:cNvSpPr/>
            <p:nvPr/>
          </p:nvSpPr>
          <p:spPr>
            <a:xfrm>
              <a:off x="2195021" y="223568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69"/>
            <p:cNvSpPr/>
            <p:nvPr/>
          </p:nvSpPr>
          <p:spPr>
            <a:xfrm>
              <a:off x="2195211" y="22359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69"/>
            <p:cNvSpPr/>
            <p:nvPr/>
          </p:nvSpPr>
          <p:spPr>
            <a:xfrm>
              <a:off x="2200927" y="2250228"/>
              <a:ext cx="95" cy="14"/>
            </a:xfrm>
            <a:custGeom>
              <a:rect b="b" l="l" r="r" t="t"/>
              <a:pathLst>
                <a:path extrusionOk="0" h="1" w="7">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69"/>
            <p:cNvSpPr/>
            <p:nvPr/>
          </p:nvSpPr>
          <p:spPr>
            <a:xfrm>
              <a:off x="2194600" y="2235361"/>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69"/>
            <p:cNvSpPr/>
            <p:nvPr/>
          </p:nvSpPr>
          <p:spPr>
            <a:xfrm>
              <a:off x="2194315" y="22351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69"/>
            <p:cNvSpPr/>
            <p:nvPr/>
          </p:nvSpPr>
          <p:spPr>
            <a:xfrm>
              <a:off x="2203588"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69"/>
            <p:cNvSpPr/>
            <p:nvPr/>
          </p:nvSpPr>
          <p:spPr>
            <a:xfrm>
              <a:off x="2195116" y="22358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69"/>
            <p:cNvSpPr/>
            <p:nvPr/>
          </p:nvSpPr>
          <p:spPr>
            <a:xfrm>
              <a:off x="2194831" y="223549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69"/>
            <p:cNvSpPr/>
            <p:nvPr/>
          </p:nvSpPr>
          <p:spPr>
            <a:xfrm>
              <a:off x="2206005" y="2249468"/>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69"/>
            <p:cNvSpPr/>
            <p:nvPr/>
          </p:nvSpPr>
          <p:spPr>
            <a:xfrm>
              <a:off x="2205625" y="224975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69"/>
            <p:cNvSpPr/>
            <p:nvPr/>
          </p:nvSpPr>
          <p:spPr>
            <a:xfrm>
              <a:off x="2258102" y="221329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69"/>
            <p:cNvSpPr/>
            <p:nvPr/>
          </p:nvSpPr>
          <p:spPr>
            <a:xfrm>
              <a:off x="2257722" y="2213732"/>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69"/>
            <p:cNvSpPr/>
            <p:nvPr/>
          </p:nvSpPr>
          <p:spPr>
            <a:xfrm>
              <a:off x="2257152" y="2214533"/>
              <a:ext cx="54" cy="109"/>
            </a:xfrm>
            <a:custGeom>
              <a:rect b="b" l="l" r="r" t="t"/>
              <a:pathLst>
                <a:path extrusionOk="0" h="8" w="4">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69"/>
            <p:cNvSpPr/>
            <p:nvPr/>
          </p:nvSpPr>
          <p:spPr>
            <a:xfrm>
              <a:off x="2257437" y="2214153"/>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69"/>
            <p:cNvSpPr/>
            <p:nvPr/>
          </p:nvSpPr>
          <p:spPr>
            <a:xfrm>
              <a:off x="2258482" y="2212687"/>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69"/>
            <p:cNvSpPr/>
            <p:nvPr/>
          </p:nvSpPr>
          <p:spPr>
            <a:xfrm>
              <a:off x="2204865" y="2250133"/>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69"/>
            <p:cNvSpPr/>
            <p:nvPr/>
          </p:nvSpPr>
          <p:spPr>
            <a:xfrm>
              <a:off x="2258822" y="2212211"/>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69"/>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69"/>
            <p:cNvSpPr/>
            <p:nvPr/>
          </p:nvSpPr>
          <p:spPr>
            <a:xfrm>
              <a:off x="2205245" y="224994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69"/>
            <p:cNvSpPr/>
            <p:nvPr/>
          </p:nvSpPr>
          <p:spPr>
            <a:xfrm>
              <a:off x="2204485" y="225028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69"/>
            <p:cNvSpPr/>
            <p:nvPr/>
          </p:nvSpPr>
          <p:spPr>
            <a:xfrm>
              <a:off x="2278916" y="2252890"/>
              <a:ext cx="258" cy="163"/>
            </a:xfrm>
            <a:custGeom>
              <a:rect b="b" l="l" r="r" t="t"/>
              <a:pathLst>
                <a:path extrusionOk="0" h="12" w="19">
                  <a:moveTo>
                    <a:pt x="1"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69"/>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69"/>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69"/>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69"/>
            <p:cNvSpPr/>
            <p:nvPr/>
          </p:nvSpPr>
          <p:spPr>
            <a:xfrm>
              <a:off x="2276445" y="225360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69"/>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69"/>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69"/>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69"/>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69"/>
            <p:cNvSpPr/>
            <p:nvPr/>
          </p:nvSpPr>
          <p:spPr>
            <a:xfrm>
              <a:off x="2276119" y="223958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69"/>
            <p:cNvSpPr/>
            <p:nvPr/>
          </p:nvSpPr>
          <p:spPr>
            <a:xfrm>
              <a:off x="2277111" y="2239869"/>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69"/>
            <p:cNvSpPr/>
            <p:nvPr/>
          </p:nvSpPr>
          <p:spPr>
            <a:xfrm>
              <a:off x="2276595" y="2239679"/>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69"/>
            <p:cNvSpPr/>
            <p:nvPr/>
          </p:nvSpPr>
          <p:spPr>
            <a:xfrm>
              <a:off x="2277735" y="2240154"/>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69"/>
            <p:cNvSpPr/>
            <p:nvPr/>
          </p:nvSpPr>
          <p:spPr>
            <a:xfrm>
              <a:off x="2278210" y="2240439"/>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69"/>
            <p:cNvSpPr/>
            <p:nvPr/>
          </p:nvSpPr>
          <p:spPr>
            <a:xfrm>
              <a:off x="2278726" y="2240779"/>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69"/>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69"/>
            <p:cNvSpPr/>
            <p:nvPr/>
          </p:nvSpPr>
          <p:spPr>
            <a:xfrm>
              <a:off x="2277396" y="225346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69"/>
            <p:cNvSpPr/>
            <p:nvPr/>
          </p:nvSpPr>
          <p:spPr>
            <a:xfrm>
              <a:off x="2276921" y="2253514"/>
              <a:ext cx="394" cy="54"/>
            </a:xfrm>
            <a:custGeom>
              <a:rect b="b" l="l" r="r" t="t"/>
              <a:pathLst>
                <a:path extrusionOk="0" h="4" w="29">
                  <a:moveTo>
                    <a:pt x="1" y="4"/>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69"/>
            <p:cNvSpPr/>
            <p:nvPr/>
          </p:nvSpPr>
          <p:spPr>
            <a:xfrm>
              <a:off x="2277776" y="2253419"/>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69"/>
            <p:cNvSpPr/>
            <p:nvPr/>
          </p:nvSpPr>
          <p:spPr>
            <a:xfrm>
              <a:off x="2276595" y="2253609"/>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69"/>
            <p:cNvSpPr/>
            <p:nvPr/>
          </p:nvSpPr>
          <p:spPr>
            <a:xfrm>
              <a:off x="2275644" y="225355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69"/>
            <p:cNvSpPr/>
            <p:nvPr/>
          </p:nvSpPr>
          <p:spPr>
            <a:xfrm>
              <a:off x="2252019" y="2279556"/>
              <a:ext cx="149" cy="353"/>
            </a:xfrm>
            <a:custGeom>
              <a:rect b="b" l="l" r="r" t="t"/>
              <a:pathLst>
                <a:path extrusionOk="0" h="26" w="11">
                  <a:moveTo>
                    <a:pt x="11"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69"/>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69"/>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69"/>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69"/>
            <p:cNvSpPr/>
            <p:nvPr/>
          </p:nvSpPr>
          <p:spPr>
            <a:xfrm>
              <a:off x="2193595" y="217727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69"/>
            <p:cNvSpPr/>
            <p:nvPr/>
          </p:nvSpPr>
          <p:spPr>
            <a:xfrm>
              <a:off x="2185897" y="217769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69"/>
            <p:cNvSpPr/>
            <p:nvPr/>
          </p:nvSpPr>
          <p:spPr>
            <a:xfrm>
              <a:off x="2200113" y="2177372"/>
              <a:ext cx="625" cy="109"/>
            </a:xfrm>
            <a:custGeom>
              <a:rect b="b" l="l" r="r" t="t"/>
              <a:pathLst>
                <a:path extrusionOk="0" h="8" w="46">
                  <a:moveTo>
                    <a:pt x="46"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69"/>
            <p:cNvSpPr/>
            <p:nvPr/>
          </p:nvSpPr>
          <p:spPr>
            <a:xfrm>
              <a:off x="2192889" y="2177317"/>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69"/>
            <p:cNvSpPr/>
            <p:nvPr/>
          </p:nvSpPr>
          <p:spPr>
            <a:xfrm>
              <a:off x="2197492" y="2177277"/>
              <a:ext cx="774" cy="14"/>
            </a:xfrm>
            <a:custGeom>
              <a:rect b="b" l="l" r="r" t="t"/>
              <a:pathLst>
                <a:path extrusionOk="0" h="1" w="57">
                  <a:moveTo>
                    <a:pt x="57"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69"/>
            <p:cNvSpPr/>
            <p:nvPr/>
          </p:nvSpPr>
          <p:spPr>
            <a:xfrm>
              <a:off x="2198497" y="2177277"/>
              <a:ext cx="679" cy="54"/>
            </a:xfrm>
            <a:custGeom>
              <a:rect b="b" l="l" r="r" t="t"/>
              <a:pathLst>
                <a:path extrusionOk="0" h="4" w="50">
                  <a:moveTo>
                    <a:pt x="4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69"/>
            <p:cNvSpPr/>
            <p:nvPr/>
          </p:nvSpPr>
          <p:spPr>
            <a:xfrm>
              <a:off x="2197261" y="21772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69"/>
            <p:cNvSpPr/>
            <p:nvPr/>
          </p:nvSpPr>
          <p:spPr>
            <a:xfrm>
              <a:off x="2195401" y="217727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69"/>
            <p:cNvSpPr/>
            <p:nvPr/>
          </p:nvSpPr>
          <p:spPr>
            <a:xfrm>
              <a:off x="2136421" y="2173421"/>
              <a:ext cx="679" cy="149"/>
            </a:xfrm>
            <a:custGeom>
              <a:rect b="b" l="l" r="r" t="t"/>
              <a:pathLst>
                <a:path extrusionOk="0" h="11" w="50">
                  <a:moveTo>
                    <a:pt x="0" y="11"/>
                  </a:moveTo>
                  <a:lnTo>
                    <a:pt x="4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69"/>
            <p:cNvSpPr/>
            <p:nvPr/>
          </p:nvSpPr>
          <p:spPr>
            <a:xfrm>
              <a:off x="2199257" y="2177317"/>
              <a:ext cx="679" cy="68"/>
            </a:xfrm>
            <a:custGeom>
              <a:rect b="b" l="l" r="r" t="t"/>
              <a:pathLst>
                <a:path extrusionOk="0" h="5" w="50">
                  <a:moveTo>
                    <a:pt x="4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69"/>
            <p:cNvSpPr/>
            <p:nvPr/>
          </p:nvSpPr>
          <p:spPr>
            <a:xfrm>
              <a:off x="2187852" y="2177562"/>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69"/>
            <p:cNvSpPr/>
            <p:nvPr/>
          </p:nvSpPr>
          <p:spPr>
            <a:xfrm>
              <a:off x="2187323" y="217760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69"/>
            <p:cNvSpPr/>
            <p:nvPr/>
          </p:nvSpPr>
          <p:spPr>
            <a:xfrm>
              <a:off x="2186847" y="217760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69"/>
            <p:cNvSpPr/>
            <p:nvPr/>
          </p:nvSpPr>
          <p:spPr>
            <a:xfrm>
              <a:off x="2200832" y="2177467"/>
              <a:ext cx="475" cy="109"/>
            </a:xfrm>
            <a:custGeom>
              <a:rect b="b" l="l" r="r" t="t"/>
              <a:pathLst>
                <a:path extrusionOk="0" h="8" w="35">
                  <a:moveTo>
                    <a:pt x="3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69"/>
            <p:cNvSpPr/>
            <p:nvPr/>
          </p:nvSpPr>
          <p:spPr>
            <a:xfrm>
              <a:off x="2186372" y="217765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69"/>
            <p:cNvSpPr/>
            <p:nvPr/>
          </p:nvSpPr>
          <p:spPr>
            <a:xfrm>
              <a:off x="2192075" y="2177317"/>
              <a:ext cx="489" cy="14"/>
            </a:xfrm>
            <a:custGeom>
              <a:rect b="b" l="l" r="r" t="t"/>
              <a:pathLst>
                <a:path extrusionOk="0" h="1" w="36">
                  <a:moveTo>
                    <a:pt x="36"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69"/>
            <p:cNvSpPr/>
            <p:nvPr/>
          </p:nvSpPr>
          <p:spPr>
            <a:xfrm>
              <a:off x="2191219" y="2177372"/>
              <a:ext cx="394" cy="14"/>
            </a:xfrm>
            <a:custGeom>
              <a:rect b="b" l="l" r="r" t="t"/>
              <a:pathLst>
                <a:path extrusionOk="0" h="1" w="29">
                  <a:moveTo>
                    <a:pt x="29"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69"/>
            <p:cNvSpPr/>
            <p:nvPr/>
          </p:nvSpPr>
          <p:spPr>
            <a:xfrm>
              <a:off x="2190513" y="217741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69"/>
            <p:cNvSpPr/>
            <p:nvPr/>
          </p:nvSpPr>
          <p:spPr>
            <a:xfrm>
              <a:off x="2189223" y="217746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69"/>
            <p:cNvSpPr/>
            <p:nvPr/>
          </p:nvSpPr>
          <p:spPr>
            <a:xfrm>
              <a:off x="2188558" y="217750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69"/>
            <p:cNvSpPr/>
            <p:nvPr/>
          </p:nvSpPr>
          <p:spPr>
            <a:xfrm>
              <a:off x="2189889" y="2177412"/>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69"/>
            <p:cNvSpPr/>
            <p:nvPr/>
          </p:nvSpPr>
          <p:spPr>
            <a:xfrm>
              <a:off x="2194695" y="21772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69"/>
            <p:cNvSpPr/>
            <p:nvPr/>
          </p:nvSpPr>
          <p:spPr>
            <a:xfrm>
              <a:off x="2195971" y="21772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69"/>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69"/>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69"/>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69"/>
            <p:cNvSpPr/>
            <p:nvPr/>
          </p:nvSpPr>
          <p:spPr>
            <a:xfrm>
              <a:off x="2229915" y="217699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69"/>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69"/>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69"/>
            <p:cNvSpPr/>
            <p:nvPr/>
          </p:nvSpPr>
          <p:spPr>
            <a:xfrm>
              <a:off x="2229494" y="2175892"/>
              <a:ext cx="95" cy="109"/>
            </a:xfrm>
            <a:custGeom>
              <a:rect b="b" l="l" r="r" t="t"/>
              <a:pathLst>
                <a:path extrusionOk="0" h="8" w="7">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69"/>
            <p:cNvSpPr/>
            <p:nvPr/>
          </p:nvSpPr>
          <p:spPr>
            <a:xfrm>
              <a:off x="2228965" y="2175566"/>
              <a:ext cx="244" cy="54"/>
            </a:xfrm>
            <a:custGeom>
              <a:rect b="b" l="l" r="r" t="t"/>
              <a:pathLst>
                <a:path extrusionOk="0" h="4" w="18">
                  <a:moveTo>
                    <a:pt x="1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69"/>
            <p:cNvSpPr/>
            <p:nvPr/>
          </p:nvSpPr>
          <p:spPr>
            <a:xfrm>
              <a:off x="2230010" y="217718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69"/>
            <p:cNvSpPr/>
            <p:nvPr/>
          </p:nvSpPr>
          <p:spPr>
            <a:xfrm>
              <a:off x="2229915" y="21768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69"/>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69"/>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69"/>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69"/>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69"/>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69"/>
            <p:cNvSpPr/>
            <p:nvPr/>
          </p:nvSpPr>
          <p:spPr>
            <a:xfrm>
              <a:off x="2231056" y="2177127"/>
              <a:ext cx="638" cy="109"/>
            </a:xfrm>
            <a:custGeom>
              <a:rect b="b" l="l" r="r" t="t"/>
              <a:pathLst>
                <a:path extrusionOk="0" h="8" w="47">
                  <a:moveTo>
                    <a:pt x="1" y="8"/>
                  </a:moveTo>
                  <a:lnTo>
                    <a:pt x="4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69"/>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69"/>
            <p:cNvSpPr/>
            <p:nvPr/>
          </p:nvSpPr>
          <p:spPr>
            <a:xfrm>
              <a:off x="2232536" y="2177032"/>
              <a:ext cx="489" cy="14"/>
            </a:xfrm>
            <a:custGeom>
              <a:rect b="b" l="l" r="r" t="t"/>
              <a:pathLst>
                <a:path extrusionOk="0" h="1" w="36">
                  <a:moveTo>
                    <a:pt x="0" y="1"/>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69"/>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69"/>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69"/>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69"/>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69"/>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69"/>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69"/>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69"/>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69"/>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69"/>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69"/>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69"/>
            <p:cNvSpPr/>
            <p:nvPr/>
          </p:nvSpPr>
          <p:spPr>
            <a:xfrm>
              <a:off x="2034182" y="1771051"/>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69"/>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69"/>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69"/>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69"/>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69"/>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69"/>
            <p:cNvSpPr/>
            <p:nvPr/>
          </p:nvSpPr>
          <p:spPr>
            <a:xfrm>
              <a:off x="2110039" y="1759836"/>
              <a:ext cx="14" cy="448"/>
            </a:xfrm>
            <a:custGeom>
              <a:rect b="b" l="l" r="r" t="t"/>
              <a:pathLst>
                <a:path extrusionOk="0" h="33" w="1">
                  <a:moveTo>
                    <a:pt x="0" y="1"/>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69"/>
            <p:cNvSpPr/>
            <p:nvPr/>
          </p:nvSpPr>
          <p:spPr>
            <a:xfrm>
              <a:off x="2110039" y="1762878"/>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69"/>
            <p:cNvSpPr/>
            <p:nvPr/>
          </p:nvSpPr>
          <p:spPr>
            <a:xfrm>
              <a:off x="2119218" y="180970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69"/>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69"/>
            <p:cNvSpPr/>
            <p:nvPr/>
          </p:nvSpPr>
          <p:spPr>
            <a:xfrm>
              <a:off x="2119028" y="1808987"/>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69"/>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69"/>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69"/>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69"/>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69"/>
            <p:cNvSpPr/>
            <p:nvPr/>
          </p:nvSpPr>
          <p:spPr>
            <a:xfrm>
              <a:off x="2109985" y="1761452"/>
              <a:ext cx="14" cy="394"/>
            </a:xfrm>
            <a:custGeom>
              <a:rect b="b" l="l" r="r" t="t"/>
              <a:pathLst>
                <a:path extrusionOk="0" h="29" w="1">
                  <a:moveTo>
                    <a:pt x="1"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69"/>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69"/>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69"/>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69"/>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69"/>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69"/>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69"/>
            <p:cNvSpPr/>
            <p:nvPr/>
          </p:nvSpPr>
          <p:spPr>
            <a:xfrm>
              <a:off x="2135375" y="1790168"/>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69"/>
            <p:cNvSpPr/>
            <p:nvPr/>
          </p:nvSpPr>
          <p:spPr>
            <a:xfrm>
              <a:off x="2127962" y="1796916"/>
              <a:ext cx="434" cy="434"/>
            </a:xfrm>
            <a:custGeom>
              <a:rect b="b" l="l" r="r" t="t"/>
              <a:pathLst>
                <a:path extrusionOk="0" h="32" w="32">
                  <a:moveTo>
                    <a:pt x="0" y="32"/>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69"/>
            <p:cNvSpPr/>
            <p:nvPr/>
          </p:nvSpPr>
          <p:spPr>
            <a:xfrm>
              <a:off x="2128573" y="1796577"/>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69"/>
            <p:cNvSpPr/>
            <p:nvPr/>
          </p:nvSpPr>
          <p:spPr>
            <a:xfrm>
              <a:off x="2135416" y="1789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69"/>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69"/>
            <p:cNvSpPr/>
            <p:nvPr/>
          </p:nvSpPr>
          <p:spPr>
            <a:xfrm>
              <a:off x="2131899" y="1793726"/>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69"/>
            <p:cNvSpPr/>
            <p:nvPr/>
          </p:nvSpPr>
          <p:spPr>
            <a:xfrm>
              <a:off x="2131763" y="1793821"/>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69"/>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69"/>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69"/>
            <p:cNvSpPr/>
            <p:nvPr/>
          </p:nvSpPr>
          <p:spPr>
            <a:xfrm>
              <a:off x="2135375" y="178963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69"/>
            <p:cNvSpPr/>
            <p:nvPr/>
          </p:nvSpPr>
          <p:spPr>
            <a:xfrm>
              <a:off x="2135470" y="17883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69"/>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69"/>
            <p:cNvSpPr/>
            <p:nvPr/>
          </p:nvSpPr>
          <p:spPr>
            <a:xfrm>
              <a:off x="2137222" y="1859943"/>
              <a:ext cx="163" cy="244"/>
            </a:xfrm>
            <a:custGeom>
              <a:rect b="b" l="l" r="r" t="t"/>
              <a:pathLst>
                <a:path extrusionOk="0" h="18" w="12">
                  <a:moveTo>
                    <a:pt x="1"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69"/>
            <p:cNvSpPr/>
            <p:nvPr/>
          </p:nvSpPr>
          <p:spPr>
            <a:xfrm>
              <a:off x="2134615" y="185741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69"/>
            <p:cNvSpPr/>
            <p:nvPr/>
          </p:nvSpPr>
          <p:spPr>
            <a:xfrm>
              <a:off x="2136706" y="1859034"/>
              <a:ext cx="149" cy="204"/>
            </a:xfrm>
            <a:custGeom>
              <a:rect b="b" l="l" r="r" t="t"/>
              <a:pathLst>
                <a:path extrusionOk="0" h="15" w="11">
                  <a:moveTo>
                    <a:pt x="0" y="1"/>
                  </a:moveTo>
                  <a:lnTo>
                    <a:pt x="1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69"/>
            <p:cNvSpPr/>
            <p:nvPr/>
          </p:nvSpPr>
          <p:spPr>
            <a:xfrm>
              <a:off x="2137466" y="1860459"/>
              <a:ext cx="149" cy="258"/>
            </a:xfrm>
            <a:custGeom>
              <a:rect b="b" l="l" r="r" t="t"/>
              <a:pathLst>
                <a:path extrusionOk="0" h="19" w="11">
                  <a:moveTo>
                    <a:pt x="0" y="1"/>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69"/>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69"/>
            <p:cNvSpPr/>
            <p:nvPr/>
          </p:nvSpPr>
          <p:spPr>
            <a:xfrm>
              <a:off x="2137697" y="1861029"/>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69"/>
            <p:cNvSpPr/>
            <p:nvPr/>
          </p:nvSpPr>
          <p:spPr>
            <a:xfrm>
              <a:off x="2135036" y="1857567"/>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69"/>
            <p:cNvSpPr/>
            <p:nvPr/>
          </p:nvSpPr>
          <p:spPr>
            <a:xfrm>
              <a:off x="2137982" y="1861654"/>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69"/>
            <p:cNvSpPr/>
            <p:nvPr/>
          </p:nvSpPr>
          <p:spPr>
            <a:xfrm>
              <a:off x="2138172" y="186226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69"/>
            <p:cNvSpPr/>
            <p:nvPr/>
          </p:nvSpPr>
          <p:spPr>
            <a:xfrm>
              <a:off x="2136081" y="185827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69"/>
            <p:cNvSpPr/>
            <p:nvPr/>
          </p:nvSpPr>
          <p:spPr>
            <a:xfrm>
              <a:off x="2136421" y="185861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69"/>
            <p:cNvSpPr/>
            <p:nvPr/>
          </p:nvSpPr>
          <p:spPr>
            <a:xfrm>
              <a:off x="2135755" y="1857947"/>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69"/>
            <p:cNvSpPr/>
            <p:nvPr/>
          </p:nvSpPr>
          <p:spPr>
            <a:xfrm>
              <a:off x="2119883" y="1812408"/>
              <a:ext cx="54" cy="109"/>
            </a:xfrm>
            <a:custGeom>
              <a:rect b="b" l="l" r="r" t="t"/>
              <a:pathLst>
                <a:path extrusionOk="0" h="8" w="4">
                  <a:moveTo>
                    <a:pt x="0"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69"/>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69"/>
            <p:cNvSpPr/>
            <p:nvPr/>
          </p:nvSpPr>
          <p:spPr>
            <a:xfrm>
              <a:off x="2135416" y="185770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69"/>
            <p:cNvSpPr/>
            <p:nvPr/>
          </p:nvSpPr>
          <p:spPr>
            <a:xfrm>
              <a:off x="2119978" y="181265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69"/>
            <p:cNvSpPr/>
            <p:nvPr/>
          </p:nvSpPr>
          <p:spPr>
            <a:xfrm>
              <a:off x="2136991" y="1859468"/>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69"/>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69"/>
            <p:cNvSpPr/>
            <p:nvPr/>
          </p:nvSpPr>
          <p:spPr>
            <a:xfrm>
              <a:off x="2121730" y="1810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69"/>
            <p:cNvSpPr/>
            <p:nvPr/>
          </p:nvSpPr>
          <p:spPr>
            <a:xfrm>
              <a:off x="2138362" y="1862985"/>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69"/>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69"/>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69"/>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69"/>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69"/>
            <p:cNvSpPr/>
            <p:nvPr/>
          </p:nvSpPr>
          <p:spPr>
            <a:xfrm>
              <a:off x="1925752" y="1946065"/>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69"/>
            <p:cNvSpPr/>
            <p:nvPr/>
          </p:nvSpPr>
          <p:spPr>
            <a:xfrm>
              <a:off x="1928943" y="1940268"/>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69"/>
            <p:cNvSpPr/>
            <p:nvPr/>
          </p:nvSpPr>
          <p:spPr>
            <a:xfrm>
              <a:off x="1925752" y="19402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69"/>
            <p:cNvSpPr/>
            <p:nvPr/>
          </p:nvSpPr>
          <p:spPr>
            <a:xfrm>
              <a:off x="1932880" y="1939181"/>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69"/>
            <p:cNvSpPr/>
            <p:nvPr/>
          </p:nvSpPr>
          <p:spPr>
            <a:xfrm>
              <a:off x="1931835" y="1939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69"/>
            <p:cNvSpPr/>
            <p:nvPr/>
          </p:nvSpPr>
          <p:spPr>
            <a:xfrm>
              <a:off x="1925901" y="1946025"/>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69"/>
            <p:cNvSpPr/>
            <p:nvPr/>
          </p:nvSpPr>
          <p:spPr>
            <a:xfrm>
              <a:off x="1925521" y="194612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69"/>
            <p:cNvSpPr/>
            <p:nvPr/>
          </p:nvSpPr>
          <p:spPr>
            <a:xfrm>
              <a:off x="1926947" y="19403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69"/>
            <p:cNvSpPr/>
            <p:nvPr/>
          </p:nvSpPr>
          <p:spPr>
            <a:xfrm>
              <a:off x="1925087" y="1946160"/>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69"/>
            <p:cNvSpPr/>
            <p:nvPr/>
          </p:nvSpPr>
          <p:spPr>
            <a:xfrm>
              <a:off x="1928033" y="19403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69"/>
            <p:cNvSpPr/>
            <p:nvPr/>
          </p:nvSpPr>
          <p:spPr>
            <a:xfrm>
              <a:off x="1926037" y="19460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69"/>
            <p:cNvSpPr/>
            <p:nvPr/>
          </p:nvSpPr>
          <p:spPr>
            <a:xfrm>
              <a:off x="1929893" y="194013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69"/>
            <p:cNvSpPr/>
            <p:nvPr/>
          </p:nvSpPr>
          <p:spPr>
            <a:xfrm>
              <a:off x="1930884" y="1939888"/>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69"/>
            <p:cNvSpPr/>
            <p:nvPr/>
          </p:nvSpPr>
          <p:spPr>
            <a:xfrm>
              <a:off x="1926132" y="194597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69"/>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69"/>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69"/>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69"/>
            <p:cNvSpPr/>
            <p:nvPr/>
          </p:nvSpPr>
          <p:spPr>
            <a:xfrm>
              <a:off x="1944856" y="194940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69"/>
            <p:cNvSpPr/>
            <p:nvPr/>
          </p:nvSpPr>
          <p:spPr>
            <a:xfrm>
              <a:off x="1945141" y="194950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69"/>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69"/>
            <p:cNvSpPr/>
            <p:nvPr/>
          </p:nvSpPr>
          <p:spPr>
            <a:xfrm>
              <a:off x="1927612" y="1950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69"/>
            <p:cNvSpPr/>
            <p:nvPr/>
          </p:nvSpPr>
          <p:spPr>
            <a:xfrm>
              <a:off x="1927843" y="19507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69"/>
            <p:cNvSpPr/>
            <p:nvPr/>
          </p:nvSpPr>
          <p:spPr>
            <a:xfrm>
              <a:off x="1944666" y="194935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69"/>
            <p:cNvSpPr/>
            <p:nvPr/>
          </p:nvSpPr>
          <p:spPr>
            <a:xfrm>
              <a:off x="1927802" y="195073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69"/>
            <p:cNvSpPr/>
            <p:nvPr/>
          </p:nvSpPr>
          <p:spPr>
            <a:xfrm>
              <a:off x="1927748" y="195068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69"/>
            <p:cNvSpPr/>
            <p:nvPr/>
          </p:nvSpPr>
          <p:spPr>
            <a:xfrm>
              <a:off x="1927137" y="19505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69"/>
            <p:cNvSpPr/>
            <p:nvPr/>
          </p:nvSpPr>
          <p:spPr>
            <a:xfrm>
              <a:off x="1944475" y="19493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69"/>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69"/>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69"/>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69"/>
            <p:cNvSpPr/>
            <p:nvPr/>
          </p:nvSpPr>
          <p:spPr>
            <a:xfrm>
              <a:off x="2074819" y="19584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69"/>
            <p:cNvSpPr/>
            <p:nvPr/>
          </p:nvSpPr>
          <p:spPr>
            <a:xfrm>
              <a:off x="2069972" y="1992704"/>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69"/>
            <p:cNvSpPr/>
            <p:nvPr/>
          </p:nvSpPr>
          <p:spPr>
            <a:xfrm>
              <a:off x="2074860" y="195885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69"/>
            <p:cNvSpPr/>
            <p:nvPr/>
          </p:nvSpPr>
          <p:spPr>
            <a:xfrm>
              <a:off x="2074670" y="195752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69"/>
            <p:cNvSpPr/>
            <p:nvPr/>
          </p:nvSpPr>
          <p:spPr>
            <a:xfrm>
              <a:off x="2074385" y="1955678"/>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69"/>
            <p:cNvSpPr/>
            <p:nvPr/>
          </p:nvSpPr>
          <p:spPr>
            <a:xfrm>
              <a:off x="2074480" y="1956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69"/>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69"/>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69"/>
            <p:cNvSpPr/>
            <p:nvPr/>
          </p:nvSpPr>
          <p:spPr>
            <a:xfrm>
              <a:off x="2054141" y="196598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69"/>
            <p:cNvSpPr/>
            <p:nvPr/>
          </p:nvSpPr>
          <p:spPr>
            <a:xfrm>
              <a:off x="2054331" y="196632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69"/>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69"/>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69"/>
            <p:cNvSpPr/>
            <p:nvPr/>
          </p:nvSpPr>
          <p:spPr>
            <a:xfrm>
              <a:off x="2060414" y="1992514"/>
              <a:ext cx="14" cy="774"/>
            </a:xfrm>
            <a:custGeom>
              <a:rect b="b" l="l" r="r" t="t"/>
              <a:pathLst>
                <a:path extrusionOk="0" h="57" w="1">
                  <a:moveTo>
                    <a:pt x="1" y="0"/>
                  </a:moveTo>
                  <a:lnTo>
                    <a:pt x="1"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69"/>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69"/>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69"/>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69"/>
            <p:cNvSpPr/>
            <p:nvPr/>
          </p:nvSpPr>
          <p:spPr>
            <a:xfrm>
              <a:off x="2060319" y="1990369"/>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69"/>
            <p:cNvSpPr/>
            <p:nvPr/>
          </p:nvSpPr>
          <p:spPr>
            <a:xfrm>
              <a:off x="2060319" y="1989378"/>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69"/>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69"/>
            <p:cNvSpPr/>
            <p:nvPr/>
          </p:nvSpPr>
          <p:spPr>
            <a:xfrm>
              <a:off x="2054806" y="1966934"/>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69"/>
            <p:cNvSpPr/>
            <p:nvPr/>
          </p:nvSpPr>
          <p:spPr>
            <a:xfrm>
              <a:off x="2053951" y="196560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69"/>
            <p:cNvSpPr/>
            <p:nvPr/>
          </p:nvSpPr>
          <p:spPr>
            <a:xfrm>
              <a:off x="2060373" y="1991414"/>
              <a:ext cx="0" cy="679"/>
            </a:xfrm>
            <a:custGeom>
              <a:rect b="b" l="l" r="r" t="t"/>
              <a:pathLst>
                <a:path extrusionOk="0" h="50" w="0">
                  <a:moveTo>
                    <a:pt x="0" y="1"/>
                  </a:moveTo>
                  <a:lnTo>
                    <a:pt x="0" y="5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69"/>
            <p:cNvSpPr/>
            <p:nvPr/>
          </p:nvSpPr>
          <p:spPr>
            <a:xfrm>
              <a:off x="2053801" y="1965128"/>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69"/>
            <p:cNvSpPr/>
            <p:nvPr/>
          </p:nvSpPr>
          <p:spPr>
            <a:xfrm>
              <a:off x="2060224" y="1987477"/>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69"/>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69"/>
            <p:cNvSpPr/>
            <p:nvPr/>
          </p:nvSpPr>
          <p:spPr>
            <a:xfrm>
              <a:off x="2059939" y="1982820"/>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69"/>
            <p:cNvSpPr/>
            <p:nvPr/>
          </p:nvSpPr>
          <p:spPr>
            <a:xfrm>
              <a:off x="2060088" y="1984435"/>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69"/>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69"/>
            <p:cNvSpPr/>
            <p:nvPr/>
          </p:nvSpPr>
          <p:spPr>
            <a:xfrm>
              <a:off x="2060468" y="1993695"/>
              <a:ext cx="54" cy="923"/>
            </a:xfrm>
            <a:custGeom>
              <a:rect b="b" l="l" r="r" t="t"/>
              <a:pathLst>
                <a:path extrusionOk="0" h="68" w="4">
                  <a:moveTo>
                    <a:pt x="0" y="1"/>
                  </a:moveTo>
                  <a:lnTo>
                    <a:pt x="4" y="6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69"/>
            <p:cNvSpPr/>
            <p:nvPr/>
          </p:nvSpPr>
          <p:spPr>
            <a:xfrm>
              <a:off x="2060183" y="1986621"/>
              <a:ext cx="0" cy="584"/>
            </a:xfrm>
            <a:custGeom>
              <a:rect b="b" l="l" r="r" t="t"/>
              <a:pathLst>
                <a:path extrusionOk="0" h="43" w="0">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69"/>
            <p:cNvSpPr/>
            <p:nvPr/>
          </p:nvSpPr>
          <p:spPr>
            <a:xfrm>
              <a:off x="2060129" y="1985807"/>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69"/>
            <p:cNvSpPr/>
            <p:nvPr/>
          </p:nvSpPr>
          <p:spPr>
            <a:xfrm>
              <a:off x="2060088" y="1985101"/>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69"/>
            <p:cNvSpPr/>
            <p:nvPr/>
          </p:nvSpPr>
          <p:spPr>
            <a:xfrm>
              <a:off x="2054562" y="1966649"/>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69"/>
            <p:cNvSpPr/>
            <p:nvPr/>
          </p:nvSpPr>
          <p:spPr>
            <a:xfrm>
              <a:off x="2060509" y="1994795"/>
              <a:ext cx="14" cy="530"/>
            </a:xfrm>
            <a:custGeom>
              <a:rect b="b" l="l" r="r" t="t"/>
              <a:pathLst>
                <a:path extrusionOk="0" h="39" w="1">
                  <a:moveTo>
                    <a:pt x="1"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69"/>
            <p:cNvSpPr/>
            <p:nvPr/>
          </p:nvSpPr>
          <p:spPr>
            <a:xfrm>
              <a:off x="2055091" y="1967178"/>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69"/>
            <p:cNvSpPr/>
            <p:nvPr/>
          </p:nvSpPr>
          <p:spPr>
            <a:xfrm>
              <a:off x="2055376" y="196746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69"/>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69"/>
            <p:cNvSpPr/>
            <p:nvPr/>
          </p:nvSpPr>
          <p:spPr>
            <a:xfrm>
              <a:off x="2060278" y="1988427"/>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69"/>
            <p:cNvSpPr/>
            <p:nvPr/>
          </p:nvSpPr>
          <p:spPr>
            <a:xfrm>
              <a:off x="2056137" y="1967884"/>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69"/>
            <p:cNvSpPr/>
            <p:nvPr/>
          </p:nvSpPr>
          <p:spPr>
            <a:xfrm>
              <a:off x="2055757" y="1967654"/>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69"/>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69"/>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69"/>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69"/>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69"/>
            <p:cNvSpPr/>
            <p:nvPr/>
          </p:nvSpPr>
          <p:spPr>
            <a:xfrm>
              <a:off x="2159136" y="198890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69"/>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69"/>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69"/>
            <p:cNvSpPr/>
            <p:nvPr/>
          </p:nvSpPr>
          <p:spPr>
            <a:xfrm>
              <a:off x="2159611" y="198833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69"/>
            <p:cNvSpPr/>
            <p:nvPr/>
          </p:nvSpPr>
          <p:spPr>
            <a:xfrm>
              <a:off x="2161132" y="1986757"/>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69"/>
            <p:cNvSpPr/>
            <p:nvPr/>
          </p:nvSpPr>
          <p:spPr>
            <a:xfrm>
              <a:off x="2160086" y="1987803"/>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69"/>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69"/>
            <p:cNvSpPr/>
            <p:nvPr/>
          </p:nvSpPr>
          <p:spPr>
            <a:xfrm>
              <a:off x="2160616" y="1987287"/>
              <a:ext cx="244" cy="244"/>
            </a:xfrm>
            <a:custGeom>
              <a:rect b="b" l="l" r="r" t="t"/>
              <a:pathLst>
                <a:path extrusionOk="0" h="18" w="18">
                  <a:moveTo>
                    <a:pt x="0"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69"/>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69"/>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69"/>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69"/>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69"/>
            <p:cNvSpPr/>
            <p:nvPr/>
          </p:nvSpPr>
          <p:spPr>
            <a:xfrm>
              <a:off x="2115213" y="2000688"/>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69"/>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69"/>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69"/>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69"/>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69"/>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69"/>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69"/>
            <p:cNvSpPr/>
            <p:nvPr/>
          </p:nvSpPr>
          <p:spPr>
            <a:xfrm>
              <a:off x="2153718" y="1945875"/>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69"/>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69"/>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69"/>
            <p:cNvSpPr/>
            <p:nvPr/>
          </p:nvSpPr>
          <p:spPr>
            <a:xfrm>
              <a:off x="2115172" y="200091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69"/>
            <p:cNvSpPr/>
            <p:nvPr/>
          </p:nvSpPr>
          <p:spPr>
            <a:xfrm>
              <a:off x="2153487" y="1948645"/>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69"/>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69"/>
            <p:cNvSpPr/>
            <p:nvPr/>
          </p:nvSpPr>
          <p:spPr>
            <a:xfrm>
              <a:off x="2113597" y="2006825"/>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69"/>
            <p:cNvSpPr/>
            <p:nvPr/>
          </p:nvSpPr>
          <p:spPr>
            <a:xfrm>
              <a:off x="2114506" y="2003824"/>
              <a:ext cx="54" cy="244"/>
            </a:xfrm>
            <a:custGeom>
              <a:rect b="b" l="l" r="r" t="t"/>
              <a:pathLst>
                <a:path extrusionOk="0" h="18"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69"/>
            <p:cNvSpPr/>
            <p:nvPr/>
          </p:nvSpPr>
          <p:spPr>
            <a:xfrm>
              <a:off x="2115117" y="200120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69"/>
            <p:cNvSpPr/>
            <p:nvPr/>
          </p:nvSpPr>
          <p:spPr>
            <a:xfrm>
              <a:off x="2113977" y="200553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69"/>
            <p:cNvSpPr/>
            <p:nvPr/>
          </p:nvSpPr>
          <p:spPr>
            <a:xfrm>
              <a:off x="2114602" y="2003254"/>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69"/>
            <p:cNvSpPr/>
            <p:nvPr/>
          </p:nvSpPr>
          <p:spPr>
            <a:xfrm>
              <a:off x="2114221" y="2004924"/>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69"/>
            <p:cNvSpPr/>
            <p:nvPr/>
          </p:nvSpPr>
          <p:spPr>
            <a:xfrm>
              <a:off x="2113787" y="20061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69"/>
            <p:cNvSpPr/>
            <p:nvPr/>
          </p:nvSpPr>
          <p:spPr>
            <a:xfrm>
              <a:off x="2114316" y="2004353"/>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69"/>
            <p:cNvSpPr/>
            <p:nvPr/>
          </p:nvSpPr>
          <p:spPr>
            <a:xfrm>
              <a:off x="2114982" y="2001923"/>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69"/>
            <p:cNvSpPr/>
            <p:nvPr/>
          </p:nvSpPr>
          <p:spPr>
            <a:xfrm>
              <a:off x="2114737" y="2002779"/>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69"/>
            <p:cNvSpPr/>
            <p:nvPr/>
          </p:nvSpPr>
          <p:spPr>
            <a:xfrm>
              <a:off x="2114832" y="2002344"/>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69"/>
            <p:cNvSpPr/>
            <p:nvPr/>
          </p:nvSpPr>
          <p:spPr>
            <a:xfrm>
              <a:off x="2113366" y="2007490"/>
              <a:ext cx="54" cy="204"/>
            </a:xfrm>
            <a:custGeom>
              <a:rect b="b" l="l" r="r" t="t"/>
              <a:pathLst>
                <a:path extrusionOk="0" h="15" w="4">
                  <a:moveTo>
                    <a:pt x="0"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69"/>
            <p:cNvSpPr/>
            <p:nvPr/>
          </p:nvSpPr>
          <p:spPr>
            <a:xfrm>
              <a:off x="2115022" y="2001543"/>
              <a:ext cx="68" cy="204"/>
            </a:xfrm>
            <a:custGeom>
              <a:rect b="b" l="l" r="r" t="t"/>
              <a:pathLst>
                <a:path extrusionOk="0" h="15" w="5">
                  <a:moveTo>
                    <a:pt x="1"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69"/>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69"/>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69"/>
            <p:cNvSpPr/>
            <p:nvPr/>
          </p:nvSpPr>
          <p:spPr>
            <a:xfrm>
              <a:off x="2053761" y="1996316"/>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69"/>
            <p:cNvSpPr/>
            <p:nvPr/>
          </p:nvSpPr>
          <p:spPr>
            <a:xfrm>
              <a:off x="2053516" y="1995786"/>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69"/>
            <p:cNvSpPr/>
            <p:nvPr/>
          </p:nvSpPr>
          <p:spPr>
            <a:xfrm>
              <a:off x="2052905" y="199398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69"/>
            <p:cNvSpPr/>
            <p:nvPr/>
          </p:nvSpPr>
          <p:spPr>
            <a:xfrm>
              <a:off x="2053326" y="1995175"/>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69"/>
            <p:cNvSpPr/>
            <p:nvPr/>
          </p:nvSpPr>
          <p:spPr>
            <a:xfrm>
              <a:off x="2053095" y="1994605"/>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69"/>
            <p:cNvSpPr/>
            <p:nvPr/>
          </p:nvSpPr>
          <p:spPr>
            <a:xfrm>
              <a:off x="2054277" y="1997497"/>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69"/>
            <p:cNvSpPr/>
            <p:nvPr/>
          </p:nvSpPr>
          <p:spPr>
            <a:xfrm>
              <a:off x="2053992" y="199692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69"/>
            <p:cNvSpPr/>
            <p:nvPr/>
          </p:nvSpPr>
          <p:spPr>
            <a:xfrm>
              <a:off x="2054467" y="1997931"/>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69"/>
            <p:cNvSpPr/>
            <p:nvPr/>
          </p:nvSpPr>
          <p:spPr>
            <a:xfrm>
              <a:off x="2048004" y="196508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69"/>
            <p:cNvSpPr/>
            <p:nvPr/>
          </p:nvSpPr>
          <p:spPr>
            <a:xfrm>
              <a:off x="2047909" y="196489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69"/>
            <p:cNvSpPr/>
            <p:nvPr/>
          </p:nvSpPr>
          <p:spPr>
            <a:xfrm>
              <a:off x="2048343" y="196556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69"/>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69"/>
            <p:cNvSpPr/>
            <p:nvPr/>
          </p:nvSpPr>
          <p:spPr>
            <a:xfrm>
              <a:off x="2052376" y="1991849"/>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69"/>
            <p:cNvSpPr/>
            <p:nvPr/>
          </p:nvSpPr>
          <p:spPr>
            <a:xfrm>
              <a:off x="2047393" y="1963472"/>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69"/>
            <p:cNvSpPr/>
            <p:nvPr/>
          </p:nvSpPr>
          <p:spPr>
            <a:xfrm>
              <a:off x="2047773" y="1964612"/>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69"/>
            <p:cNvSpPr/>
            <p:nvPr/>
          </p:nvSpPr>
          <p:spPr>
            <a:xfrm>
              <a:off x="2047529" y="1963947"/>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69"/>
            <p:cNvSpPr/>
            <p:nvPr/>
          </p:nvSpPr>
          <p:spPr>
            <a:xfrm>
              <a:off x="2047678" y="1964273"/>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69"/>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69"/>
            <p:cNvSpPr/>
            <p:nvPr/>
          </p:nvSpPr>
          <p:spPr>
            <a:xfrm>
              <a:off x="2048153" y="196531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69"/>
            <p:cNvSpPr/>
            <p:nvPr/>
          </p:nvSpPr>
          <p:spPr>
            <a:xfrm>
              <a:off x="2048438" y="196565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69"/>
            <p:cNvSpPr/>
            <p:nvPr/>
          </p:nvSpPr>
          <p:spPr>
            <a:xfrm>
              <a:off x="2047298" y="1962942"/>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69"/>
            <p:cNvSpPr/>
            <p:nvPr/>
          </p:nvSpPr>
          <p:spPr>
            <a:xfrm>
              <a:off x="2052661" y="1993179"/>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69"/>
            <p:cNvSpPr/>
            <p:nvPr/>
          </p:nvSpPr>
          <p:spPr>
            <a:xfrm>
              <a:off x="2048574" y="196575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69"/>
            <p:cNvSpPr/>
            <p:nvPr/>
          </p:nvSpPr>
          <p:spPr>
            <a:xfrm>
              <a:off x="2052525" y="199251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69"/>
            <p:cNvSpPr/>
            <p:nvPr/>
          </p:nvSpPr>
          <p:spPr>
            <a:xfrm>
              <a:off x="2047149" y="1962426"/>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69"/>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69"/>
            <p:cNvSpPr/>
            <p:nvPr/>
          </p:nvSpPr>
          <p:spPr>
            <a:xfrm>
              <a:off x="2048248" y="196546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69"/>
            <p:cNvSpPr/>
            <p:nvPr/>
          </p:nvSpPr>
          <p:spPr>
            <a:xfrm>
              <a:off x="2030082" y="197692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69"/>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69"/>
            <p:cNvSpPr/>
            <p:nvPr/>
          </p:nvSpPr>
          <p:spPr>
            <a:xfrm>
              <a:off x="2029756" y="1975203"/>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69"/>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69"/>
            <p:cNvSpPr/>
            <p:nvPr/>
          </p:nvSpPr>
          <p:spPr>
            <a:xfrm>
              <a:off x="2028561" y="2003444"/>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69"/>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69"/>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69"/>
            <p:cNvSpPr/>
            <p:nvPr/>
          </p:nvSpPr>
          <p:spPr>
            <a:xfrm>
              <a:off x="2030231" y="1977728"/>
              <a:ext cx="54" cy="353"/>
            </a:xfrm>
            <a:custGeom>
              <a:rect b="b" l="l" r="r" t="t"/>
              <a:pathLst>
                <a:path extrusionOk="0" h="26" w="4">
                  <a:moveTo>
                    <a:pt x="4"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69"/>
            <p:cNvSpPr/>
            <p:nvPr/>
          </p:nvSpPr>
          <p:spPr>
            <a:xfrm>
              <a:off x="2030747" y="1981530"/>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69"/>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69"/>
            <p:cNvSpPr/>
            <p:nvPr/>
          </p:nvSpPr>
          <p:spPr>
            <a:xfrm>
              <a:off x="2030557" y="1979914"/>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69"/>
            <p:cNvSpPr/>
            <p:nvPr/>
          </p:nvSpPr>
          <p:spPr>
            <a:xfrm>
              <a:off x="2029281" y="1973397"/>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69"/>
            <p:cNvSpPr/>
            <p:nvPr/>
          </p:nvSpPr>
          <p:spPr>
            <a:xfrm>
              <a:off x="2030367" y="1978488"/>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69"/>
            <p:cNvSpPr/>
            <p:nvPr/>
          </p:nvSpPr>
          <p:spPr>
            <a:xfrm>
              <a:off x="2029511" y="1974306"/>
              <a:ext cx="109" cy="394"/>
            </a:xfrm>
            <a:custGeom>
              <a:rect b="b" l="l" r="r" t="t"/>
              <a:pathLst>
                <a:path extrusionOk="0" h="29" w="8">
                  <a:moveTo>
                    <a:pt x="8"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69"/>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69"/>
            <p:cNvSpPr/>
            <p:nvPr/>
          </p:nvSpPr>
          <p:spPr>
            <a:xfrm>
              <a:off x="2030462" y="1979249"/>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69"/>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69"/>
            <p:cNvSpPr/>
            <p:nvPr/>
          </p:nvSpPr>
          <p:spPr>
            <a:xfrm>
              <a:off x="2028995" y="1972541"/>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69"/>
            <p:cNvSpPr/>
            <p:nvPr/>
          </p:nvSpPr>
          <p:spPr>
            <a:xfrm>
              <a:off x="2029892" y="1976072"/>
              <a:ext cx="109" cy="339"/>
            </a:xfrm>
            <a:custGeom>
              <a:rect b="b" l="l" r="r" t="t"/>
              <a:pathLst>
                <a:path extrusionOk="0" h="25" w="8">
                  <a:moveTo>
                    <a:pt x="8"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69"/>
            <p:cNvSpPr/>
            <p:nvPr/>
          </p:nvSpPr>
          <p:spPr>
            <a:xfrm>
              <a:off x="2028425" y="1970885"/>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69"/>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69"/>
            <p:cNvSpPr/>
            <p:nvPr/>
          </p:nvSpPr>
          <p:spPr>
            <a:xfrm>
              <a:off x="2028710" y="1971686"/>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69"/>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69"/>
            <p:cNvSpPr/>
            <p:nvPr/>
          </p:nvSpPr>
          <p:spPr>
            <a:xfrm>
              <a:off x="1956464" y="19525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69"/>
            <p:cNvSpPr/>
            <p:nvPr/>
          </p:nvSpPr>
          <p:spPr>
            <a:xfrm>
              <a:off x="1957510" y="195258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69"/>
            <p:cNvSpPr/>
            <p:nvPr/>
          </p:nvSpPr>
          <p:spPr>
            <a:xfrm>
              <a:off x="1953898" y="195235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69"/>
            <p:cNvSpPr/>
            <p:nvPr/>
          </p:nvSpPr>
          <p:spPr>
            <a:xfrm>
              <a:off x="1953138" y="1952162"/>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69"/>
            <p:cNvSpPr/>
            <p:nvPr/>
          </p:nvSpPr>
          <p:spPr>
            <a:xfrm>
              <a:off x="1951997" y="1951822"/>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69"/>
            <p:cNvSpPr/>
            <p:nvPr/>
          </p:nvSpPr>
          <p:spPr>
            <a:xfrm>
              <a:off x="1952513" y="1952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69"/>
            <p:cNvSpPr/>
            <p:nvPr/>
          </p:nvSpPr>
          <p:spPr>
            <a:xfrm>
              <a:off x="1955650" y="1952542"/>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69"/>
            <p:cNvSpPr/>
            <p:nvPr/>
          </p:nvSpPr>
          <p:spPr>
            <a:xfrm>
              <a:off x="1958026" y="195258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69"/>
            <p:cNvSpPr/>
            <p:nvPr/>
          </p:nvSpPr>
          <p:spPr>
            <a:xfrm>
              <a:off x="1958745" y="1952542"/>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69"/>
            <p:cNvSpPr/>
            <p:nvPr/>
          </p:nvSpPr>
          <p:spPr>
            <a:xfrm>
              <a:off x="1960972" y="1952202"/>
              <a:ext cx="543" cy="109"/>
            </a:xfrm>
            <a:custGeom>
              <a:rect b="b" l="l" r="r" t="t"/>
              <a:pathLst>
                <a:path extrusionOk="0" h="8" w="40">
                  <a:moveTo>
                    <a:pt x="39"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69"/>
            <p:cNvSpPr/>
            <p:nvPr/>
          </p:nvSpPr>
          <p:spPr>
            <a:xfrm>
              <a:off x="1959451" y="1952487"/>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69"/>
            <p:cNvSpPr/>
            <p:nvPr/>
          </p:nvSpPr>
          <p:spPr>
            <a:xfrm>
              <a:off x="1960171" y="1952392"/>
              <a:ext cx="394" cy="68"/>
            </a:xfrm>
            <a:custGeom>
              <a:rect b="b" l="l" r="r" t="t"/>
              <a:pathLst>
                <a:path extrusionOk="0" h="5" w="29">
                  <a:moveTo>
                    <a:pt x="2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69"/>
            <p:cNvSpPr/>
            <p:nvPr/>
          </p:nvSpPr>
          <p:spPr>
            <a:xfrm>
              <a:off x="1961732" y="1952067"/>
              <a:ext cx="448" cy="109"/>
            </a:xfrm>
            <a:custGeom>
              <a:rect b="b" l="l" r="r" t="t"/>
              <a:pathLst>
                <a:path extrusionOk="0" h="8" w="33">
                  <a:moveTo>
                    <a:pt x="3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69"/>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69"/>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69"/>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69"/>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69"/>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69"/>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69"/>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69"/>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69"/>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69"/>
            <p:cNvSpPr/>
            <p:nvPr/>
          </p:nvSpPr>
          <p:spPr>
            <a:xfrm>
              <a:off x="1946865" y="1950206"/>
              <a:ext cx="0" cy="68"/>
            </a:xfrm>
            <a:custGeom>
              <a:rect b="b" l="l" r="r" t="t"/>
              <a:pathLst>
                <a:path extrusionOk="0" h="5" w="0">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69"/>
            <p:cNvSpPr/>
            <p:nvPr/>
          </p:nvSpPr>
          <p:spPr>
            <a:xfrm>
              <a:off x="1946960" y="1949595"/>
              <a:ext cx="0" cy="109"/>
            </a:xfrm>
            <a:custGeom>
              <a:rect b="b" l="l" r="r" t="t"/>
              <a:pathLst>
                <a:path extrusionOk="0" h="8" w="0">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69"/>
            <p:cNvSpPr/>
            <p:nvPr/>
          </p:nvSpPr>
          <p:spPr>
            <a:xfrm>
              <a:off x="1987217" y="1973261"/>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69"/>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69"/>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69"/>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69"/>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69"/>
            <p:cNvSpPr/>
            <p:nvPr/>
          </p:nvSpPr>
          <p:spPr>
            <a:xfrm>
              <a:off x="1986878" y="1967789"/>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69"/>
            <p:cNvSpPr/>
            <p:nvPr/>
          </p:nvSpPr>
          <p:spPr>
            <a:xfrm>
              <a:off x="1986742" y="1968319"/>
              <a:ext cx="54" cy="244"/>
            </a:xfrm>
            <a:custGeom>
              <a:rect b="b" l="l" r="r" t="t"/>
              <a:pathLst>
                <a:path extrusionOk="0" h="18" w="4">
                  <a:moveTo>
                    <a:pt x="0"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69"/>
            <p:cNvSpPr/>
            <p:nvPr/>
          </p:nvSpPr>
          <p:spPr>
            <a:xfrm>
              <a:off x="1986457" y="1971211"/>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69"/>
            <p:cNvSpPr/>
            <p:nvPr/>
          </p:nvSpPr>
          <p:spPr>
            <a:xfrm>
              <a:off x="1986688" y="1968835"/>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69"/>
            <p:cNvSpPr/>
            <p:nvPr/>
          </p:nvSpPr>
          <p:spPr>
            <a:xfrm>
              <a:off x="1986457" y="197073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69"/>
            <p:cNvSpPr/>
            <p:nvPr/>
          </p:nvSpPr>
          <p:spPr>
            <a:xfrm>
              <a:off x="1986973" y="1967273"/>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69"/>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69"/>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69"/>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69"/>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69"/>
            <p:cNvSpPr/>
            <p:nvPr/>
          </p:nvSpPr>
          <p:spPr>
            <a:xfrm>
              <a:off x="1986593" y="1969310"/>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69"/>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69"/>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69"/>
            <p:cNvSpPr/>
            <p:nvPr/>
          </p:nvSpPr>
          <p:spPr>
            <a:xfrm>
              <a:off x="1991345" y="2005630"/>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69"/>
            <p:cNvSpPr/>
            <p:nvPr/>
          </p:nvSpPr>
          <p:spPr>
            <a:xfrm>
              <a:off x="1990259" y="2008766"/>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69"/>
            <p:cNvSpPr/>
            <p:nvPr/>
          </p:nvSpPr>
          <p:spPr>
            <a:xfrm>
              <a:off x="1990639" y="2007490"/>
              <a:ext cx="54" cy="244"/>
            </a:xfrm>
            <a:custGeom>
              <a:rect b="b" l="l" r="r" t="t"/>
              <a:pathLst>
                <a:path extrusionOk="0" h="18" w="4">
                  <a:moveTo>
                    <a:pt x="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69"/>
            <p:cNvSpPr/>
            <p:nvPr/>
          </p:nvSpPr>
          <p:spPr>
            <a:xfrm>
              <a:off x="1991155" y="2006064"/>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69"/>
            <p:cNvSpPr/>
            <p:nvPr/>
          </p:nvSpPr>
          <p:spPr>
            <a:xfrm>
              <a:off x="1990449" y="2008101"/>
              <a:ext cx="54" cy="258"/>
            </a:xfrm>
            <a:custGeom>
              <a:rect b="b" l="l" r="r" t="t"/>
              <a:pathLst>
                <a:path extrusionOk="0" h="19" w="4">
                  <a:moveTo>
                    <a:pt x="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69"/>
            <p:cNvSpPr/>
            <p:nvPr/>
          </p:nvSpPr>
          <p:spPr>
            <a:xfrm>
              <a:off x="1990965" y="2006485"/>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69"/>
            <p:cNvSpPr/>
            <p:nvPr/>
          </p:nvSpPr>
          <p:spPr>
            <a:xfrm>
              <a:off x="1990775" y="2006960"/>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69"/>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69"/>
            <p:cNvSpPr/>
            <p:nvPr/>
          </p:nvSpPr>
          <p:spPr>
            <a:xfrm>
              <a:off x="198079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69"/>
            <p:cNvSpPr/>
            <p:nvPr/>
          </p:nvSpPr>
          <p:spPr>
            <a:xfrm>
              <a:off x="197984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69"/>
            <p:cNvSpPr/>
            <p:nvPr/>
          </p:nvSpPr>
          <p:spPr>
            <a:xfrm>
              <a:off x="1971481" y="198191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69"/>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69"/>
            <p:cNvSpPr/>
            <p:nvPr/>
          </p:nvSpPr>
          <p:spPr>
            <a:xfrm>
              <a:off x="1981800" y="1990084"/>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69"/>
            <p:cNvSpPr/>
            <p:nvPr/>
          </p:nvSpPr>
          <p:spPr>
            <a:xfrm>
              <a:off x="1974468" y="1981299"/>
              <a:ext cx="353" cy="54"/>
            </a:xfrm>
            <a:custGeom>
              <a:rect b="b" l="l" r="r" t="t"/>
              <a:pathLst>
                <a:path extrusionOk="0" h="4" w="26">
                  <a:moveTo>
                    <a:pt x="1" y="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69"/>
            <p:cNvSpPr/>
            <p:nvPr/>
          </p:nvSpPr>
          <p:spPr>
            <a:xfrm>
              <a:off x="1972567" y="1981584"/>
              <a:ext cx="448" cy="109"/>
            </a:xfrm>
            <a:custGeom>
              <a:rect b="b" l="l" r="r" t="t"/>
              <a:pathLst>
                <a:path extrusionOk="0" h="8" w="33">
                  <a:moveTo>
                    <a:pt x="1" y="7"/>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69"/>
            <p:cNvSpPr/>
            <p:nvPr/>
          </p:nvSpPr>
          <p:spPr>
            <a:xfrm>
              <a:off x="1984597" y="1988373"/>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69"/>
            <p:cNvSpPr/>
            <p:nvPr/>
          </p:nvSpPr>
          <p:spPr>
            <a:xfrm>
              <a:off x="1980374" y="1990708"/>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69"/>
            <p:cNvSpPr/>
            <p:nvPr/>
          </p:nvSpPr>
          <p:spPr>
            <a:xfrm>
              <a:off x="1984081" y="1987952"/>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69"/>
            <p:cNvSpPr/>
            <p:nvPr/>
          </p:nvSpPr>
          <p:spPr>
            <a:xfrm>
              <a:off x="1984312" y="1988183"/>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69"/>
            <p:cNvSpPr/>
            <p:nvPr/>
          </p:nvSpPr>
          <p:spPr>
            <a:xfrm>
              <a:off x="1981366" y="1990369"/>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69"/>
            <p:cNvSpPr/>
            <p:nvPr/>
          </p:nvSpPr>
          <p:spPr>
            <a:xfrm>
              <a:off x="1973898" y="1981340"/>
              <a:ext cx="394" cy="109"/>
            </a:xfrm>
            <a:custGeom>
              <a:rect b="b" l="l" r="r" t="t"/>
              <a:pathLst>
                <a:path extrusionOk="0" h="8" w="29">
                  <a:moveTo>
                    <a:pt x="1" y="8"/>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69"/>
            <p:cNvSpPr/>
            <p:nvPr/>
          </p:nvSpPr>
          <p:spPr>
            <a:xfrm>
              <a:off x="1973233" y="1981435"/>
              <a:ext cx="448" cy="109"/>
            </a:xfrm>
            <a:custGeom>
              <a:rect b="b" l="l" r="r" t="t"/>
              <a:pathLst>
                <a:path extrusionOk="0" h="8" w="33">
                  <a:moveTo>
                    <a:pt x="1" y="8"/>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69"/>
            <p:cNvSpPr/>
            <p:nvPr/>
          </p:nvSpPr>
          <p:spPr>
            <a:xfrm>
              <a:off x="1971766" y="1981720"/>
              <a:ext cx="530" cy="109"/>
            </a:xfrm>
            <a:custGeom>
              <a:rect b="b" l="l" r="r" t="t"/>
              <a:pathLst>
                <a:path extrusionOk="0" h="8" w="39">
                  <a:moveTo>
                    <a:pt x="0" y="8"/>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69"/>
            <p:cNvSpPr/>
            <p:nvPr/>
          </p:nvSpPr>
          <p:spPr>
            <a:xfrm>
              <a:off x="1975378" y="198115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69"/>
            <p:cNvSpPr/>
            <p:nvPr/>
          </p:nvSpPr>
          <p:spPr>
            <a:xfrm>
              <a:off x="1974943" y="1981204"/>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69"/>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69"/>
            <p:cNvSpPr/>
            <p:nvPr/>
          </p:nvSpPr>
          <p:spPr>
            <a:xfrm>
              <a:off x="1953749" y="1973166"/>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69"/>
            <p:cNvSpPr/>
            <p:nvPr/>
          </p:nvSpPr>
          <p:spPr>
            <a:xfrm>
              <a:off x="1954754" y="197187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69"/>
            <p:cNvSpPr/>
            <p:nvPr/>
          </p:nvSpPr>
          <p:spPr>
            <a:xfrm>
              <a:off x="1951563" y="1975257"/>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69"/>
            <p:cNvSpPr/>
            <p:nvPr/>
          </p:nvSpPr>
          <p:spPr>
            <a:xfrm>
              <a:off x="1954564" y="1972161"/>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69"/>
            <p:cNvSpPr/>
            <p:nvPr/>
          </p:nvSpPr>
          <p:spPr>
            <a:xfrm>
              <a:off x="1950382" y="1976357"/>
              <a:ext cx="204" cy="149"/>
            </a:xfrm>
            <a:custGeom>
              <a:rect b="b" l="l" r="r" t="t"/>
              <a:pathLst>
                <a:path extrusionOk="0" h="11" w="15">
                  <a:moveTo>
                    <a:pt x="0" y="11"/>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69"/>
            <p:cNvSpPr/>
            <p:nvPr/>
          </p:nvSpPr>
          <p:spPr>
            <a:xfrm>
              <a:off x="1954319" y="1972501"/>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69"/>
            <p:cNvSpPr/>
            <p:nvPr/>
          </p:nvSpPr>
          <p:spPr>
            <a:xfrm>
              <a:off x="1955039" y="19713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69"/>
            <p:cNvSpPr/>
            <p:nvPr/>
          </p:nvSpPr>
          <p:spPr>
            <a:xfrm>
              <a:off x="1954889" y="1971591"/>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69"/>
            <p:cNvSpPr/>
            <p:nvPr/>
          </p:nvSpPr>
          <p:spPr>
            <a:xfrm>
              <a:off x="1955134" y="197111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69"/>
            <p:cNvSpPr/>
            <p:nvPr/>
          </p:nvSpPr>
          <p:spPr>
            <a:xfrm>
              <a:off x="1952608" y="1974347"/>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69"/>
            <p:cNvSpPr/>
            <p:nvPr/>
          </p:nvSpPr>
          <p:spPr>
            <a:xfrm>
              <a:off x="1952092" y="1974782"/>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69"/>
            <p:cNvSpPr/>
            <p:nvPr/>
          </p:nvSpPr>
          <p:spPr>
            <a:xfrm>
              <a:off x="1950993" y="1975786"/>
              <a:ext cx="204" cy="190"/>
            </a:xfrm>
            <a:custGeom>
              <a:rect b="b" l="l" r="r" t="t"/>
              <a:pathLst>
                <a:path extrusionOk="0" h="14"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69"/>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69"/>
            <p:cNvSpPr/>
            <p:nvPr/>
          </p:nvSpPr>
          <p:spPr>
            <a:xfrm>
              <a:off x="1954034" y="1972827"/>
              <a:ext cx="163" cy="163"/>
            </a:xfrm>
            <a:custGeom>
              <a:rect b="b" l="l" r="r" t="t"/>
              <a:pathLst>
                <a:path extrusionOk="0" h="12" w="12">
                  <a:moveTo>
                    <a:pt x="1"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69"/>
            <p:cNvSpPr/>
            <p:nvPr/>
          </p:nvSpPr>
          <p:spPr>
            <a:xfrm>
              <a:off x="1953369" y="1973546"/>
              <a:ext cx="204" cy="204"/>
            </a:xfrm>
            <a:custGeom>
              <a:rect b="b" l="l" r="r" t="t"/>
              <a:pathLst>
                <a:path extrusionOk="0" h="15"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69"/>
            <p:cNvSpPr/>
            <p:nvPr/>
          </p:nvSpPr>
          <p:spPr>
            <a:xfrm>
              <a:off x="1952989" y="1973926"/>
              <a:ext cx="204" cy="204"/>
            </a:xfrm>
            <a:custGeom>
              <a:rect b="b" l="l" r="r" t="t"/>
              <a:pathLst>
                <a:path extrusionOk="0" h="15" w="15">
                  <a:moveTo>
                    <a:pt x="15"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69"/>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69"/>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69"/>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69"/>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69"/>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69"/>
            <p:cNvSpPr/>
            <p:nvPr/>
          </p:nvSpPr>
          <p:spPr>
            <a:xfrm>
              <a:off x="1969675" y="198200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69"/>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69"/>
            <p:cNvSpPr/>
            <p:nvPr/>
          </p:nvSpPr>
          <p:spPr>
            <a:xfrm>
              <a:off x="1969580" y="198139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69"/>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69"/>
            <p:cNvSpPr/>
            <p:nvPr/>
          </p:nvSpPr>
          <p:spPr>
            <a:xfrm>
              <a:off x="1982370" y="1833793"/>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69"/>
            <p:cNvSpPr/>
            <p:nvPr/>
          </p:nvSpPr>
          <p:spPr>
            <a:xfrm>
              <a:off x="1982275" y="1833508"/>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69"/>
            <p:cNvSpPr/>
            <p:nvPr/>
          </p:nvSpPr>
          <p:spPr>
            <a:xfrm>
              <a:off x="1982465" y="1834078"/>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69"/>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69"/>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69"/>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69"/>
            <p:cNvSpPr/>
            <p:nvPr/>
          </p:nvSpPr>
          <p:spPr>
            <a:xfrm>
              <a:off x="1984502" y="183618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69"/>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69"/>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69"/>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69"/>
            <p:cNvSpPr/>
            <p:nvPr/>
          </p:nvSpPr>
          <p:spPr>
            <a:xfrm>
              <a:off x="1983796"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69"/>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69"/>
            <p:cNvSpPr/>
            <p:nvPr/>
          </p:nvSpPr>
          <p:spPr>
            <a:xfrm>
              <a:off x="1984081" y="184515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69"/>
            <p:cNvSpPr/>
            <p:nvPr/>
          </p:nvSpPr>
          <p:spPr>
            <a:xfrm>
              <a:off x="1983891"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69"/>
            <p:cNvSpPr/>
            <p:nvPr/>
          </p:nvSpPr>
          <p:spPr>
            <a:xfrm>
              <a:off x="1984122" y="1845062"/>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69"/>
            <p:cNvSpPr/>
            <p:nvPr/>
          </p:nvSpPr>
          <p:spPr>
            <a:xfrm>
              <a:off x="1984366" y="1843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69"/>
            <p:cNvSpPr/>
            <p:nvPr/>
          </p:nvSpPr>
          <p:spPr>
            <a:xfrm>
              <a:off x="1983932" y="18454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69"/>
            <p:cNvSpPr/>
            <p:nvPr/>
          </p:nvSpPr>
          <p:spPr>
            <a:xfrm>
              <a:off x="1984027" y="184525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69"/>
            <p:cNvSpPr/>
            <p:nvPr/>
          </p:nvSpPr>
          <p:spPr>
            <a:xfrm>
              <a:off x="1984407" y="1840269"/>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69"/>
            <p:cNvSpPr/>
            <p:nvPr/>
          </p:nvSpPr>
          <p:spPr>
            <a:xfrm>
              <a:off x="1984407" y="1841790"/>
              <a:ext cx="14" cy="244"/>
            </a:xfrm>
            <a:custGeom>
              <a:rect b="b" l="l" r="r" t="t"/>
              <a:pathLst>
                <a:path extrusionOk="0" h="18" w="1">
                  <a:moveTo>
                    <a:pt x="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69"/>
            <p:cNvSpPr/>
            <p:nvPr/>
          </p:nvSpPr>
          <p:spPr>
            <a:xfrm>
              <a:off x="1984217" y="18447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69"/>
            <p:cNvSpPr/>
            <p:nvPr/>
          </p:nvSpPr>
          <p:spPr>
            <a:xfrm>
              <a:off x="1984271" y="1844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69"/>
            <p:cNvSpPr/>
            <p:nvPr/>
          </p:nvSpPr>
          <p:spPr>
            <a:xfrm>
              <a:off x="1984366" y="184373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69"/>
            <p:cNvSpPr/>
            <p:nvPr/>
          </p:nvSpPr>
          <p:spPr>
            <a:xfrm>
              <a:off x="1984366" y="184397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69"/>
            <p:cNvSpPr/>
            <p:nvPr/>
          </p:nvSpPr>
          <p:spPr>
            <a:xfrm>
              <a:off x="1984407" y="184278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69"/>
            <p:cNvSpPr/>
            <p:nvPr/>
          </p:nvSpPr>
          <p:spPr>
            <a:xfrm>
              <a:off x="1984312" y="184439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69"/>
            <p:cNvSpPr/>
            <p:nvPr/>
          </p:nvSpPr>
          <p:spPr>
            <a:xfrm>
              <a:off x="1984176" y="184496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69"/>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69"/>
            <p:cNvSpPr/>
            <p:nvPr/>
          </p:nvSpPr>
          <p:spPr>
            <a:xfrm>
              <a:off x="1984176" y="184483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69"/>
            <p:cNvSpPr/>
            <p:nvPr/>
          </p:nvSpPr>
          <p:spPr>
            <a:xfrm>
              <a:off x="1984407" y="1842971"/>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69"/>
            <p:cNvSpPr/>
            <p:nvPr/>
          </p:nvSpPr>
          <p:spPr>
            <a:xfrm>
              <a:off x="1984407" y="1840785"/>
              <a:ext cx="14" cy="353"/>
            </a:xfrm>
            <a:custGeom>
              <a:rect b="b" l="l" r="r" t="t"/>
              <a:pathLst>
                <a:path extrusionOk="0" h="26" w="1">
                  <a:moveTo>
                    <a:pt x="1"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69"/>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69"/>
            <p:cNvSpPr/>
            <p:nvPr/>
          </p:nvSpPr>
          <p:spPr>
            <a:xfrm>
              <a:off x="1984407" y="1841315"/>
              <a:ext cx="14" cy="299"/>
            </a:xfrm>
            <a:custGeom>
              <a:rect b="b" l="l" r="r" t="t"/>
              <a:pathLst>
                <a:path extrusionOk="0" h="22" w="1">
                  <a:moveTo>
                    <a:pt x="1"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69"/>
            <p:cNvSpPr/>
            <p:nvPr/>
          </p:nvSpPr>
          <p:spPr>
            <a:xfrm>
              <a:off x="1984407" y="1842211"/>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69"/>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69"/>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69"/>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69"/>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69"/>
            <p:cNvSpPr/>
            <p:nvPr/>
          </p:nvSpPr>
          <p:spPr>
            <a:xfrm>
              <a:off x="2055607" y="1883514"/>
              <a:ext cx="299" cy="204"/>
            </a:xfrm>
            <a:custGeom>
              <a:rect b="b" l="l" r="r" t="t"/>
              <a:pathLst>
                <a:path extrusionOk="0" h="15" w="22">
                  <a:moveTo>
                    <a:pt x="22"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69"/>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69"/>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69"/>
            <p:cNvSpPr/>
            <p:nvPr/>
          </p:nvSpPr>
          <p:spPr>
            <a:xfrm>
              <a:off x="2056042" y="188379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69"/>
            <p:cNvSpPr/>
            <p:nvPr/>
          </p:nvSpPr>
          <p:spPr>
            <a:xfrm>
              <a:off x="2072443" y="1898164"/>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69"/>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69"/>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69"/>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69"/>
            <p:cNvSpPr/>
            <p:nvPr/>
          </p:nvSpPr>
          <p:spPr>
            <a:xfrm>
              <a:off x="2072253" y="1897594"/>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69"/>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69"/>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69"/>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69"/>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69"/>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69"/>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69"/>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69"/>
            <p:cNvSpPr/>
            <p:nvPr/>
          </p:nvSpPr>
          <p:spPr>
            <a:xfrm>
              <a:off x="2072729" y="190048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69"/>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69"/>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69"/>
            <p:cNvSpPr/>
            <p:nvPr/>
          </p:nvSpPr>
          <p:spPr>
            <a:xfrm>
              <a:off x="2071873" y="1896453"/>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69"/>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69"/>
            <p:cNvSpPr/>
            <p:nvPr/>
          </p:nvSpPr>
          <p:spPr>
            <a:xfrm>
              <a:off x="1964013" y="1950872"/>
              <a:ext cx="14" cy="543"/>
            </a:xfrm>
            <a:custGeom>
              <a:rect b="b" l="l" r="r" t="t"/>
              <a:pathLst>
                <a:path extrusionOk="0" h="40" w="1">
                  <a:moveTo>
                    <a:pt x="1" y="3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69"/>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69"/>
            <p:cNvSpPr/>
            <p:nvPr/>
          </p:nvSpPr>
          <p:spPr>
            <a:xfrm>
              <a:off x="1992866" y="1964748"/>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69"/>
            <p:cNvSpPr/>
            <p:nvPr/>
          </p:nvSpPr>
          <p:spPr>
            <a:xfrm>
              <a:off x="1994631" y="19662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69"/>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69"/>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69"/>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69"/>
            <p:cNvSpPr/>
            <p:nvPr/>
          </p:nvSpPr>
          <p:spPr>
            <a:xfrm>
              <a:off x="1992390" y="1964612"/>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69"/>
            <p:cNvSpPr/>
            <p:nvPr/>
          </p:nvSpPr>
          <p:spPr>
            <a:xfrm>
              <a:off x="1989539" y="196613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69"/>
            <p:cNvSpPr/>
            <p:nvPr/>
          </p:nvSpPr>
          <p:spPr>
            <a:xfrm>
              <a:off x="1994196" y="196584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69"/>
            <p:cNvSpPr/>
            <p:nvPr/>
          </p:nvSpPr>
          <p:spPr>
            <a:xfrm>
              <a:off x="1993816" y="1965468"/>
              <a:ext cx="163" cy="149"/>
            </a:xfrm>
            <a:custGeom>
              <a:rect b="b" l="l" r="r" t="t"/>
              <a:pathLst>
                <a:path extrusionOk="0" h="11" w="12">
                  <a:moveTo>
                    <a:pt x="1"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69"/>
            <p:cNvSpPr/>
            <p:nvPr/>
          </p:nvSpPr>
          <p:spPr>
            <a:xfrm>
              <a:off x="1991875" y="1964517"/>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69"/>
            <p:cNvSpPr/>
            <p:nvPr/>
          </p:nvSpPr>
          <p:spPr>
            <a:xfrm>
              <a:off x="1989349" y="1966364"/>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69"/>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69"/>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69"/>
            <p:cNvSpPr/>
            <p:nvPr/>
          </p:nvSpPr>
          <p:spPr>
            <a:xfrm>
              <a:off x="1993341" y="1965087"/>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69"/>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69"/>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69"/>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69"/>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69"/>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69"/>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69"/>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69"/>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69"/>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69"/>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69"/>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69"/>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69"/>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69"/>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69"/>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69"/>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69"/>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69"/>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69"/>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69"/>
            <p:cNvSpPr/>
            <p:nvPr/>
          </p:nvSpPr>
          <p:spPr>
            <a:xfrm>
              <a:off x="2066591" y="1954864"/>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69"/>
            <p:cNvSpPr/>
            <p:nvPr/>
          </p:nvSpPr>
          <p:spPr>
            <a:xfrm>
              <a:off x="2066401" y="1954959"/>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69"/>
            <p:cNvSpPr/>
            <p:nvPr/>
          </p:nvSpPr>
          <p:spPr>
            <a:xfrm>
              <a:off x="2066687" y="195476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69"/>
            <p:cNvSpPr/>
            <p:nvPr/>
          </p:nvSpPr>
          <p:spPr>
            <a:xfrm>
              <a:off x="2055037" y="196014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69"/>
            <p:cNvSpPr/>
            <p:nvPr/>
          </p:nvSpPr>
          <p:spPr>
            <a:xfrm>
              <a:off x="2066171" y="1955108"/>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69"/>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69"/>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69"/>
            <p:cNvSpPr/>
            <p:nvPr/>
          </p:nvSpPr>
          <p:spPr>
            <a:xfrm>
              <a:off x="204834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69"/>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69"/>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69"/>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69"/>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69"/>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69"/>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69"/>
            <p:cNvSpPr/>
            <p:nvPr/>
          </p:nvSpPr>
          <p:spPr>
            <a:xfrm>
              <a:off x="2045397" y="1961001"/>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69"/>
            <p:cNvSpPr/>
            <p:nvPr/>
          </p:nvSpPr>
          <p:spPr>
            <a:xfrm>
              <a:off x="2045058" y="1960905"/>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69"/>
            <p:cNvSpPr/>
            <p:nvPr/>
          </p:nvSpPr>
          <p:spPr>
            <a:xfrm>
              <a:off x="2044677" y="196081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69"/>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69"/>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69"/>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69"/>
            <p:cNvSpPr/>
            <p:nvPr/>
          </p:nvSpPr>
          <p:spPr>
            <a:xfrm>
              <a:off x="2044257" y="19607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69"/>
            <p:cNvSpPr/>
            <p:nvPr/>
          </p:nvSpPr>
          <p:spPr>
            <a:xfrm>
              <a:off x="204815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69"/>
            <p:cNvSpPr/>
            <p:nvPr/>
          </p:nvSpPr>
          <p:spPr>
            <a:xfrm>
              <a:off x="2027190" y="1969595"/>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69"/>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69"/>
            <p:cNvSpPr/>
            <p:nvPr/>
          </p:nvSpPr>
          <p:spPr>
            <a:xfrm>
              <a:off x="2009036" y="19618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69"/>
            <p:cNvSpPr/>
            <p:nvPr/>
          </p:nvSpPr>
          <p:spPr>
            <a:xfrm>
              <a:off x="2008276" y="196394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69"/>
            <p:cNvSpPr/>
            <p:nvPr/>
          </p:nvSpPr>
          <p:spPr>
            <a:xfrm>
              <a:off x="2008561" y="196318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69"/>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69"/>
            <p:cNvSpPr/>
            <p:nvPr/>
          </p:nvSpPr>
          <p:spPr>
            <a:xfrm>
              <a:off x="2008846" y="1962521"/>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69"/>
            <p:cNvSpPr/>
            <p:nvPr/>
          </p:nvSpPr>
          <p:spPr>
            <a:xfrm>
              <a:off x="2009647" y="1960335"/>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69"/>
            <p:cNvSpPr/>
            <p:nvPr/>
          </p:nvSpPr>
          <p:spPr>
            <a:xfrm>
              <a:off x="2029796" y="1937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69"/>
            <p:cNvSpPr/>
            <p:nvPr/>
          </p:nvSpPr>
          <p:spPr>
            <a:xfrm>
              <a:off x="2009267" y="1961286"/>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69"/>
            <p:cNvSpPr/>
            <p:nvPr/>
          </p:nvSpPr>
          <p:spPr>
            <a:xfrm>
              <a:off x="2009457" y="1960756"/>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69"/>
            <p:cNvSpPr/>
            <p:nvPr/>
          </p:nvSpPr>
          <p:spPr>
            <a:xfrm>
              <a:off x="2008086" y="196474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69"/>
            <p:cNvSpPr/>
            <p:nvPr/>
          </p:nvSpPr>
          <p:spPr>
            <a:xfrm>
              <a:off x="2008086" y="196474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69"/>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69"/>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69"/>
            <p:cNvSpPr/>
            <p:nvPr/>
          </p:nvSpPr>
          <p:spPr>
            <a:xfrm>
              <a:off x="2147120" y="1866841"/>
              <a:ext cx="299" cy="109"/>
            </a:xfrm>
            <a:custGeom>
              <a:rect b="b" l="l" r="r" t="t"/>
              <a:pathLst>
                <a:path extrusionOk="0" h="8" w="22">
                  <a:moveTo>
                    <a:pt x="0" y="0"/>
                  </a:moveTo>
                  <a:lnTo>
                    <a:pt x="2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69"/>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69"/>
            <p:cNvSpPr/>
            <p:nvPr/>
          </p:nvSpPr>
          <p:spPr>
            <a:xfrm>
              <a:off x="2140888" y="186564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69"/>
            <p:cNvSpPr/>
            <p:nvPr/>
          </p:nvSpPr>
          <p:spPr>
            <a:xfrm>
              <a:off x="2145219" y="1866311"/>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69"/>
            <p:cNvSpPr/>
            <p:nvPr/>
          </p:nvSpPr>
          <p:spPr>
            <a:xfrm>
              <a:off x="2147690" y="1867071"/>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69"/>
            <p:cNvSpPr/>
            <p:nvPr/>
          </p:nvSpPr>
          <p:spPr>
            <a:xfrm>
              <a:off x="2144554" y="1866175"/>
              <a:ext cx="285" cy="54"/>
            </a:xfrm>
            <a:custGeom>
              <a:rect b="b" l="l" r="r" t="t"/>
              <a:pathLst>
                <a:path extrusionOk="0" h="4" w="21">
                  <a:moveTo>
                    <a:pt x="0" y="0"/>
                  </a:moveTo>
                  <a:lnTo>
                    <a:pt x="2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69"/>
            <p:cNvSpPr/>
            <p:nvPr/>
          </p:nvSpPr>
          <p:spPr>
            <a:xfrm>
              <a:off x="2146495" y="1866650"/>
              <a:ext cx="353" cy="109"/>
            </a:xfrm>
            <a:custGeom>
              <a:rect b="b" l="l" r="r" t="t"/>
              <a:pathLst>
                <a:path extrusionOk="0" h="8" w="26">
                  <a:moveTo>
                    <a:pt x="1"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69"/>
            <p:cNvSpPr/>
            <p:nvPr/>
          </p:nvSpPr>
          <p:spPr>
            <a:xfrm>
              <a:off x="2145884" y="1866460"/>
              <a:ext cx="339" cy="109"/>
            </a:xfrm>
            <a:custGeom>
              <a:rect b="b" l="l" r="r" t="t"/>
              <a:pathLst>
                <a:path extrusionOk="0" h="8" w="25">
                  <a:moveTo>
                    <a:pt x="0"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69"/>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69"/>
            <p:cNvSpPr/>
            <p:nvPr/>
          </p:nvSpPr>
          <p:spPr>
            <a:xfrm>
              <a:off x="2143875" y="186602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69"/>
            <p:cNvSpPr/>
            <p:nvPr/>
          </p:nvSpPr>
          <p:spPr>
            <a:xfrm>
              <a:off x="2143169" y="1865931"/>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69"/>
            <p:cNvSpPr/>
            <p:nvPr/>
          </p:nvSpPr>
          <p:spPr>
            <a:xfrm>
              <a:off x="2141648" y="1865741"/>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69"/>
            <p:cNvSpPr/>
            <p:nvPr/>
          </p:nvSpPr>
          <p:spPr>
            <a:xfrm>
              <a:off x="2142449" y="1865836"/>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69"/>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69"/>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69"/>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69"/>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69"/>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69"/>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69"/>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69"/>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69"/>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69"/>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69"/>
            <p:cNvSpPr/>
            <p:nvPr/>
          </p:nvSpPr>
          <p:spPr>
            <a:xfrm>
              <a:off x="2069633" y="1949446"/>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69"/>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69"/>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69"/>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69"/>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69"/>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69"/>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69"/>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69"/>
            <p:cNvSpPr/>
            <p:nvPr/>
          </p:nvSpPr>
          <p:spPr>
            <a:xfrm>
              <a:off x="2080943" y="1903961"/>
              <a:ext cx="14" cy="530"/>
            </a:xfrm>
            <a:custGeom>
              <a:rect b="b" l="l" r="r" t="t"/>
              <a:pathLst>
                <a:path extrusionOk="0" h="39" w="1">
                  <a:moveTo>
                    <a:pt x="1" y="0"/>
                  </a:moveTo>
                  <a:lnTo>
                    <a:pt x="1"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69"/>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69"/>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69"/>
            <p:cNvSpPr/>
            <p:nvPr/>
          </p:nvSpPr>
          <p:spPr>
            <a:xfrm>
              <a:off x="2080563" y="191844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69"/>
            <p:cNvSpPr/>
            <p:nvPr/>
          </p:nvSpPr>
          <p:spPr>
            <a:xfrm>
              <a:off x="2080617" y="191816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69"/>
            <p:cNvSpPr/>
            <p:nvPr/>
          </p:nvSpPr>
          <p:spPr>
            <a:xfrm>
              <a:off x="2080902" y="191327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69"/>
            <p:cNvSpPr/>
            <p:nvPr/>
          </p:nvSpPr>
          <p:spPr>
            <a:xfrm>
              <a:off x="2080658" y="1917838"/>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69"/>
            <p:cNvSpPr/>
            <p:nvPr/>
          </p:nvSpPr>
          <p:spPr>
            <a:xfrm>
              <a:off x="2080522" y="191869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69"/>
            <p:cNvSpPr/>
            <p:nvPr/>
          </p:nvSpPr>
          <p:spPr>
            <a:xfrm>
              <a:off x="2080373" y="191920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69"/>
            <p:cNvSpPr/>
            <p:nvPr/>
          </p:nvSpPr>
          <p:spPr>
            <a:xfrm>
              <a:off x="2080468" y="1918924"/>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69"/>
            <p:cNvSpPr/>
            <p:nvPr/>
          </p:nvSpPr>
          <p:spPr>
            <a:xfrm>
              <a:off x="2080427" y="191907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69"/>
            <p:cNvSpPr/>
            <p:nvPr/>
          </p:nvSpPr>
          <p:spPr>
            <a:xfrm>
              <a:off x="2080943" y="1910424"/>
              <a:ext cx="14" cy="394"/>
            </a:xfrm>
            <a:custGeom>
              <a:rect b="b" l="l" r="r" t="t"/>
              <a:pathLst>
                <a:path extrusionOk="0" h="29" w="1">
                  <a:moveTo>
                    <a:pt x="1"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69"/>
            <p:cNvSpPr/>
            <p:nvPr/>
          </p:nvSpPr>
          <p:spPr>
            <a:xfrm>
              <a:off x="2080943" y="191147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69"/>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69"/>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69"/>
            <p:cNvSpPr/>
            <p:nvPr/>
          </p:nvSpPr>
          <p:spPr>
            <a:xfrm>
              <a:off x="2080753" y="1916548"/>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69"/>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69"/>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69"/>
            <p:cNvSpPr/>
            <p:nvPr/>
          </p:nvSpPr>
          <p:spPr>
            <a:xfrm>
              <a:off x="2080658" y="1917457"/>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69"/>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69"/>
            <p:cNvSpPr/>
            <p:nvPr/>
          </p:nvSpPr>
          <p:spPr>
            <a:xfrm>
              <a:off x="2080943" y="1905482"/>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69"/>
            <p:cNvSpPr/>
            <p:nvPr/>
          </p:nvSpPr>
          <p:spPr>
            <a:xfrm>
              <a:off x="2080943" y="1906813"/>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69"/>
            <p:cNvSpPr/>
            <p:nvPr/>
          </p:nvSpPr>
          <p:spPr>
            <a:xfrm>
              <a:off x="2054996" y="1931714"/>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69"/>
            <p:cNvSpPr/>
            <p:nvPr/>
          </p:nvSpPr>
          <p:spPr>
            <a:xfrm>
              <a:off x="2080943" y="1909325"/>
              <a:ext cx="14" cy="394"/>
            </a:xfrm>
            <a:custGeom>
              <a:rect b="b" l="l" r="r" t="t"/>
              <a:pathLst>
                <a:path extrusionOk="0" h="29" w="1">
                  <a:moveTo>
                    <a:pt x="1"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69"/>
            <p:cNvSpPr/>
            <p:nvPr/>
          </p:nvSpPr>
          <p:spPr>
            <a:xfrm>
              <a:off x="2080943" y="190808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69"/>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69"/>
            <p:cNvSpPr/>
            <p:nvPr/>
          </p:nvSpPr>
          <p:spPr>
            <a:xfrm>
              <a:off x="2080237" y="191954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69"/>
            <p:cNvSpPr/>
            <p:nvPr/>
          </p:nvSpPr>
          <p:spPr>
            <a:xfrm>
              <a:off x="2080332" y="191935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69"/>
            <p:cNvSpPr/>
            <p:nvPr/>
          </p:nvSpPr>
          <p:spPr>
            <a:xfrm>
              <a:off x="2080278" y="1919453"/>
              <a:ext cx="14" cy="54"/>
            </a:xfrm>
            <a:custGeom>
              <a:rect b="b" l="l" r="r" t="t"/>
              <a:pathLst>
                <a:path extrusionOk="0" h="4"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69"/>
            <p:cNvSpPr/>
            <p:nvPr/>
          </p:nvSpPr>
          <p:spPr>
            <a:xfrm>
              <a:off x="2080183" y="191960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69"/>
            <p:cNvSpPr/>
            <p:nvPr/>
          </p:nvSpPr>
          <p:spPr>
            <a:xfrm>
              <a:off x="2080142" y="191964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69"/>
            <p:cNvSpPr/>
            <p:nvPr/>
          </p:nvSpPr>
          <p:spPr>
            <a:xfrm>
              <a:off x="2079992" y="1919739"/>
              <a:ext cx="109" cy="54"/>
            </a:xfrm>
            <a:custGeom>
              <a:rect b="b" l="l" r="r" t="t"/>
              <a:pathLst>
                <a:path extrusionOk="0" h="4"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69"/>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69"/>
            <p:cNvSpPr/>
            <p:nvPr/>
          </p:nvSpPr>
          <p:spPr>
            <a:xfrm>
              <a:off x="2050855" y="193214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69"/>
            <p:cNvSpPr/>
            <p:nvPr/>
          </p:nvSpPr>
          <p:spPr>
            <a:xfrm>
              <a:off x="2050719" y="193390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69"/>
            <p:cNvSpPr/>
            <p:nvPr/>
          </p:nvSpPr>
          <p:spPr>
            <a:xfrm>
              <a:off x="2066401" y="1952067"/>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69"/>
            <p:cNvSpPr/>
            <p:nvPr/>
          </p:nvSpPr>
          <p:spPr>
            <a:xfrm>
              <a:off x="2050760" y="193275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69"/>
            <p:cNvSpPr/>
            <p:nvPr/>
          </p:nvSpPr>
          <p:spPr>
            <a:xfrm>
              <a:off x="2065981" y="195191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69"/>
            <p:cNvSpPr/>
            <p:nvPr/>
          </p:nvSpPr>
          <p:spPr>
            <a:xfrm>
              <a:off x="2050719" y="193418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69"/>
            <p:cNvSpPr/>
            <p:nvPr/>
          </p:nvSpPr>
          <p:spPr>
            <a:xfrm>
              <a:off x="2050719" y="19343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69"/>
            <p:cNvSpPr/>
            <p:nvPr/>
          </p:nvSpPr>
          <p:spPr>
            <a:xfrm>
              <a:off x="2050719" y="193452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69"/>
            <p:cNvSpPr/>
            <p:nvPr/>
          </p:nvSpPr>
          <p:spPr>
            <a:xfrm>
              <a:off x="2065166" y="19516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69"/>
            <p:cNvSpPr/>
            <p:nvPr/>
          </p:nvSpPr>
          <p:spPr>
            <a:xfrm>
              <a:off x="2050719" y="1933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69"/>
            <p:cNvSpPr/>
            <p:nvPr/>
          </p:nvSpPr>
          <p:spPr>
            <a:xfrm>
              <a:off x="2065600" y="195182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69"/>
            <p:cNvSpPr/>
            <p:nvPr/>
          </p:nvSpPr>
          <p:spPr>
            <a:xfrm>
              <a:off x="2050719" y="193323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69"/>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69"/>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69"/>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69"/>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69"/>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69"/>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69"/>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69"/>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69"/>
            <p:cNvSpPr/>
            <p:nvPr/>
          </p:nvSpPr>
          <p:spPr>
            <a:xfrm>
              <a:off x="2154153" y="194416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69"/>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69"/>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69"/>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69"/>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69"/>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69"/>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69"/>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69"/>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69"/>
            <p:cNvSpPr/>
            <p:nvPr/>
          </p:nvSpPr>
          <p:spPr>
            <a:xfrm>
              <a:off x="2160751" y="18774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69"/>
            <p:cNvSpPr/>
            <p:nvPr/>
          </p:nvSpPr>
          <p:spPr>
            <a:xfrm>
              <a:off x="2160656" y="1875055"/>
              <a:ext cx="14" cy="489"/>
            </a:xfrm>
            <a:custGeom>
              <a:rect b="b" l="l" r="r" t="t"/>
              <a:pathLst>
                <a:path extrusionOk="0" h="36" w="1">
                  <a:moveTo>
                    <a:pt x="1" y="1"/>
                  </a:moveTo>
                  <a:lnTo>
                    <a:pt x="1"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69"/>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69"/>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69"/>
            <p:cNvSpPr/>
            <p:nvPr/>
          </p:nvSpPr>
          <p:spPr>
            <a:xfrm>
              <a:off x="2149536" y="1938896"/>
              <a:ext cx="14" cy="869"/>
            </a:xfrm>
            <a:custGeom>
              <a:rect b="b" l="l" r="r" t="t"/>
              <a:pathLst>
                <a:path extrusionOk="0" h="64" w="1">
                  <a:moveTo>
                    <a:pt x="1" y="6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69"/>
            <p:cNvSpPr/>
            <p:nvPr/>
          </p:nvSpPr>
          <p:spPr>
            <a:xfrm>
              <a:off x="2160616" y="1874444"/>
              <a:ext cx="14" cy="584"/>
            </a:xfrm>
            <a:custGeom>
              <a:rect b="b" l="l" r="r" t="t"/>
              <a:pathLst>
                <a:path extrusionOk="0" h="43" w="1">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69"/>
            <p:cNvSpPr/>
            <p:nvPr/>
          </p:nvSpPr>
          <p:spPr>
            <a:xfrm>
              <a:off x="2160711" y="1876195"/>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69"/>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69"/>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69"/>
            <p:cNvSpPr/>
            <p:nvPr/>
          </p:nvSpPr>
          <p:spPr>
            <a:xfrm>
              <a:off x="2149536" y="193975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69"/>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69"/>
            <p:cNvSpPr/>
            <p:nvPr/>
          </p:nvSpPr>
          <p:spPr>
            <a:xfrm>
              <a:off x="2231531" y="1797813"/>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69"/>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69"/>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69"/>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69"/>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69"/>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69"/>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69"/>
            <p:cNvSpPr/>
            <p:nvPr/>
          </p:nvSpPr>
          <p:spPr>
            <a:xfrm>
              <a:off x="2133094" y="2030246"/>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69"/>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69"/>
            <p:cNvSpPr/>
            <p:nvPr/>
          </p:nvSpPr>
          <p:spPr>
            <a:xfrm>
              <a:off x="2133094" y="2029010"/>
              <a:ext cx="14" cy="258"/>
            </a:xfrm>
            <a:custGeom>
              <a:rect b="b" l="l" r="r" t="t"/>
              <a:pathLst>
                <a:path extrusionOk="0" h="19" w="1">
                  <a:moveTo>
                    <a:pt x="0"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69"/>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69"/>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69"/>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69"/>
            <p:cNvSpPr/>
            <p:nvPr/>
          </p:nvSpPr>
          <p:spPr>
            <a:xfrm>
              <a:off x="2132809" y="2034767"/>
              <a:ext cx="54" cy="353"/>
            </a:xfrm>
            <a:custGeom>
              <a:rect b="b" l="l" r="r" t="t"/>
              <a:pathLst>
                <a:path extrusionOk="0" h="26" w="4">
                  <a:moveTo>
                    <a:pt x="4"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69"/>
            <p:cNvSpPr/>
            <p:nvPr/>
          </p:nvSpPr>
          <p:spPr>
            <a:xfrm>
              <a:off x="2132809" y="2035107"/>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69"/>
            <p:cNvSpPr/>
            <p:nvPr/>
          </p:nvSpPr>
          <p:spPr>
            <a:xfrm>
              <a:off x="2122680" y="2035867"/>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69"/>
            <p:cNvSpPr/>
            <p:nvPr/>
          </p:nvSpPr>
          <p:spPr>
            <a:xfrm>
              <a:off x="2132904" y="203444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69"/>
            <p:cNvSpPr/>
            <p:nvPr/>
          </p:nvSpPr>
          <p:spPr>
            <a:xfrm>
              <a:off x="2132904" y="203406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69"/>
            <p:cNvSpPr/>
            <p:nvPr/>
          </p:nvSpPr>
          <p:spPr>
            <a:xfrm>
              <a:off x="2123400"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69"/>
            <p:cNvSpPr/>
            <p:nvPr/>
          </p:nvSpPr>
          <p:spPr>
            <a:xfrm>
              <a:off x="2123495"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69"/>
            <p:cNvSpPr/>
            <p:nvPr/>
          </p:nvSpPr>
          <p:spPr>
            <a:xfrm>
              <a:off x="2122925" y="2035813"/>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69"/>
            <p:cNvSpPr/>
            <p:nvPr/>
          </p:nvSpPr>
          <p:spPr>
            <a:xfrm>
              <a:off x="2123115" y="203581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69"/>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69"/>
            <p:cNvSpPr/>
            <p:nvPr/>
          </p:nvSpPr>
          <p:spPr>
            <a:xfrm>
              <a:off x="2121974" y="2035908"/>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69"/>
            <p:cNvSpPr/>
            <p:nvPr/>
          </p:nvSpPr>
          <p:spPr>
            <a:xfrm>
              <a:off x="2132945" y="2033627"/>
              <a:ext cx="14" cy="299"/>
            </a:xfrm>
            <a:custGeom>
              <a:rect b="b" l="l" r="r" t="t"/>
              <a:pathLst>
                <a:path extrusionOk="0" h="22" w="1">
                  <a:moveTo>
                    <a:pt x="1"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69"/>
            <p:cNvSpPr/>
            <p:nvPr/>
          </p:nvSpPr>
          <p:spPr>
            <a:xfrm>
              <a:off x="2121499" y="2035962"/>
              <a:ext cx="394" cy="54"/>
            </a:xfrm>
            <a:custGeom>
              <a:rect b="b" l="l" r="r" t="t"/>
              <a:pathLst>
                <a:path extrusionOk="0" h="4" w="29">
                  <a:moveTo>
                    <a:pt x="2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69"/>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69"/>
            <p:cNvSpPr/>
            <p:nvPr/>
          </p:nvSpPr>
          <p:spPr>
            <a:xfrm>
              <a:off x="2122354" y="2035867"/>
              <a:ext cx="299" cy="54"/>
            </a:xfrm>
            <a:custGeom>
              <a:rect b="b" l="l" r="r" t="t"/>
              <a:pathLst>
                <a:path extrusionOk="0" h="4" w="22">
                  <a:moveTo>
                    <a:pt x="2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69"/>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69"/>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69"/>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69"/>
            <p:cNvSpPr/>
            <p:nvPr/>
          </p:nvSpPr>
          <p:spPr>
            <a:xfrm>
              <a:off x="2147065" y="2027639"/>
              <a:ext cx="1779" cy="54"/>
            </a:xfrm>
            <a:custGeom>
              <a:rect b="b" l="l" r="r" t="t"/>
              <a:pathLst>
                <a:path extrusionOk="0" h="4" w="131">
                  <a:moveTo>
                    <a:pt x="1" y="0"/>
                  </a:moveTo>
                  <a:lnTo>
                    <a:pt x="13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69"/>
            <p:cNvSpPr/>
            <p:nvPr/>
          </p:nvSpPr>
          <p:spPr>
            <a:xfrm>
              <a:off x="2149306" y="202773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69"/>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69"/>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69"/>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69"/>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69"/>
            <p:cNvSpPr/>
            <p:nvPr/>
          </p:nvSpPr>
          <p:spPr>
            <a:xfrm>
              <a:off x="2133759" y="2071603"/>
              <a:ext cx="244" cy="68"/>
            </a:xfrm>
            <a:custGeom>
              <a:rect b="b" l="l" r="r" t="t"/>
              <a:pathLst>
                <a:path extrusionOk="0" h="5" w="18">
                  <a:moveTo>
                    <a:pt x="0"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69"/>
            <p:cNvSpPr/>
            <p:nvPr/>
          </p:nvSpPr>
          <p:spPr>
            <a:xfrm>
              <a:off x="2132334" y="2072268"/>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69"/>
            <p:cNvSpPr/>
            <p:nvPr/>
          </p:nvSpPr>
          <p:spPr>
            <a:xfrm>
              <a:off x="2133379" y="2071657"/>
              <a:ext cx="244" cy="109"/>
            </a:xfrm>
            <a:custGeom>
              <a:rect b="b" l="l" r="r" t="t"/>
              <a:pathLst>
                <a:path extrusionOk="0" h="8" w="18">
                  <a:moveTo>
                    <a:pt x="0"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69"/>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69"/>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69"/>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69"/>
            <p:cNvSpPr/>
            <p:nvPr/>
          </p:nvSpPr>
          <p:spPr>
            <a:xfrm>
              <a:off x="2146780" y="2029350"/>
              <a:ext cx="109" cy="910"/>
            </a:xfrm>
            <a:custGeom>
              <a:rect b="b" l="l" r="r" t="t"/>
              <a:pathLst>
                <a:path extrusionOk="0" h="67" w="8">
                  <a:moveTo>
                    <a:pt x="1" y="6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69"/>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69"/>
            <p:cNvSpPr/>
            <p:nvPr/>
          </p:nvSpPr>
          <p:spPr>
            <a:xfrm>
              <a:off x="2146590" y="2031386"/>
              <a:ext cx="68" cy="638"/>
            </a:xfrm>
            <a:custGeom>
              <a:rect b="b" l="l" r="r" t="t"/>
              <a:pathLst>
                <a:path extrusionOk="0" h="47" w="5">
                  <a:moveTo>
                    <a:pt x="1" y="47"/>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69"/>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69"/>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69"/>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69"/>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69"/>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69"/>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69"/>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69"/>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69"/>
            <p:cNvSpPr/>
            <p:nvPr/>
          </p:nvSpPr>
          <p:spPr>
            <a:xfrm>
              <a:off x="2214994" y="1959385"/>
              <a:ext cx="244" cy="720"/>
            </a:xfrm>
            <a:custGeom>
              <a:rect b="b" l="l" r="r" t="t"/>
              <a:pathLst>
                <a:path extrusionOk="0" h="53" w="18">
                  <a:moveTo>
                    <a:pt x="0" y="53"/>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69"/>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69"/>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69"/>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69"/>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69"/>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69"/>
            <p:cNvSpPr/>
            <p:nvPr/>
          </p:nvSpPr>
          <p:spPr>
            <a:xfrm>
              <a:off x="2216080" y="1961421"/>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69"/>
            <p:cNvSpPr/>
            <p:nvPr/>
          </p:nvSpPr>
          <p:spPr>
            <a:xfrm>
              <a:off x="2307348" y="1867601"/>
              <a:ext cx="394" cy="489"/>
            </a:xfrm>
            <a:custGeom>
              <a:rect b="b" l="l" r="r" t="t"/>
              <a:pathLst>
                <a:path extrusionOk="0" h="36" w="29">
                  <a:moveTo>
                    <a:pt x="0" y="3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69"/>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69"/>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69"/>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69"/>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69"/>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69"/>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69"/>
            <p:cNvSpPr/>
            <p:nvPr/>
          </p:nvSpPr>
          <p:spPr>
            <a:xfrm>
              <a:off x="2305067" y="1869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69"/>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69"/>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69"/>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69"/>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69"/>
            <p:cNvSpPr/>
            <p:nvPr/>
          </p:nvSpPr>
          <p:spPr>
            <a:xfrm>
              <a:off x="2324034" y="1913126"/>
              <a:ext cx="489" cy="353"/>
            </a:xfrm>
            <a:custGeom>
              <a:rect b="b" l="l" r="r" t="t"/>
              <a:pathLst>
                <a:path extrusionOk="0" h="26" w="36">
                  <a:moveTo>
                    <a:pt x="0" y="25"/>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69"/>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69"/>
            <p:cNvSpPr/>
            <p:nvPr/>
          </p:nvSpPr>
          <p:spPr>
            <a:xfrm>
              <a:off x="2324605" y="1912705"/>
              <a:ext cx="530" cy="394"/>
            </a:xfrm>
            <a:custGeom>
              <a:rect b="b" l="l" r="r" t="t"/>
              <a:pathLst>
                <a:path extrusionOk="0" h="29" w="39">
                  <a:moveTo>
                    <a:pt x="0" y="28"/>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69"/>
            <p:cNvSpPr/>
            <p:nvPr/>
          </p:nvSpPr>
          <p:spPr>
            <a:xfrm>
              <a:off x="2325216" y="1912230"/>
              <a:ext cx="584" cy="434"/>
            </a:xfrm>
            <a:custGeom>
              <a:rect b="b" l="l" r="r" t="t"/>
              <a:pathLst>
                <a:path extrusionOk="0" h="32" w="43">
                  <a:moveTo>
                    <a:pt x="1" y="32"/>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69"/>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69"/>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69"/>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69"/>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69"/>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69"/>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69"/>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69"/>
            <p:cNvSpPr/>
            <p:nvPr/>
          </p:nvSpPr>
          <p:spPr>
            <a:xfrm>
              <a:off x="2361250" y="194817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69"/>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69"/>
            <p:cNvSpPr/>
            <p:nvPr/>
          </p:nvSpPr>
          <p:spPr>
            <a:xfrm>
              <a:off x="2360870" y="194849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69"/>
            <p:cNvSpPr/>
            <p:nvPr/>
          </p:nvSpPr>
          <p:spPr>
            <a:xfrm>
              <a:off x="2361481" y="194798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69"/>
            <p:cNvSpPr/>
            <p:nvPr/>
          </p:nvSpPr>
          <p:spPr>
            <a:xfrm>
              <a:off x="2361060" y="194836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69"/>
            <p:cNvSpPr/>
            <p:nvPr/>
          </p:nvSpPr>
          <p:spPr>
            <a:xfrm>
              <a:off x="2360721" y="194864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69"/>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69"/>
            <p:cNvSpPr/>
            <p:nvPr/>
          </p:nvSpPr>
          <p:spPr>
            <a:xfrm>
              <a:off x="2360015" y="1962711"/>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69"/>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69"/>
            <p:cNvSpPr/>
            <p:nvPr/>
          </p:nvSpPr>
          <p:spPr>
            <a:xfrm>
              <a:off x="2359580" y="196470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69"/>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69"/>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69"/>
            <p:cNvSpPr/>
            <p:nvPr/>
          </p:nvSpPr>
          <p:spPr>
            <a:xfrm>
              <a:off x="2353647" y="2011577"/>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69"/>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69"/>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69"/>
            <p:cNvSpPr/>
            <p:nvPr/>
          </p:nvSpPr>
          <p:spPr>
            <a:xfrm>
              <a:off x="2314381" y="1940268"/>
              <a:ext cx="258" cy="543"/>
            </a:xfrm>
            <a:custGeom>
              <a:rect b="b" l="l" r="r" t="t"/>
              <a:pathLst>
                <a:path extrusionOk="0" h="40" w="19">
                  <a:moveTo>
                    <a:pt x="1" y="39"/>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69"/>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69"/>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69"/>
            <p:cNvSpPr/>
            <p:nvPr/>
          </p:nvSpPr>
          <p:spPr>
            <a:xfrm>
              <a:off x="2314055" y="1940933"/>
              <a:ext cx="244" cy="489"/>
            </a:xfrm>
            <a:custGeom>
              <a:rect b="b" l="l" r="r" t="t"/>
              <a:pathLst>
                <a:path extrusionOk="0" h="36" w="18">
                  <a:moveTo>
                    <a:pt x="0" y="36"/>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69"/>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69"/>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69"/>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69"/>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69"/>
            <p:cNvSpPr/>
            <p:nvPr/>
          </p:nvSpPr>
          <p:spPr>
            <a:xfrm>
              <a:off x="2309534" y="200639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69"/>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69"/>
            <p:cNvSpPr/>
            <p:nvPr/>
          </p:nvSpPr>
          <p:spPr>
            <a:xfrm>
              <a:off x="2309344" y="20077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69"/>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69"/>
            <p:cNvSpPr/>
            <p:nvPr/>
          </p:nvSpPr>
          <p:spPr>
            <a:xfrm>
              <a:off x="2359064" y="196132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69"/>
            <p:cNvSpPr/>
            <p:nvPr/>
          </p:nvSpPr>
          <p:spPr>
            <a:xfrm>
              <a:off x="2354407" y="1952868"/>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69"/>
            <p:cNvSpPr/>
            <p:nvPr/>
          </p:nvSpPr>
          <p:spPr>
            <a:xfrm>
              <a:off x="2355779" y="1950967"/>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69"/>
            <p:cNvSpPr/>
            <p:nvPr/>
          </p:nvSpPr>
          <p:spPr>
            <a:xfrm>
              <a:off x="2353932" y="1953533"/>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69"/>
            <p:cNvSpPr/>
            <p:nvPr/>
          </p:nvSpPr>
          <p:spPr>
            <a:xfrm>
              <a:off x="2358915" y="196132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69"/>
            <p:cNvSpPr/>
            <p:nvPr/>
          </p:nvSpPr>
          <p:spPr>
            <a:xfrm>
              <a:off x="2354828" y="19522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69"/>
            <p:cNvSpPr/>
            <p:nvPr/>
          </p:nvSpPr>
          <p:spPr>
            <a:xfrm>
              <a:off x="2358779"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69"/>
            <p:cNvSpPr/>
            <p:nvPr/>
          </p:nvSpPr>
          <p:spPr>
            <a:xfrm>
              <a:off x="2359445"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69"/>
            <p:cNvSpPr/>
            <p:nvPr/>
          </p:nvSpPr>
          <p:spPr>
            <a:xfrm>
              <a:off x="2356118" y="1950451"/>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69"/>
            <p:cNvSpPr/>
            <p:nvPr/>
          </p:nvSpPr>
          <p:spPr>
            <a:xfrm>
              <a:off x="2360056" y="1961761"/>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69"/>
            <p:cNvSpPr/>
            <p:nvPr/>
          </p:nvSpPr>
          <p:spPr>
            <a:xfrm>
              <a:off x="2359730" y="196151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69"/>
            <p:cNvSpPr/>
            <p:nvPr/>
          </p:nvSpPr>
          <p:spPr>
            <a:xfrm>
              <a:off x="2355263" y="1951591"/>
              <a:ext cx="204" cy="244"/>
            </a:xfrm>
            <a:custGeom>
              <a:rect b="b" l="l" r="r" t="t"/>
              <a:pathLst>
                <a:path extrusionOk="0" h="18" w="15">
                  <a:moveTo>
                    <a:pt x="1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69"/>
            <p:cNvSpPr/>
            <p:nvPr/>
          </p:nvSpPr>
          <p:spPr>
            <a:xfrm>
              <a:off x="2356539" y="194992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69"/>
            <p:cNvSpPr/>
            <p:nvPr/>
          </p:nvSpPr>
          <p:spPr>
            <a:xfrm>
              <a:off x="2360490" y="1962087"/>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69"/>
            <p:cNvSpPr/>
            <p:nvPr/>
          </p:nvSpPr>
          <p:spPr>
            <a:xfrm>
              <a:off x="2319703" y="1935991"/>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69"/>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69"/>
            <p:cNvSpPr/>
            <p:nvPr/>
          </p:nvSpPr>
          <p:spPr>
            <a:xfrm>
              <a:off x="2320464" y="1936140"/>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69"/>
            <p:cNvSpPr/>
            <p:nvPr/>
          </p:nvSpPr>
          <p:spPr>
            <a:xfrm>
              <a:off x="2320423" y="193614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69"/>
            <p:cNvSpPr/>
            <p:nvPr/>
          </p:nvSpPr>
          <p:spPr>
            <a:xfrm>
              <a:off x="2320233" y="1936086"/>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69"/>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69"/>
            <p:cNvSpPr/>
            <p:nvPr/>
          </p:nvSpPr>
          <p:spPr>
            <a:xfrm>
              <a:off x="2319893" y="193604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69"/>
            <p:cNvSpPr/>
            <p:nvPr/>
          </p:nvSpPr>
          <p:spPr>
            <a:xfrm>
              <a:off x="2320369" y="1936086"/>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69"/>
            <p:cNvSpPr/>
            <p:nvPr/>
          </p:nvSpPr>
          <p:spPr>
            <a:xfrm>
              <a:off x="2320083" y="193604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69"/>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69"/>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69"/>
            <p:cNvSpPr/>
            <p:nvPr/>
          </p:nvSpPr>
          <p:spPr>
            <a:xfrm>
              <a:off x="2318753" y="193595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69"/>
            <p:cNvSpPr/>
            <p:nvPr/>
          </p:nvSpPr>
          <p:spPr>
            <a:xfrm>
              <a:off x="2319133" y="1935950"/>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69"/>
            <p:cNvSpPr/>
            <p:nvPr/>
          </p:nvSpPr>
          <p:spPr>
            <a:xfrm>
              <a:off x="231833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69"/>
            <p:cNvSpPr/>
            <p:nvPr/>
          </p:nvSpPr>
          <p:spPr>
            <a:xfrm>
              <a:off x="231776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69"/>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69"/>
            <p:cNvSpPr/>
            <p:nvPr/>
          </p:nvSpPr>
          <p:spPr>
            <a:xfrm>
              <a:off x="2319418" y="193599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69"/>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69"/>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69"/>
            <p:cNvSpPr/>
            <p:nvPr/>
          </p:nvSpPr>
          <p:spPr>
            <a:xfrm>
              <a:off x="2314625" y="1772192"/>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69"/>
            <p:cNvSpPr/>
            <p:nvPr/>
          </p:nvSpPr>
          <p:spPr>
            <a:xfrm>
              <a:off x="2313770" y="1779334"/>
              <a:ext cx="190" cy="204"/>
            </a:xfrm>
            <a:custGeom>
              <a:rect b="b" l="l" r="r" t="t"/>
              <a:pathLst>
                <a:path extrusionOk="0" h="15" w="14">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69"/>
            <p:cNvSpPr/>
            <p:nvPr/>
          </p:nvSpPr>
          <p:spPr>
            <a:xfrm>
              <a:off x="2315671" y="177342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69"/>
            <p:cNvSpPr/>
            <p:nvPr/>
          </p:nvSpPr>
          <p:spPr>
            <a:xfrm>
              <a:off x="2315521" y="177323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69"/>
            <p:cNvSpPr/>
            <p:nvPr/>
          </p:nvSpPr>
          <p:spPr>
            <a:xfrm>
              <a:off x="2313485" y="1771527"/>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69"/>
            <p:cNvSpPr/>
            <p:nvPr/>
          </p:nvSpPr>
          <p:spPr>
            <a:xfrm>
              <a:off x="2314055" y="1779048"/>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69"/>
            <p:cNvSpPr/>
            <p:nvPr/>
          </p:nvSpPr>
          <p:spPr>
            <a:xfrm>
              <a:off x="2314530" y="1778519"/>
              <a:ext cx="204" cy="149"/>
            </a:xfrm>
            <a:custGeom>
              <a:rect b="b" l="l" r="r" t="t"/>
              <a:pathLst>
                <a:path extrusionOk="0" h="11"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69"/>
            <p:cNvSpPr/>
            <p:nvPr/>
          </p:nvSpPr>
          <p:spPr>
            <a:xfrm>
              <a:off x="2313811" y="1771676"/>
              <a:ext cx="244" cy="149"/>
            </a:xfrm>
            <a:custGeom>
              <a:rect b="b" l="l" r="r" t="t"/>
              <a:pathLst>
                <a:path extrusionOk="0" h="11" w="18">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69"/>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69"/>
            <p:cNvSpPr/>
            <p:nvPr/>
          </p:nvSpPr>
          <p:spPr>
            <a:xfrm>
              <a:off x="2315386" y="1773006"/>
              <a:ext cx="54" cy="109"/>
            </a:xfrm>
            <a:custGeom>
              <a:rect b="b" l="l" r="r" t="t"/>
              <a:pathLst>
                <a:path extrusionOk="0" h="8" w="4">
                  <a:moveTo>
                    <a:pt x="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69"/>
            <p:cNvSpPr/>
            <p:nvPr/>
          </p:nvSpPr>
          <p:spPr>
            <a:xfrm>
              <a:off x="2315236" y="177281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69"/>
            <p:cNvSpPr/>
            <p:nvPr/>
          </p:nvSpPr>
          <p:spPr>
            <a:xfrm>
              <a:off x="2315046" y="177257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69"/>
            <p:cNvSpPr/>
            <p:nvPr/>
          </p:nvSpPr>
          <p:spPr>
            <a:xfrm>
              <a:off x="2314286" y="1778709"/>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69"/>
            <p:cNvSpPr/>
            <p:nvPr/>
          </p:nvSpPr>
          <p:spPr>
            <a:xfrm>
              <a:off x="2310769" y="1783081"/>
              <a:ext cx="339" cy="543"/>
            </a:xfrm>
            <a:custGeom>
              <a:rect b="b" l="l" r="r" t="t"/>
              <a:pathLst>
                <a:path extrusionOk="0" h="40" w="25">
                  <a:moveTo>
                    <a:pt x="0" y="39"/>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69"/>
            <p:cNvSpPr/>
            <p:nvPr/>
          </p:nvSpPr>
          <p:spPr>
            <a:xfrm>
              <a:off x="2310335" y="1783651"/>
              <a:ext cx="394" cy="638"/>
            </a:xfrm>
            <a:custGeom>
              <a:rect b="b" l="l" r="r" t="t"/>
              <a:pathLst>
                <a:path extrusionOk="0" h="47" w="29">
                  <a:moveTo>
                    <a:pt x="1" y="46"/>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69"/>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69"/>
            <p:cNvSpPr/>
            <p:nvPr/>
          </p:nvSpPr>
          <p:spPr>
            <a:xfrm>
              <a:off x="2313430" y="1779659"/>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69"/>
            <p:cNvSpPr/>
            <p:nvPr/>
          </p:nvSpPr>
          <p:spPr>
            <a:xfrm>
              <a:off x="2311190" y="1782511"/>
              <a:ext cx="299" cy="394"/>
            </a:xfrm>
            <a:custGeom>
              <a:rect b="b" l="l" r="r" t="t"/>
              <a:pathLst>
                <a:path extrusionOk="0" h="29" w="22">
                  <a:moveTo>
                    <a:pt x="1" y="29"/>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69"/>
            <p:cNvSpPr/>
            <p:nvPr/>
          </p:nvSpPr>
          <p:spPr>
            <a:xfrm>
              <a:off x="2314856" y="1772382"/>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69"/>
            <p:cNvSpPr/>
            <p:nvPr/>
          </p:nvSpPr>
          <p:spPr>
            <a:xfrm>
              <a:off x="2313091" y="1780094"/>
              <a:ext cx="258" cy="244"/>
            </a:xfrm>
            <a:custGeom>
              <a:rect b="b" l="l" r="r" t="t"/>
              <a:pathLst>
                <a:path extrusionOk="0" h="18" w="19">
                  <a:moveTo>
                    <a:pt x="1"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69"/>
            <p:cNvSpPr/>
            <p:nvPr/>
          </p:nvSpPr>
          <p:spPr>
            <a:xfrm>
              <a:off x="2312765" y="1780515"/>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69"/>
            <p:cNvSpPr/>
            <p:nvPr/>
          </p:nvSpPr>
          <p:spPr>
            <a:xfrm>
              <a:off x="2312385" y="1780990"/>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69"/>
            <p:cNvSpPr/>
            <p:nvPr/>
          </p:nvSpPr>
          <p:spPr>
            <a:xfrm>
              <a:off x="2312005" y="1781465"/>
              <a:ext cx="244" cy="353"/>
            </a:xfrm>
            <a:custGeom>
              <a:rect b="b" l="l" r="r" t="t"/>
              <a:pathLst>
                <a:path extrusionOk="0" h="26" w="18">
                  <a:moveTo>
                    <a:pt x="0" y="2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69"/>
            <p:cNvSpPr/>
            <p:nvPr/>
          </p:nvSpPr>
          <p:spPr>
            <a:xfrm>
              <a:off x="2311625" y="178199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69"/>
            <p:cNvSpPr/>
            <p:nvPr/>
          </p:nvSpPr>
          <p:spPr>
            <a:xfrm>
              <a:off x="2309955" y="1784276"/>
              <a:ext cx="394" cy="584"/>
            </a:xfrm>
            <a:custGeom>
              <a:rect b="b" l="l" r="r" t="t"/>
              <a:pathLst>
                <a:path extrusionOk="0" h="43" w="29">
                  <a:moveTo>
                    <a:pt x="1" y="42"/>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69"/>
            <p:cNvSpPr/>
            <p:nvPr/>
          </p:nvSpPr>
          <p:spPr>
            <a:xfrm>
              <a:off x="2312141" y="1771241"/>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69"/>
            <p:cNvSpPr/>
            <p:nvPr/>
          </p:nvSpPr>
          <p:spPr>
            <a:xfrm>
              <a:off x="2312616" y="177129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69"/>
            <p:cNvSpPr/>
            <p:nvPr/>
          </p:nvSpPr>
          <p:spPr>
            <a:xfrm>
              <a:off x="2311665" y="1771146"/>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69"/>
            <p:cNvSpPr/>
            <p:nvPr/>
          </p:nvSpPr>
          <p:spPr>
            <a:xfrm>
              <a:off x="2313050" y="1771431"/>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69"/>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69"/>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69"/>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69"/>
            <p:cNvSpPr/>
            <p:nvPr/>
          </p:nvSpPr>
          <p:spPr>
            <a:xfrm>
              <a:off x="2702915" y="1869217"/>
              <a:ext cx="109" cy="394"/>
            </a:xfrm>
            <a:custGeom>
              <a:rect b="b" l="l" r="r" t="t"/>
              <a:pathLst>
                <a:path extrusionOk="0" h="29" w="8">
                  <a:moveTo>
                    <a:pt x="0" y="0"/>
                  </a:moveTo>
                  <a:lnTo>
                    <a:pt x="7"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69"/>
            <p:cNvSpPr/>
            <p:nvPr/>
          </p:nvSpPr>
          <p:spPr>
            <a:xfrm>
              <a:off x="2730382" y="1871783"/>
              <a:ext cx="204" cy="1290"/>
            </a:xfrm>
            <a:custGeom>
              <a:rect b="b" l="l" r="r" t="t"/>
              <a:pathLst>
                <a:path extrusionOk="0" h="95" w="15">
                  <a:moveTo>
                    <a:pt x="15" y="9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69"/>
            <p:cNvSpPr/>
            <p:nvPr/>
          </p:nvSpPr>
          <p:spPr>
            <a:xfrm>
              <a:off x="2703105" y="187001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69"/>
            <p:cNvSpPr/>
            <p:nvPr/>
          </p:nvSpPr>
          <p:spPr>
            <a:xfrm>
              <a:off x="2702480" y="1867737"/>
              <a:ext cx="109" cy="394"/>
            </a:xfrm>
            <a:custGeom>
              <a:rect b="b" l="l" r="r" t="t"/>
              <a:pathLst>
                <a:path extrusionOk="0" h="29" w="8">
                  <a:moveTo>
                    <a:pt x="1" y="1"/>
                  </a:moveTo>
                  <a:lnTo>
                    <a:pt x="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69"/>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69"/>
            <p:cNvSpPr/>
            <p:nvPr/>
          </p:nvSpPr>
          <p:spPr>
            <a:xfrm>
              <a:off x="2730667" y="1873439"/>
              <a:ext cx="163" cy="964"/>
            </a:xfrm>
            <a:custGeom>
              <a:rect b="b" l="l" r="r" t="t"/>
              <a:pathLst>
                <a:path extrusionOk="0" h="71" w="12">
                  <a:moveTo>
                    <a:pt x="11" y="7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69"/>
            <p:cNvSpPr/>
            <p:nvPr/>
          </p:nvSpPr>
          <p:spPr>
            <a:xfrm>
              <a:off x="2730911" y="1874919"/>
              <a:ext cx="149" cy="1005"/>
            </a:xfrm>
            <a:custGeom>
              <a:rect b="b" l="l" r="r" t="t"/>
              <a:pathLst>
                <a:path extrusionOk="0" h="74" w="11">
                  <a:moveTo>
                    <a:pt x="11" y="7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69"/>
            <p:cNvSpPr/>
            <p:nvPr/>
          </p:nvSpPr>
          <p:spPr>
            <a:xfrm>
              <a:off x="2702290" y="1867071"/>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69"/>
            <p:cNvSpPr/>
            <p:nvPr/>
          </p:nvSpPr>
          <p:spPr>
            <a:xfrm>
              <a:off x="2703675" y="1872638"/>
              <a:ext cx="54" cy="434"/>
            </a:xfrm>
            <a:custGeom>
              <a:rect b="b" l="l" r="r" t="t"/>
              <a:pathLst>
                <a:path extrusionOk="0" h="32" w="4">
                  <a:moveTo>
                    <a:pt x="0" y="0"/>
                  </a:moveTo>
                  <a:lnTo>
                    <a:pt x="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69"/>
            <p:cNvSpPr/>
            <p:nvPr/>
          </p:nvSpPr>
          <p:spPr>
            <a:xfrm>
              <a:off x="2703485" y="187172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69"/>
            <p:cNvSpPr/>
            <p:nvPr/>
          </p:nvSpPr>
          <p:spPr>
            <a:xfrm>
              <a:off x="2702670" y="1868497"/>
              <a:ext cx="163" cy="353"/>
            </a:xfrm>
            <a:custGeom>
              <a:rect b="b" l="l" r="r" t="t"/>
              <a:pathLst>
                <a:path extrusionOk="0" h="26" w="12">
                  <a:moveTo>
                    <a:pt x="1"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69"/>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69"/>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69"/>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69"/>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69"/>
            <p:cNvSpPr/>
            <p:nvPr/>
          </p:nvSpPr>
          <p:spPr>
            <a:xfrm>
              <a:off x="2703295" y="1870873"/>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69"/>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69"/>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69"/>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69"/>
            <p:cNvSpPr/>
            <p:nvPr/>
          </p:nvSpPr>
          <p:spPr>
            <a:xfrm>
              <a:off x="2704286" y="1878151"/>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69"/>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69"/>
            <p:cNvSpPr/>
            <p:nvPr/>
          </p:nvSpPr>
          <p:spPr>
            <a:xfrm>
              <a:off x="2702059" y="1866460"/>
              <a:ext cx="149" cy="339"/>
            </a:xfrm>
            <a:custGeom>
              <a:rect b="b" l="l" r="r" t="t"/>
              <a:pathLst>
                <a:path extrusionOk="0" h="25" w="11">
                  <a:moveTo>
                    <a:pt x="0" y="0"/>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69"/>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69"/>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69"/>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69"/>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69"/>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69"/>
            <p:cNvSpPr/>
            <p:nvPr/>
          </p:nvSpPr>
          <p:spPr>
            <a:xfrm>
              <a:off x="2307063" y="178973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69"/>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69"/>
            <p:cNvSpPr/>
            <p:nvPr/>
          </p:nvSpPr>
          <p:spPr>
            <a:xfrm>
              <a:off x="2305827" y="178982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69"/>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69"/>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69"/>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69"/>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69"/>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69"/>
            <p:cNvSpPr/>
            <p:nvPr/>
          </p:nvSpPr>
          <p:spPr>
            <a:xfrm>
              <a:off x="2305637" y="178988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69"/>
            <p:cNvSpPr/>
            <p:nvPr/>
          </p:nvSpPr>
          <p:spPr>
            <a:xfrm>
              <a:off x="2306017" y="17897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69"/>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69"/>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69"/>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69"/>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69"/>
            <p:cNvSpPr/>
            <p:nvPr/>
          </p:nvSpPr>
          <p:spPr>
            <a:xfrm>
              <a:off x="2317422" y="1791784"/>
              <a:ext cx="584" cy="394"/>
            </a:xfrm>
            <a:custGeom>
              <a:rect b="b" l="l" r="r" t="t"/>
              <a:pathLst>
                <a:path extrusionOk="0" h="29" w="43">
                  <a:moveTo>
                    <a:pt x="1" y="28"/>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69"/>
            <p:cNvSpPr/>
            <p:nvPr/>
          </p:nvSpPr>
          <p:spPr>
            <a:xfrm>
              <a:off x="2308773" y="1792069"/>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69"/>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69"/>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69"/>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69"/>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69"/>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69"/>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69"/>
            <p:cNvSpPr/>
            <p:nvPr/>
          </p:nvSpPr>
          <p:spPr>
            <a:xfrm>
              <a:off x="2306397" y="1805701"/>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69"/>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69"/>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69"/>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69"/>
            <p:cNvSpPr/>
            <p:nvPr/>
          </p:nvSpPr>
          <p:spPr>
            <a:xfrm>
              <a:off x="2308868" y="1791404"/>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69"/>
            <p:cNvSpPr/>
            <p:nvPr/>
          </p:nvSpPr>
          <p:spPr>
            <a:xfrm>
              <a:off x="2307538" y="1802809"/>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69"/>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69"/>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69"/>
            <p:cNvSpPr/>
            <p:nvPr/>
          </p:nvSpPr>
          <p:spPr>
            <a:xfrm>
              <a:off x="2306248" y="1806041"/>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69"/>
            <p:cNvSpPr/>
            <p:nvPr/>
          </p:nvSpPr>
          <p:spPr>
            <a:xfrm>
              <a:off x="2306492" y="1805375"/>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69"/>
            <p:cNvSpPr/>
            <p:nvPr/>
          </p:nvSpPr>
          <p:spPr>
            <a:xfrm>
              <a:off x="2305393" y="1809652"/>
              <a:ext cx="109" cy="489"/>
            </a:xfrm>
            <a:custGeom>
              <a:rect b="b" l="l" r="r" t="t"/>
              <a:pathLst>
                <a:path extrusionOk="0" h="36" w="8">
                  <a:moveTo>
                    <a:pt x="1" y="36"/>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69"/>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69"/>
            <p:cNvSpPr/>
            <p:nvPr/>
          </p:nvSpPr>
          <p:spPr>
            <a:xfrm>
              <a:off x="2304917" y="181231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69"/>
            <p:cNvSpPr/>
            <p:nvPr/>
          </p:nvSpPr>
          <p:spPr>
            <a:xfrm>
              <a:off x="2305868" y="1807561"/>
              <a:ext cx="109" cy="394"/>
            </a:xfrm>
            <a:custGeom>
              <a:rect b="b" l="l" r="r" t="t"/>
              <a:pathLst>
                <a:path extrusionOk="0" h="29" w="8">
                  <a:moveTo>
                    <a:pt x="1" y="29"/>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69"/>
            <p:cNvSpPr/>
            <p:nvPr/>
          </p:nvSpPr>
          <p:spPr>
            <a:xfrm>
              <a:off x="2305732" y="1808186"/>
              <a:ext cx="109" cy="434"/>
            </a:xfrm>
            <a:custGeom>
              <a:rect b="b" l="l" r="r" t="t"/>
              <a:pathLst>
                <a:path extrusionOk="0" h="32" w="8">
                  <a:moveTo>
                    <a:pt x="0" y="32"/>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69"/>
            <p:cNvSpPr/>
            <p:nvPr/>
          </p:nvSpPr>
          <p:spPr>
            <a:xfrm>
              <a:off x="2305107" y="181136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69"/>
            <p:cNvSpPr/>
            <p:nvPr/>
          </p:nvSpPr>
          <p:spPr>
            <a:xfrm>
              <a:off x="2304782" y="1813359"/>
              <a:ext cx="109" cy="638"/>
            </a:xfrm>
            <a:custGeom>
              <a:rect b="b" l="l" r="r" t="t"/>
              <a:pathLst>
                <a:path extrusionOk="0" h="47" w="8">
                  <a:moveTo>
                    <a:pt x="0" y="4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69"/>
            <p:cNvSpPr/>
            <p:nvPr/>
          </p:nvSpPr>
          <p:spPr>
            <a:xfrm>
              <a:off x="2305257" y="1810467"/>
              <a:ext cx="109" cy="530"/>
            </a:xfrm>
            <a:custGeom>
              <a:rect b="b" l="l" r="r" t="t"/>
              <a:pathLst>
                <a:path extrusionOk="0" h="39" w="8">
                  <a:moveTo>
                    <a:pt x="0" y="39"/>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69"/>
            <p:cNvSpPr/>
            <p:nvPr/>
          </p:nvSpPr>
          <p:spPr>
            <a:xfrm>
              <a:off x="2305542" y="1808892"/>
              <a:ext cx="109" cy="489"/>
            </a:xfrm>
            <a:custGeom>
              <a:rect b="b" l="l" r="r" t="t"/>
              <a:pathLst>
                <a:path extrusionOk="0" h="36" w="8">
                  <a:moveTo>
                    <a:pt x="0" y="3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69"/>
            <p:cNvSpPr/>
            <p:nvPr/>
          </p:nvSpPr>
          <p:spPr>
            <a:xfrm>
              <a:off x="2306112" y="1806516"/>
              <a:ext cx="109" cy="339"/>
            </a:xfrm>
            <a:custGeom>
              <a:rect b="b" l="l" r="r" t="t"/>
              <a:pathLst>
                <a:path extrusionOk="0" h="25" w="8">
                  <a:moveTo>
                    <a:pt x="0" y="25"/>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69"/>
            <p:cNvSpPr/>
            <p:nvPr/>
          </p:nvSpPr>
          <p:spPr>
            <a:xfrm>
              <a:off x="2306017" y="1806991"/>
              <a:ext cx="54" cy="394"/>
            </a:xfrm>
            <a:custGeom>
              <a:rect b="b" l="l" r="r" t="t"/>
              <a:pathLst>
                <a:path extrusionOk="0" h="29" w="4">
                  <a:moveTo>
                    <a:pt x="0" y="29"/>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69"/>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69"/>
            <p:cNvSpPr/>
            <p:nvPr/>
          </p:nvSpPr>
          <p:spPr>
            <a:xfrm>
              <a:off x="2307633" y="180228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69"/>
            <p:cNvSpPr/>
            <p:nvPr/>
          </p:nvSpPr>
          <p:spPr>
            <a:xfrm>
              <a:off x="2307769" y="1801614"/>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69"/>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69"/>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69"/>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69"/>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69"/>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69"/>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69"/>
            <p:cNvSpPr/>
            <p:nvPr/>
          </p:nvSpPr>
          <p:spPr>
            <a:xfrm>
              <a:off x="2314530" y="1758886"/>
              <a:ext cx="14" cy="204"/>
            </a:xfrm>
            <a:custGeom>
              <a:rect b="b" l="l" r="r" t="t"/>
              <a:pathLst>
                <a:path extrusionOk="0" h="15" w="1">
                  <a:moveTo>
                    <a:pt x="0"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69"/>
            <p:cNvSpPr/>
            <p:nvPr/>
          </p:nvSpPr>
          <p:spPr>
            <a:xfrm>
              <a:off x="2314625" y="1758275"/>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69"/>
            <p:cNvSpPr/>
            <p:nvPr/>
          </p:nvSpPr>
          <p:spPr>
            <a:xfrm>
              <a:off x="2314571" y="1758601"/>
              <a:ext cx="14" cy="204"/>
            </a:xfrm>
            <a:custGeom>
              <a:rect b="b" l="l" r="r" t="t"/>
              <a:pathLst>
                <a:path extrusionOk="0" h="15" w="1">
                  <a:moveTo>
                    <a:pt x="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69"/>
            <p:cNvSpPr/>
            <p:nvPr/>
          </p:nvSpPr>
          <p:spPr>
            <a:xfrm>
              <a:off x="2314435" y="1759171"/>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69"/>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69"/>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69"/>
            <p:cNvSpPr/>
            <p:nvPr/>
          </p:nvSpPr>
          <p:spPr>
            <a:xfrm>
              <a:off x="2313811" y="1760556"/>
              <a:ext cx="149" cy="149"/>
            </a:xfrm>
            <a:custGeom>
              <a:rect b="b" l="l" r="r" t="t"/>
              <a:pathLst>
                <a:path extrusionOk="0" h="11" w="11">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69"/>
            <p:cNvSpPr/>
            <p:nvPr/>
          </p:nvSpPr>
          <p:spPr>
            <a:xfrm>
              <a:off x="2313580" y="17607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69"/>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69"/>
            <p:cNvSpPr/>
            <p:nvPr/>
          </p:nvSpPr>
          <p:spPr>
            <a:xfrm>
              <a:off x="2312236" y="176160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69"/>
            <p:cNvSpPr/>
            <p:nvPr/>
          </p:nvSpPr>
          <p:spPr>
            <a:xfrm>
              <a:off x="2314001" y="1760312"/>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69"/>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69"/>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69"/>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69"/>
            <p:cNvSpPr/>
            <p:nvPr/>
          </p:nvSpPr>
          <p:spPr>
            <a:xfrm>
              <a:off x="2313335" y="1761031"/>
              <a:ext cx="204" cy="109"/>
            </a:xfrm>
            <a:custGeom>
              <a:rect b="b" l="l" r="r" t="t"/>
              <a:pathLst>
                <a:path extrusionOk="0" h="8" w="15">
                  <a:moveTo>
                    <a:pt x="1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69"/>
            <p:cNvSpPr/>
            <p:nvPr/>
          </p:nvSpPr>
          <p:spPr>
            <a:xfrm>
              <a:off x="2360911" y="1713591"/>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69"/>
            <p:cNvSpPr/>
            <p:nvPr/>
          </p:nvSpPr>
          <p:spPr>
            <a:xfrm>
              <a:off x="2360531" y="1713686"/>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69"/>
            <p:cNvSpPr/>
            <p:nvPr/>
          </p:nvSpPr>
          <p:spPr>
            <a:xfrm>
              <a:off x="2361291" y="1713442"/>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69"/>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69"/>
            <p:cNvSpPr/>
            <p:nvPr/>
          </p:nvSpPr>
          <p:spPr>
            <a:xfrm>
              <a:off x="2358725" y="1713917"/>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69"/>
            <p:cNvSpPr/>
            <p:nvPr/>
          </p:nvSpPr>
          <p:spPr>
            <a:xfrm>
              <a:off x="2354163" y="1713822"/>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69"/>
            <p:cNvSpPr/>
            <p:nvPr/>
          </p:nvSpPr>
          <p:spPr>
            <a:xfrm>
              <a:off x="2353552" y="1713781"/>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69"/>
            <p:cNvSpPr/>
            <p:nvPr/>
          </p:nvSpPr>
          <p:spPr>
            <a:xfrm>
              <a:off x="2359200" y="1713876"/>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69"/>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69"/>
            <p:cNvSpPr/>
            <p:nvPr/>
          </p:nvSpPr>
          <p:spPr>
            <a:xfrm>
              <a:off x="2354788" y="171387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69"/>
            <p:cNvSpPr/>
            <p:nvPr/>
          </p:nvSpPr>
          <p:spPr>
            <a:xfrm>
              <a:off x="2355358"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69"/>
            <p:cNvSpPr/>
            <p:nvPr/>
          </p:nvSpPr>
          <p:spPr>
            <a:xfrm>
              <a:off x="2357680"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69"/>
            <p:cNvSpPr/>
            <p:nvPr/>
          </p:nvSpPr>
          <p:spPr>
            <a:xfrm>
              <a:off x="2359675" y="171382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69"/>
            <p:cNvSpPr/>
            <p:nvPr/>
          </p:nvSpPr>
          <p:spPr>
            <a:xfrm>
              <a:off x="2358209"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69"/>
            <p:cNvSpPr/>
            <p:nvPr/>
          </p:nvSpPr>
          <p:spPr>
            <a:xfrm>
              <a:off x="235653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69"/>
            <p:cNvSpPr/>
            <p:nvPr/>
          </p:nvSpPr>
          <p:spPr>
            <a:xfrm>
              <a:off x="2360110" y="1713781"/>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69"/>
            <p:cNvSpPr/>
            <p:nvPr/>
          </p:nvSpPr>
          <p:spPr>
            <a:xfrm>
              <a:off x="2357299"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69"/>
            <p:cNvSpPr/>
            <p:nvPr/>
          </p:nvSpPr>
          <p:spPr>
            <a:xfrm>
              <a:off x="235596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69"/>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69"/>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69"/>
            <p:cNvSpPr/>
            <p:nvPr/>
          </p:nvSpPr>
          <p:spPr>
            <a:xfrm>
              <a:off x="2633846" y="1775002"/>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69"/>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69"/>
            <p:cNvSpPr/>
            <p:nvPr/>
          </p:nvSpPr>
          <p:spPr>
            <a:xfrm>
              <a:off x="2634891" y="1778858"/>
              <a:ext cx="14" cy="95"/>
            </a:xfrm>
            <a:custGeom>
              <a:rect b="b" l="l" r="r" t="t"/>
              <a:pathLst>
                <a:path extrusionOk="0" h="7"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69"/>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69"/>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69"/>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69"/>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69"/>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69"/>
            <p:cNvSpPr/>
            <p:nvPr/>
          </p:nvSpPr>
          <p:spPr>
            <a:xfrm>
              <a:off x="2991817" y="1742539"/>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69"/>
            <p:cNvSpPr/>
            <p:nvPr/>
          </p:nvSpPr>
          <p:spPr>
            <a:xfrm>
              <a:off x="2987920" y="1742769"/>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69"/>
            <p:cNvSpPr/>
            <p:nvPr/>
          </p:nvSpPr>
          <p:spPr>
            <a:xfrm>
              <a:off x="2992387" y="1742294"/>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69"/>
            <p:cNvSpPr/>
            <p:nvPr/>
          </p:nvSpPr>
          <p:spPr>
            <a:xfrm>
              <a:off x="2980547" y="1745770"/>
              <a:ext cx="774" cy="584"/>
            </a:xfrm>
            <a:custGeom>
              <a:rect b="b" l="l" r="r" t="t"/>
              <a:pathLst>
                <a:path extrusionOk="0" h="43" w="57">
                  <a:moveTo>
                    <a:pt x="57"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69"/>
            <p:cNvSpPr/>
            <p:nvPr/>
          </p:nvSpPr>
          <p:spPr>
            <a:xfrm>
              <a:off x="2979556" y="1746476"/>
              <a:ext cx="815" cy="584"/>
            </a:xfrm>
            <a:custGeom>
              <a:rect b="b" l="l" r="r" t="t"/>
              <a:pathLst>
                <a:path extrusionOk="0" h="43" w="60">
                  <a:moveTo>
                    <a:pt x="60" y="1"/>
                  </a:move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69"/>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69"/>
            <p:cNvSpPr/>
            <p:nvPr/>
          </p:nvSpPr>
          <p:spPr>
            <a:xfrm>
              <a:off x="2989101" y="1742674"/>
              <a:ext cx="1398" cy="14"/>
            </a:xfrm>
            <a:custGeom>
              <a:rect b="b" l="l" r="r" t="t"/>
              <a:pathLst>
                <a:path extrusionOk="0" h="1" w="103">
                  <a:moveTo>
                    <a:pt x="10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69"/>
            <p:cNvSpPr/>
            <p:nvPr/>
          </p:nvSpPr>
          <p:spPr>
            <a:xfrm>
              <a:off x="2993052" y="17419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69"/>
            <p:cNvSpPr/>
            <p:nvPr/>
          </p:nvSpPr>
          <p:spPr>
            <a:xfrm>
              <a:off x="2991111" y="174267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69"/>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69"/>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69"/>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69"/>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69"/>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69"/>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69"/>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69"/>
            <p:cNvSpPr/>
            <p:nvPr/>
          </p:nvSpPr>
          <p:spPr>
            <a:xfrm>
              <a:off x="2728671" y="1883663"/>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69"/>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69"/>
            <p:cNvSpPr/>
            <p:nvPr/>
          </p:nvSpPr>
          <p:spPr>
            <a:xfrm>
              <a:off x="2728155" y="1883989"/>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69"/>
            <p:cNvSpPr/>
            <p:nvPr/>
          </p:nvSpPr>
          <p:spPr>
            <a:xfrm>
              <a:off x="2728820" y="1883568"/>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69"/>
            <p:cNvSpPr/>
            <p:nvPr/>
          </p:nvSpPr>
          <p:spPr>
            <a:xfrm>
              <a:off x="2728440" y="1883799"/>
              <a:ext cx="149" cy="109"/>
            </a:xfrm>
            <a:custGeom>
              <a:rect b="b" l="l" r="r" t="t"/>
              <a:pathLst>
                <a:path extrusionOk="0" h="8" w="11">
                  <a:moveTo>
                    <a:pt x="0"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69"/>
            <p:cNvSpPr/>
            <p:nvPr/>
          </p:nvSpPr>
          <p:spPr>
            <a:xfrm>
              <a:off x="2727341" y="1884518"/>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69"/>
            <p:cNvSpPr/>
            <p:nvPr/>
          </p:nvSpPr>
          <p:spPr>
            <a:xfrm>
              <a:off x="2727775" y="188423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69"/>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69"/>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69"/>
            <p:cNvSpPr/>
            <p:nvPr/>
          </p:nvSpPr>
          <p:spPr>
            <a:xfrm>
              <a:off x="2733668" y="18746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69"/>
            <p:cNvSpPr/>
            <p:nvPr/>
          </p:nvSpPr>
          <p:spPr>
            <a:xfrm>
              <a:off x="2760334" y="1831037"/>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69"/>
            <p:cNvSpPr/>
            <p:nvPr/>
          </p:nvSpPr>
          <p:spPr>
            <a:xfrm>
              <a:off x="2760565" y="183080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69"/>
            <p:cNvSpPr/>
            <p:nvPr/>
          </p:nvSpPr>
          <p:spPr>
            <a:xfrm>
              <a:off x="2760945" y="183023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69"/>
            <p:cNvSpPr/>
            <p:nvPr/>
          </p:nvSpPr>
          <p:spPr>
            <a:xfrm>
              <a:off x="2760089" y="1831227"/>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69"/>
            <p:cNvSpPr/>
            <p:nvPr/>
          </p:nvSpPr>
          <p:spPr>
            <a:xfrm>
              <a:off x="2760755" y="1830521"/>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69"/>
            <p:cNvSpPr/>
            <p:nvPr/>
          </p:nvSpPr>
          <p:spPr>
            <a:xfrm>
              <a:off x="2761135" y="1829951"/>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69"/>
            <p:cNvSpPr/>
            <p:nvPr/>
          </p:nvSpPr>
          <p:spPr>
            <a:xfrm>
              <a:off x="2755297" y="18362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69"/>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69"/>
            <p:cNvSpPr/>
            <p:nvPr/>
          </p:nvSpPr>
          <p:spPr>
            <a:xfrm>
              <a:off x="2731903" y="1878151"/>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69"/>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69"/>
            <p:cNvSpPr/>
            <p:nvPr/>
          </p:nvSpPr>
          <p:spPr>
            <a:xfrm>
              <a:off x="2755527" y="1836128"/>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69"/>
            <p:cNvSpPr/>
            <p:nvPr/>
          </p:nvSpPr>
          <p:spPr>
            <a:xfrm>
              <a:off x="2761990" y="1827805"/>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69"/>
            <p:cNvSpPr/>
            <p:nvPr/>
          </p:nvSpPr>
          <p:spPr>
            <a:xfrm>
              <a:off x="2762045" y="1827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69"/>
            <p:cNvSpPr/>
            <p:nvPr/>
          </p:nvSpPr>
          <p:spPr>
            <a:xfrm>
              <a:off x="2732717" y="187771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69"/>
            <p:cNvSpPr/>
            <p:nvPr/>
          </p:nvSpPr>
          <p:spPr>
            <a:xfrm>
              <a:off x="2761895" y="1828050"/>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69"/>
            <p:cNvSpPr/>
            <p:nvPr/>
          </p:nvSpPr>
          <p:spPr>
            <a:xfrm>
              <a:off x="2761325" y="182966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69"/>
            <p:cNvSpPr/>
            <p:nvPr/>
          </p:nvSpPr>
          <p:spPr>
            <a:xfrm>
              <a:off x="2732188" y="187805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69"/>
            <p:cNvSpPr/>
            <p:nvPr/>
          </p:nvSpPr>
          <p:spPr>
            <a:xfrm>
              <a:off x="2761855" y="1828335"/>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69"/>
            <p:cNvSpPr/>
            <p:nvPr/>
          </p:nvSpPr>
          <p:spPr>
            <a:xfrm>
              <a:off x="2761474" y="18292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69"/>
            <p:cNvSpPr/>
            <p:nvPr/>
          </p:nvSpPr>
          <p:spPr>
            <a:xfrm>
              <a:off x="2761610" y="1828905"/>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69"/>
            <p:cNvSpPr/>
            <p:nvPr/>
          </p:nvSpPr>
          <p:spPr>
            <a:xfrm>
              <a:off x="2761705" y="1828620"/>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69"/>
            <p:cNvSpPr/>
            <p:nvPr/>
          </p:nvSpPr>
          <p:spPr>
            <a:xfrm>
              <a:off x="2732473" y="187790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69"/>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69"/>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69"/>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69"/>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69"/>
            <p:cNvSpPr/>
            <p:nvPr/>
          </p:nvSpPr>
          <p:spPr>
            <a:xfrm>
              <a:off x="2713179" y="1838314"/>
              <a:ext cx="489" cy="163"/>
            </a:xfrm>
            <a:custGeom>
              <a:rect b="b" l="l" r="r" t="t"/>
              <a:pathLst>
                <a:path extrusionOk="0" h="12" w="36">
                  <a:moveTo>
                    <a:pt x="36"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69"/>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69"/>
            <p:cNvSpPr/>
            <p:nvPr/>
          </p:nvSpPr>
          <p:spPr>
            <a:xfrm>
              <a:off x="2713804" y="1838504"/>
              <a:ext cx="489" cy="163"/>
            </a:xfrm>
            <a:custGeom>
              <a:rect b="b" l="l" r="r" t="t"/>
              <a:pathLst>
                <a:path extrusionOk="0" h="12" w="36">
                  <a:moveTo>
                    <a:pt x="35"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69"/>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69"/>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69"/>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69"/>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69"/>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69"/>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69"/>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69"/>
            <p:cNvSpPr/>
            <p:nvPr/>
          </p:nvSpPr>
          <p:spPr>
            <a:xfrm>
              <a:off x="2816708" y="1965033"/>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69"/>
            <p:cNvSpPr/>
            <p:nvPr/>
          </p:nvSpPr>
          <p:spPr>
            <a:xfrm>
              <a:off x="2815798" y="1965563"/>
              <a:ext cx="299" cy="149"/>
            </a:xfrm>
            <a:custGeom>
              <a:rect b="b" l="l" r="r" t="t"/>
              <a:pathLst>
                <a:path extrusionOk="0" h="11" w="22">
                  <a:moveTo>
                    <a:pt x="22"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69"/>
            <p:cNvSpPr/>
            <p:nvPr/>
          </p:nvSpPr>
          <p:spPr>
            <a:xfrm>
              <a:off x="2817033" y="1964802"/>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69"/>
            <p:cNvSpPr/>
            <p:nvPr/>
          </p:nvSpPr>
          <p:spPr>
            <a:xfrm>
              <a:off x="2815133" y="1965848"/>
              <a:ext cx="448" cy="204"/>
            </a:xfrm>
            <a:custGeom>
              <a:rect b="b" l="l" r="r" t="t"/>
              <a:pathLst>
                <a:path extrusionOk="0" h="15" w="33">
                  <a:moveTo>
                    <a:pt x="32"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69"/>
            <p:cNvSpPr/>
            <p:nvPr/>
          </p:nvSpPr>
          <p:spPr>
            <a:xfrm>
              <a:off x="2816273" y="1965277"/>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69"/>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69"/>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69"/>
            <p:cNvSpPr/>
            <p:nvPr/>
          </p:nvSpPr>
          <p:spPr>
            <a:xfrm>
              <a:off x="2818364" y="1963702"/>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69"/>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69"/>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69"/>
            <p:cNvSpPr/>
            <p:nvPr/>
          </p:nvSpPr>
          <p:spPr>
            <a:xfrm>
              <a:off x="2817373" y="1964612"/>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69"/>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69"/>
            <p:cNvSpPr/>
            <p:nvPr/>
          </p:nvSpPr>
          <p:spPr>
            <a:xfrm>
              <a:off x="2818133" y="1963947"/>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69"/>
            <p:cNvSpPr/>
            <p:nvPr/>
          </p:nvSpPr>
          <p:spPr>
            <a:xfrm>
              <a:off x="2817848" y="1964273"/>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69"/>
            <p:cNvSpPr/>
            <p:nvPr/>
          </p:nvSpPr>
          <p:spPr>
            <a:xfrm>
              <a:off x="2817604" y="1964422"/>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69"/>
            <p:cNvSpPr/>
            <p:nvPr/>
          </p:nvSpPr>
          <p:spPr>
            <a:xfrm>
              <a:off x="2817984" y="196408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69"/>
            <p:cNvSpPr/>
            <p:nvPr/>
          </p:nvSpPr>
          <p:spPr>
            <a:xfrm>
              <a:off x="2818228" y="1963852"/>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69"/>
            <p:cNvSpPr/>
            <p:nvPr/>
          </p:nvSpPr>
          <p:spPr>
            <a:xfrm>
              <a:off x="2818323" y="1963757"/>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69"/>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69"/>
            <p:cNvSpPr/>
            <p:nvPr/>
          </p:nvSpPr>
          <p:spPr>
            <a:xfrm>
              <a:off x="2786525" y="18854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69"/>
            <p:cNvSpPr/>
            <p:nvPr/>
          </p:nvSpPr>
          <p:spPr>
            <a:xfrm>
              <a:off x="2788086" y="188299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69"/>
            <p:cNvSpPr/>
            <p:nvPr/>
          </p:nvSpPr>
          <p:spPr>
            <a:xfrm>
              <a:off x="2785615" y="1887981"/>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69"/>
            <p:cNvSpPr/>
            <p:nvPr/>
          </p:nvSpPr>
          <p:spPr>
            <a:xfrm>
              <a:off x="2788996" y="1881857"/>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69"/>
            <p:cNvSpPr/>
            <p:nvPr/>
          </p:nvSpPr>
          <p:spPr>
            <a:xfrm>
              <a:off x="2788371" y="1882618"/>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69"/>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69"/>
            <p:cNvSpPr/>
            <p:nvPr/>
          </p:nvSpPr>
          <p:spPr>
            <a:xfrm>
              <a:off x="2786376" y="1885795"/>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69"/>
            <p:cNvSpPr/>
            <p:nvPr/>
          </p:nvSpPr>
          <p:spPr>
            <a:xfrm>
              <a:off x="2786280" y="1886039"/>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69"/>
            <p:cNvSpPr/>
            <p:nvPr/>
          </p:nvSpPr>
          <p:spPr>
            <a:xfrm>
              <a:off x="2787801" y="188337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69"/>
            <p:cNvSpPr/>
            <p:nvPr/>
          </p:nvSpPr>
          <p:spPr>
            <a:xfrm>
              <a:off x="2788657" y="1882237"/>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69"/>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69"/>
            <p:cNvSpPr/>
            <p:nvPr/>
          </p:nvSpPr>
          <p:spPr>
            <a:xfrm>
              <a:off x="2785289" y="188832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69"/>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69"/>
            <p:cNvSpPr/>
            <p:nvPr/>
          </p:nvSpPr>
          <p:spPr>
            <a:xfrm>
              <a:off x="2785860" y="1887601"/>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69"/>
            <p:cNvSpPr/>
            <p:nvPr/>
          </p:nvSpPr>
          <p:spPr>
            <a:xfrm>
              <a:off x="2787570" y="1883758"/>
              <a:ext cx="109" cy="204"/>
            </a:xfrm>
            <a:custGeom>
              <a:rect b="b" l="l" r="r" t="t"/>
              <a:pathLst>
                <a:path extrusionOk="0" h="15" w="8">
                  <a:moveTo>
                    <a:pt x="7"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69"/>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69"/>
            <p:cNvSpPr/>
            <p:nvPr/>
          </p:nvSpPr>
          <p:spPr>
            <a:xfrm>
              <a:off x="2787285" y="1884138"/>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69"/>
            <p:cNvSpPr/>
            <p:nvPr/>
          </p:nvSpPr>
          <p:spPr>
            <a:xfrm>
              <a:off x="2787041" y="1884464"/>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69"/>
            <p:cNvSpPr/>
            <p:nvPr/>
          </p:nvSpPr>
          <p:spPr>
            <a:xfrm>
              <a:off x="2786851" y="188484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69"/>
            <p:cNvSpPr/>
            <p:nvPr/>
          </p:nvSpPr>
          <p:spPr>
            <a:xfrm>
              <a:off x="2786715" y="1885184"/>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69"/>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69"/>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69"/>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69"/>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69"/>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69"/>
            <p:cNvSpPr/>
            <p:nvPr/>
          </p:nvSpPr>
          <p:spPr>
            <a:xfrm>
              <a:off x="2832960" y="1935570"/>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69"/>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69"/>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69"/>
            <p:cNvSpPr/>
            <p:nvPr/>
          </p:nvSpPr>
          <p:spPr>
            <a:xfrm>
              <a:off x="2833489" y="1935570"/>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69"/>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69"/>
            <p:cNvSpPr/>
            <p:nvPr/>
          </p:nvSpPr>
          <p:spPr>
            <a:xfrm>
              <a:off x="2834671" y="1935230"/>
              <a:ext cx="353" cy="163"/>
            </a:xfrm>
            <a:custGeom>
              <a:rect b="b" l="l" r="r" t="t"/>
              <a:pathLst>
                <a:path extrusionOk="0" h="12" w="26">
                  <a:moveTo>
                    <a:pt x="2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69"/>
            <p:cNvSpPr/>
            <p:nvPr/>
          </p:nvSpPr>
          <p:spPr>
            <a:xfrm>
              <a:off x="2834060" y="1935421"/>
              <a:ext cx="339" cy="109"/>
            </a:xfrm>
            <a:custGeom>
              <a:rect b="b" l="l" r="r" t="t"/>
              <a:pathLst>
                <a:path extrusionOk="0" h="8" w="25">
                  <a:moveTo>
                    <a:pt x="2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69"/>
            <p:cNvSpPr/>
            <p:nvPr/>
          </p:nvSpPr>
          <p:spPr>
            <a:xfrm>
              <a:off x="2835241" y="1934945"/>
              <a:ext cx="353" cy="204"/>
            </a:xfrm>
            <a:custGeom>
              <a:rect b="b" l="l" r="r" t="t"/>
              <a:pathLst>
                <a:path extrusionOk="0" h="15" w="26">
                  <a:moveTo>
                    <a:pt x="25"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69"/>
            <p:cNvSpPr/>
            <p:nvPr/>
          </p:nvSpPr>
          <p:spPr>
            <a:xfrm>
              <a:off x="2836056" y="1934714"/>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69"/>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69"/>
            <p:cNvSpPr/>
            <p:nvPr/>
          </p:nvSpPr>
          <p:spPr>
            <a:xfrm>
              <a:off x="2774359" y="1962182"/>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69"/>
            <p:cNvSpPr/>
            <p:nvPr/>
          </p:nvSpPr>
          <p:spPr>
            <a:xfrm>
              <a:off x="2774115" y="1962657"/>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69"/>
            <p:cNvSpPr/>
            <p:nvPr/>
          </p:nvSpPr>
          <p:spPr>
            <a:xfrm>
              <a:off x="2774590" y="1961761"/>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69"/>
            <p:cNvSpPr/>
            <p:nvPr/>
          </p:nvSpPr>
          <p:spPr>
            <a:xfrm>
              <a:off x="2775595" y="1959521"/>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69"/>
            <p:cNvSpPr/>
            <p:nvPr/>
          </p:nvSpPr>
          <p:spPr>
            <a:xfrm>
              <a:off x="2775310" y="1960145"/>
              <a:ext cx="149" cy="394"/>
            </a:xfrm>
            <a:custGeom>
              <a:rect b="b" l="l" r="r" t="t"/>
              <a:pathLst>
                <a:path extrusionOk="0" h="29" w="11">
                  <a:moveTo>
                    <a:pt x="0" y="2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69"/>
            <p:cNvSpPr/>
            <p:nvPr/>
          </p:nvSpPr>
          <p:spPr>
            <a:xfrm>
              <a:off x="2775065" y="1960756"/>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69"/>
            <p:cNvSpPr/>
            <p:nvPr/>
          </p:nvSpPr>
          <p:spPr>
            <a:xfrm>
              <a:off x="2774835" y="1961286"/>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69"/>
            <p:cNvSpPr/>
            <p:nvPr/>
          </p:nvSpPr>
          <p:spPr>
            <a:xfrm>
              <a:off x="2773884" y="1963091"/>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69"/>
            <p:cNvSpPr/>
            <p:nvPr/>
          </p:nvSpPr>
          <p:spPr>
            <a:xfrm>
              <a:off x="2772268" y="1965087"/>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69"/>
            <p:cNvSpPr/>
            <p:nvPr/>
          </p:nvSpPr>
          <p:spPr>
            <a:xfrm>
              <a:off x="2772839" y="1964517"/>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69"/>
            <p:cNvSpPr/>
            <p:nvPr/>
          </p:nvSpPr>
          <p:spPr>
            <a:xfrm>
              <a:off x="2771983" y="1965318"/>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69"/>
            <p:cNvSpPr/>
            <p:nvPr/>
          </p:nvSpPr>
          <p:spPr>
            <a:xfrm>
              <a:off x="2773599" y="1963512"/>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69"/>
            <p:cNvSpPr/>
            <p:nvPr/>
          </p:nvSpPr>
          <p:spPr>
            <a:xfrm>
              <a:off x="2773070" y="1964178"/>
              <a:ext cx="163" cy="204"/>
            </a:xfrm>
            <a:custGeom>
              <a:rect b="b" l="l" r="r" t="t"/>
              <a:pathLst>
                <a:path extrusionOk="0" h="15" w="12">
                  <a:moveTo>
                    <a:pt x="1"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69"/>
            <p:cNvSpPr/>
            <p:nvPr/>
          </p:nvSpPr>
          <p:spPr>
            <a:xfrm>
              <a:off x="2773355" y="1963852"/>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69"/>
            <p:cNvSpPr/>
            <p:nvPr/>
          </p:nvSpPr>
          <p:spPr>
            <a:xfrm>
              <a:off x="2776776" y="1956384"/>
              <a:ext cx="68" cy="299"/>
            </a:xfrm>
            <a:custGeom>
              <a:rect b="b" l="l" r="r" t="t"/>
              <a:pathLst>
                <a:path extrusionOk="0" h="22" w="5">
                  <a:moveTo>
                    <a:pt x="1" y="22"/>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69"/>
            <p:cNvSpPr/>
            <p:nvPr/>
          </p:nvSpPr>
          <p:spPr>
            <a:xfrm>
              <a:off x="2777496" y="1954062"/>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69"/>
            <p:cNvSpPr/>
            <p:nvPr/>
          </p:nvSpPr>
          <p:spPr>
            <a:xfrm>
              <a:off x="2777632" y="1953628"/>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69"/>
            <p:cNvSpPr/>
            <p:nvPr/>
          </p:nvSpPr>
          <p:spPr>
            <a:xfrm>
              <a:off x="2776926" y="1955909"/>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69"/>
            <p:cNvSpPr/>
            <p:nvPr/>
          </p:nvSpPr>
          <p:spPr>
            <a:xfrm>
              <a:off x="2777251" y="1954959"/>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69"/>
            <p:cNvSpPr/>
            <p:nvPr/>
          </p:nvSpPr>
          <p:spPr>
            <a:xfrm>
              <a:off x="2777781" y="195324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69"/>
            <p:cNvSpPr/>
            <p:nvPr/>
          </p:nvSpPr>
          <p:spPr>
            <a:xfrm>
              <a:off x="2777061" y="1955434"/>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69"/>
            <p:cNvSpPr/>
            <p:nvPr/>
          </p:nvSpPr>
          <p:spPr>
            <a:xfrm>
              <a:off x="2776586" y="1956914"/>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69"/>
            <p:cNvSpPr/>
            <p:nvPr/>
          </p:nvSpPr>
          <p:spPr>
            <a:xfrm>
              <a:off x="2776206" y="19579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69"/>
            <p:cNvSpPr/>
            <p:nvPr/>
          </p:nvSpPr>
          <p:spPr>
            <a:xfrm>
              <a:off x="2776016" y="195847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69"/>
            <p:cNvSpPr/>
            <p:nvPr/>
          </p:nvSpPr>
          <p:spPr>
            <a:xfrm>
              <a:off x="2776396" y="1957430"/>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69"/>
            <p:cNvSpPr/>
            <p:nvPr/>
          </p:nvSpPr>
          <p:spPr>
            <a:xfrm>
              <a:off x="2777401" y="1954483"/>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69"/>
            <p:cNvSpPr/>
            <p:nvPr/>
          </p:nvSpPr>
          <p:spPr>
            <a:xfrm>
              <a:off x="2772554" y="1964802"/>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69"/>
            <p:cNvSpPr/>
            <p:nvPr/>
          </p:nvSpPr>
          <p:spPr>
            <a:xfrm>
              <a:off x="2775826" y="1959005"/>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69"/>
            <p:cNvSpPr/>
            <p:nvPr/>
          </p:nvSpPr>
          <p:spPr>
            <a:xfrm>
              <a:off x="2771698" y="196550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69"/>
            <p:cNvSpPr/>
            <p:nvPr/>
          </p:nvSpPr>
          <p:spPr>
            <a:xfrm>
              <a:off x="2800401" y="1951917"/>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69"/>
            <p:cNvSpPr/>
            <p:nvPr/>
          </p:nvSpPr>
          <p:spPr>
            <a:xfrm>
              <a:off x="2800591" y="195258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69"/>
            <p:cNvSpPr/>
            <p:nvPr/>
          </p:nvSpPr>
          <p:spPr>
            <a:xfrm>
              <a:off x="2800591" y="195301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69"/>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69"/>
            <p:cNvSpPr/>
            <p:nvPr/>
          </p:nvSpPr>
          <p:spPr>
            <a:xfrm>
              <a:off x="2800550" y="19522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69"/>
            <p:cNvSpPr/>
            <p:nvPr/>
          </p:nvSpPr>
          <p:spPr>
            <a:xfrm>
              <a:off x="2783293" y="189064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69"/>
            <p:cNvSpPr/>
            <p:nvPr/>
          </p:nvSpPr>
          <p:spPr>
            <a:xfrm>
              <a:off x="2821609" y="1933425"/>
              <a:ext cx="0" cy="109"/>
            </a:xfrm>
            <a:custGeom>
              <a:rect b="b" l="l" r="r" t="t"/>
              <a:pathLst>
                <a:path extrusionOk="0" h="8" w="0">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69"/>
            <p:cNvSpPr/>
            <p:nvPr/>
          </p:nvSpPr>
          <p:spPr>
            <a:xfrm>
              <a:off x="2821555" y="193285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69"/>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69"/>
            <p:cNvSpPr/>
            <p:nvPr/>
          </p:nvSpPr>
          <p:spPr>
            <a:xfrm>
              <a:off x="2782913" y="1890262"/>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69"/>
            <p:cNvSpPr/>
            <p:nvPr/>
          </p:nvSpPr>
          <p:spPr>
            <a:xfrm>
              <a:off x="2783198" y="1890547"/>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69"/>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69"/>
            <p:cNvSpPr/>
            <p:nvPr/>
          </p:nvSpPr>
          <p:spPr>
            <a:xfrm>
              <a:off x="2821650" y="1933995"/>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69"/>
            <p:cNvSpPr/>
            <p:nvPr/>
          </p:nvSpPr>
          <p:spPr>
            <a:xfrm>
              <a:off x="2782574" y="18899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69"/>
            <p:cNvSpPr/>
            <p:nvPr/>
          </p:nvSpPr>
          <p:spPr>
            <a:xfrm>
              <a:off x="2782723" y="1890072"/>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69"/>
            <p:cNvSpPr/>
            <p:nvPr/>
          </p:nvSpPr>
          <p:spPr>
            <a:xfrm>
              <a:off x="2783103" y="1890411"/>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69"/>
            <p:cNvSpPr/>
            <p:nvPr/>
          </p:nvSpPr>
          <p:spPr>
            <a:xfrm>
              <a:off x="2783334" y="1890696"/>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69"/>
            <p:cNvSpPr/>
            <p:nvPr/>
          </p:nvSpPr>
          <p:spPr>
            <a:xfrm>
              <a:off x="2821324" y="1935950"/>
              <a:ext cx="0" cy="14"/>
            </a:xfrm>
            <a:custGeom>
              <a:rect b="b" l="l" r="r" t="t"/>
              <a:pathLst>
                <a:path extrusionOk="0" h="1" w="0">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69"/>
            <p:cNvSpPr/>
            <p:nvPr/>
          </p:nvSpPr>
          <p:spPr>
            <a:xfrm>
              <a:off x="2821609" y="1934945"/>
              <a:ext cx="0" cy="68"/>
            </a:xfrm>
            <a:custGeom>
              <a:rect b="b" l="l" r="r" t="t"/>
              <a:pathLst>
                <a:path extrusionOk="0" h="5" w="0">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69"/>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69"/>
            <p:cNvSpPr/>
            <p:nvPr/>
          </p:nvSpPr>
          <p:spPr>
            <a:xfrm>
              <a:off x="2821039" y="1936330"/>
              <a:ext cx="0" cy="54"/>
            </a:xfrm>
            <a:custGeom>
              <a:rect b="b" l="l" r="r" t="t"/>
              <a:pathLst>
                <a:path extrusionOk="0" h="4" w="0">
                  <a:moveTo>
                    <a:pt x="0" y="4"/>
                  </a:moveTo>
                  <a:lnTo>
                    <a:pt x="0"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69"/>
            <p:cNvSpPr/>
            <p:nvPr/>
          </p:nvSpPr>
          <p:spPr>
            <a:xfrm>
              <a:off x="2821460" y="1935421"/>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69"/>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69"/>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69"/>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69"/>
            <p:cNvSpPr/>
            <p:nvPr/>
          </p:nvSpPr>
          <p:spPr>
            <a:xfrm>
              <a:off x="2186141" y="168088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69"/>
            <p:cNvSpPr/>
            <p:nvPr/>
          </p:nvSpPr>
          <p:spPr>
            <a:xfrm>
              <a:off x="2187187" y="1681358"/>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69"/>
            <p:cNvSpPr/>
            <p:nvPr/>
          </p:nvSpPr>
          <p:spPr>
            <a:xfrm>
              <a:off x="2188327" y="1682024"/>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69"/>
            <p:cNvSpPr/>
            <p:nvPr/>
          </p:nvSpPr>
          <p:spPr>
            <a:xfrm>
              <a:off x="2185571" y="1680652"/>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69"/>
            <p:cNvSpPr/>
            <p:nvPr/>
          </p:nvSpPr>
          <p:spPr>
            <a:xfrm>
              <a:off x="2186657" y="168112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69"/>
            <p:cNvSpPr/>
            <p:nvPr/>
          </p:nvSpPr>
          <p:spPr>
            <a:xfrm>
              <a:off x="2184756" y="1680313"/>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69"/>
            <p:cNvSpPr/>
            <p:nvPr/>
          </p:nvSpPr>
          <p:spPr>
            <a:xfrm>
              <a:off x="2185137" y="1680462"/>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69"/>
            <p:cNvSpPr/>
            <p:nvPr/>
          </p:nvSpPr>
          <p:spPr>
            <a:xfrm>
              <a:off x="2183616" y="167989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69"/>
            <p:cNvSpPr/>
            <p:nvPr/>
          </p:nvSpPr>
          <p:spPr>
            <a:xfrm>
              <a:off x="2175347" y="1698615"/>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69"/>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69"/>
            <p:cNvSpPr/>
            <p:nvPr/>
          </p:nvSpPr>
          <p:spPr>
            <a:xfrm>
              <a:off x="2187703" y="1681698"/>
              <a:ext cx="258" cy="109"/>
            </a:xfrm>
            <a:custGeom>
              <a:rect b="b" l="l" r="r" t="t"/>
              <a:pathLst>
                <a:path extrusionOk="0" h="8" w="19">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69"/>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69"/>
            <p:cNvSpPr/>
            <p:nvPr/>
          </p:nvSpPr>
          <p:spPr>
            <a:xfrm>
              <a:off x="2183711" y="16799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69"/>
            <p:cNvSpPr/>
            <p:nvPr/>
          </p:nvSpPr>
          <p:spPr>
            <a:xfrm>
              <a:off x="2184145" y="168008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69"/>
            <p:cNvSpPr/>
            <p:nvPr/>
          </p:nvSpPr>
          <p:spPr>
            <a:xfrm>
              <a:off x="2183860" y="167998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69"/>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69"/>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69"/>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69"/>
            <p:cNvSpPr/>
            <p:nvPr/>
          </p:nvSpPr>
          <p:spPr>
            <a:xfrm>
              <a:off x="2170215" y="16668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69"/>
            <p:cNvSpPr/>
            <p:nvPr/>
          </p:nvSpPr>
          <p:spPr>
            <a:xfrm>
              <a:off x="2170636" y="1667061"/>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69"/>
            <p:cNvSpPr/>
            <p:nvPr/>
          </p:nvSpPr>
          <p:spPr>
            <a:xfrm>
              <a:off x="2175252" y="1670524"/>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69"/>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69"/>
            <p:cNvSpPr/>
            <p:nvPr/>
          </p:nvSpPr>
          <p:spPr>
            <a:xfrm>
              <a:off x="2175592" y="167080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69"/>
            <p:cNvSpPr/>
            <p:nvPr/>
          </p:nvSpPr>
          <p:spPr>
            <a:xfrm>
              <a:off x="2174587" y="166985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69"/>
            <p:cNvSpPr/>
            <p:nvPr/>
          </p:nvSpPr>
          <p:spPr>
            <a:xfrm>
              <a:off x="2174207" y="1669573"/>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69"/>
            <p:cNvSpPr/>
            <p:nvPr/>
          </p:nvSpPr>
          <p:spPr>
            <a:xfrm>
              <a:off x="2171070" y="1667346"/>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69"/>
            <p:cNvSpPr/>
            <p:nvPr/>
          </p:nvSpPr>
          <p:spPr>
            <a:xfrm>
              <a:off x="2173786" y="1669247"/>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69"/>
            <p:cNvSpPr/>
            <p:nvPr/>
          </p:nvSpPr>
          <p:spPr>
            <a:xfrm>
              <a:off x="2174926" y="16701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69"/>
            <p:cNvSpPr/>
            <p:nvPr/>
          </p:nvSpPr>
          <p:spPr>
            <a:xfrm>
              <a:off x="2171546" y="166767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69"/>
            <p:cNvSpPr/>
            <p:nvPr/>
          </p:nvSpPr>
          <p:spPr>
            <a:xfrm>
              <a:off x="2172971" y="1668623"/>
              <a:ext cx="54" cy="68"/>
            </a:xfrm>
            <a:custGeom>
              <a:rect b="b" l="l" r="r" t="t"/>
              <a:pathLst>
                <a:path extrusionOk="0" h="5" w="4">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69"/>
            <p:cNvSpPr/>
            <p:nvPr/>
          </p:nvSpPr>
          <p:spPr>
            <a:xfrm>
              <a:off x="2173351" y="1668908"/>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69"/>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69"/>
            <p:cNvSpPr/>
            <p:nvPr/>
          </p:nvSpPr>
          <p:spPr>
            <a:xfrm>
              <a:off x="2168599" y="166343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69"/>
            <p:cNvSpPr/>
            <p:nvPr/>
          </p:nvSpPr>
          <p:spPr>
            <a:xfrm>
              <a:off x="2168409" y="166387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69"/>
            <p:cNvSpPr/>
            <p:nvPr/>
          </p:nvSpPr>
          <p:spPr>
            <a:xfrm>
              <a:off x="2168450" y="1663680"/>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69"/>
            <p:cNvSpPr/>
            <p:nvPr/>
          </p:nvSpPr>
          <p:spPr>
            <a:xfrm>
              <a:off x="2168735" y="166334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69"/>
            <p:cNvSpPr/>
            <p:nvPr/>
          </p:nvSpPr>
          <p:spPr>
            <a:xfrm>
              <a:off x="2168694" y="166334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69"/>
            <p:cNvSpPr/>
            <p:nvPr/>
          </p:nvSpPr>
          <p:spPr>
            <a:xfrm>
              <a:off x="2168640" y="166339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69"/>
            <p:cNvSpPr/>
            <p:nvPr/>
          </p:nvSpPr>
          <p:spPr>
            <a:xfrm>
              <a:off x="2168504" y="16635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69"/>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69"/>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69"/>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69"/>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69"/>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69"/>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69"/>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69"/>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69"/>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69"/>
            <p:cNvSpPr/>
            <p:nvPr/>
          </p:nvSpPr>
          <p:spPr>
            <a:xfrm>
              <a:off x="2156855" y="164647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69"/>
            <p:cNvSpPr/>
            <p:nvPr/>
          </p:nvSpPr>
          <p:spPr>
            <a:xfrm>
              <a:off x="2157045" y="1646423"/>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69"/>
            <p:cNvSpPr/>
            <p:nvPr/>
          </p:nvSpPr>
          <p:spPr>
            <a:xfrm>
              <a:off x="2156570" y="1646518"/>
              <a:ext cx="204" cy="68"/>
            </a:xfrm>
            <a:custGeom>
              <a:rect b="b" l="l" r="r" t="t"/>
              <a:pathLst>
                <a:path extrusionOk="0" h="5" w="15">
                  <a:moveTo>
                    <a:pt x="1" y="4"/>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69"/>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69"/>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69"/>
            <p:cNvSpPr/>
            <p:nvPr/>
          </p:nvSpPr>
          <p:spPr>
            <a:xfrm>
              <a:off x="2157235" y="164638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69"/>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69"/>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69"/>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69"/>
            <p:cNvSpPr/>
            <p:nvPr/>
          </p:nvSpPr>
          <p:spPr>
            <a:xfrm>
              <a:off x="2156244" y="1646614"/>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69"/>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69"/>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69"/>
            <p:cNvSpPr/>
            <p:nvPr/>
          </p:nvSpPr>
          <p:spPr>
            <a:xfrm>
              <a:off x="2154248" y="1646614"/>
              <a:ext cx="394" cy="14"/>
            </a:xfrm>
            <a:custGeom>
              <a:rect b="b" l="l" r="r" t="t"/>
              <a:pathLst>
                <a:path extrusionOk="0" h="1" w="29">
                  <a:moveTo>
                    <a:pt x="0" y="1"/>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69"/>
            <p:cNvSpPr/>
            <p:nvPr/>
          </p:nvSpPr>
          <p:spPr>
            <a:xfrm>
              <a:off x="2153813" y="1646573"/>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69"/>
            <p:cNvSpPr/>
            <p:nvPr/>
          </p:nvSpPr>
          <p:spPr>
            <a:xfrm>
              <a:off x="2153433" y="1646518"/>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69"/>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69"/>
            <p:cNvSpPr/>
            <p:nvPr/>
          </p:nvSpPr>
          <p:spPr>
            <a:xfrm>
              <a:off x="2152958" y="1646478"/>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69"/>
            <p:cNvSpPr/>
            <p:nvPr/>
          </p:nvSpPr>
          <p:spPr>
            <a:xfrm>
              <a:off x="2155864" y="1646614"/>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69"/>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69"/>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69"/>
            <p:cNvSpPr/>
            <p:nvPr/>
          </p:nvSpPr>
          <p:spPr>
            <a:xfrm>
              <a:off x="2211667" y="1642866"/>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69"/>
            <p:cNvSpPr/>
            <p:nvPr/>
          </p:nvSpPr>
          <p:spPr>
            <a:xfrm>
              <a:off x="2209332" y="164214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69"/>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69"/>
            <p:cNvSpPr/>
            <p:nvPr/>
          </p:nvSpPr>
          <p:spPr>
            <a:xfrm>
              <a:off x="2212088" y="1642961"/>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69"/>
            <p:cNvSpPr/>
            <p:nvPr/>
          </p:nvSpPr>
          <p:spPr>
            <a:xfrm>
              <a:off x="2209807" y="164233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69"/>
            <p:cNvSpPr/>
            <p:nvPr/>
          </p:nvSpPr>
          <p:spPr>
            <a:xfrm>
              <a:off x="2209481" y="1642201"/>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69"/>
            <p:cNvSpPr/>
            <p:nvPr/>
          </p:nvSpPr>
          <p:spPr>
            <a:xfrm>
              <a:off x="2209576" y="1642242"/>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69"/>
            <p:cNvSpPr/>
            <p:nvPr/>
          </p:nvSpPr>
          <p:spPr>
            <a:xfrm>
              <a:off x="2209291" y="1642051"/>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69"/>
            <p:cNvSpPr/>
            <p:nvPr/>
          </p:nvSpPr>
          <p:spPr>
            <a:xfrm>
              <a:off x="2209956" y="1642432"/>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69"/>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69"/>
            <p:cNvSpPr/>
            <p:nvPr/>
          </p:nvSpPr>
          <p:spPr>
            <a:xfrm>
              <a:off x="2209196" y="164201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69"/>
            <p:cNvSpPr/>
            <p:nvPr/>
          </p:nvSpPr>
          <p:spPr>
            <a:xfrm>
              <a:off x="2210187" y="164248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69"/>
            <p:cNvSpPr/>
            <p:nvPr/>
          </p:nvSpPr>
          <p:spPr>
            <a:xfrm>
              <a:off x="2210472" y="1642581"/>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69"/>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69"/>
            <p:cNvSpPr/>
            <p:nvPr/>
          </p:nvSpPr>
          <p:spPr>
            <a:xfrm>
              <a:off x="2210757" y="164267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69"/>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69"/>
            <p:cNvSpPr/>
            <p:nvPr/>
          </p:nvSpPr>
          <p:spPr>
            <a:xfrm>
              <a:off x="2208286" y="16483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69"/>
            <p:cNvSpPr/>
            <p:nvPr/>
          </p:nvSpPr>
          <p:spPr>
            <a:xfrm>
              <a:off x="2208191" y="164832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69"/>
            <p:cNvSpPr/>
            <p:nvPr/>
          </p:nvSpPr>
          <p:spPr>
            <a:xfrm>
              <a:off x="2209956" y="1649085"/>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69"/>
            <p:cNvSpPr/>
            <p:nvPr/>
          </p:nvSpPr>
          <p:spPr>
            <a:xfrm>
              <a:off x="2209427" y="1648895"/>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69"/>
            <p:cNvSpPr/>
            <p:nvPr/>
          </p:nvSpPr>
          <p:spPr>
            <a:xfrm>
              <a:off x="2208381" y="164847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69"/>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69"/>
            <p:cNvSpPr/>
            <p:nvPr/>
          </p:nvSpPr>
          <p:spPr>
            <a:xfrm>
              <a:off x="2208531" y="1648514"/>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69"/>
            <p:cNvSpPr/>
            <p:nvPr/>
          </p:nvSpPr>
          <p:spPr>
            <a:xfrm>
              <a:off x="2208816" y="16486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69"/>
            <p:cNvSpPr/>
            <p:nvPr/>
          </p:nvSpPr>
          <p:spPr>
            <a:xfrm>
              <a:off x="2209047" y="164880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69"/>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69"/>
            <p:cNvSpPr/>
            <p:nvPr/>
          </p:nvSpPr>
          <p:spPr>
            <a:xfrm>
              <a:off x="2174492" y="164632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69"/>
            <p:cNvSpPr/>
            <p:nvPr/>
          </p:nvSpPr>
          <p:spPr>
            <a:xfrm>
              <a:off x="2174356" y="16464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69"/>
            <p:cNvSpPr/>
            <p:nvPr/>
          </p:nvSpPr>
          <p:spPr>
            <a:xfrm>
              <a:off x="2174166" y="164666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69"/>
            <p:cNvSpPr/>
            <p:nvPr/>
          </p:nvSpPr>
          <p:spPr>
            <a:xfrm>
              <a:off x="2174587"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69"/>
            <p:cNvSpPr/>
            <p:nvPr/>
          </p:nvSpPr>
          <p:spPr>
            <a:xfrm>
              <a:off x="2173732" y="164727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69"/>
            <p:cNvSpPr/>
            <p:nvPr/>
          </p:nvSpPr>
          <p:spPr>
            <a:xfrm>
              <a:off x="2173976" y="164689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69"/>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69"/>
            <p:cNvSpPr/>
            <p:nvPr/>
          </p:nvSpPr>
          <p:spPr>
            <a:xfrm>
              <a:off x="2174682"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69"/>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69"/>
            <p:cNvSpPr/>
            <p:nvPr/>
          </p:nvSpPr>
          <p:spPr>
            <a:xfrm>
              <a:off x="2184906" y="1639635"/>
              <a:ext cx="489" cy="339"/>
            </a:xfrm>
            <a:custGeom>
              <a:rect b="b" l="l" r="r" t="t"/>
              <a:pathLst>
                <a:path extrusionOk="0" h="25" w="36">
                  <a:moveTo>
                    <a:pt x="0" y="25"/>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69"/>
            <p:cNvSpPr/>
            <p:nvPr/>
          </p:nvSpPr>
          <p:spPr>
            <a:xfrm>
              <a:off x="2173501" y="164771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69"/>
            <p:cNvSpPr/>
            <p:nvPr/>
          </p:nvSpPr>
          <p:spPr>
            <a:xfrm>
              <a:off x="2184376" y="1640056"/>
              <a:ext cx="353" cy="299"/>
            </a:xfrm>
            <a:custGeom>
              <a:rect b="b" l="l" r="r" t="t"/>
              <a:pathLst>
                <a:path extrusionOk="0" h="22" w="26">
                  <a:moveTo>
                    <a:pt x="1"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69"/>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69"/>
            <p:cNvSpPr/>
            <p:nvPr/>
          </p:nvSpPr>
          <p:spPr>
            <a:xfrm>
              <a:off x="2183860" y="1640490"/>
              <a:ext cx="339" cy="244"/>
            </a:xfrm>
            <a:custGeom>
              <a:rect b="b" l="l" r="r" t="t"/>
              <a:pathLst>
                <a:path extrusionOk="0" h="18" w="25">
                  <a:moveTo>
                    <a:pt x="0"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69"/>
            <p:cNvSpPr/>
            <p:nvPr/>
          </p:nvSpPr>
          <p:spPr>
            <a:xfrm>
              <a:off x="2183385" y="1640911"/>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69"/>
            <p:cNvSpPr/>
            <p:nvPr/>
          </p:nvSpPr>
          <p:spPr>
            <a:xfrm>
              <a:off x="2173501" y="1647754"/>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69"/>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69"/>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69"/>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69"/>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69"/>
            <p:cNvSpPr/>
            <p:nvPr/>
          </p:nvSpPr>
          <p:spPr>
            <a:xfrm>
              <a:off x="2073244" y="1623043"/>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69"/>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69"/>
            <p:cNvSpPr/>
            <p:nvPr/>
          </p:nvSpPr>
          <p:spPr>
            <a:xfrm>
              <a:off x="2074480" y="162336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69"/>
            <p:cNvSpPr/>
            <p:nvPr/>
          </p:nvSpPr>
          <p:spPr>
            <a:xfrm>
              <a:off x="2072769" y="1622853"/>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69"/>
            <p:cNvSpPr/>
            <p:nvPr/>
          </p:nvSpPr>
          <p:spPr>
            <a:xfrm>
              <a:off x="2072253" y="162260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69"/>
            <p:cNvSpPr/>
            <p:nvPr/>
          </p:nvSpPr>
          <p:spPr>
            <a:xfrm>
              <a:off x="2074005" y="1623274"/>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69"/>
            <p:cNvSpPr/>
            <p:nvPr/>
          </p:nvSpPr>
          <p:spPr>
            <a:xfrm>
              <a:off x="2073679" y="1623179"/>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69"/>
            <p:cNvSpPr/>
            <p:nvPr/>
          </p:nvSpPr>
          <p:spPr>
            <a:xfrm>
              <a:off x="2074249" y="1623328"/>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69"/>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69"/>
            <p:cNvSpPr/>
            <p:nvPr/>
          </p:nvSpPr>
          <p:spPr>
            <a:xfrm>
              <a:off x="2091031" y="163572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69"/>
            <p:cNvSpPr/>
            <p:nvPr/>
          </p:nvSpPr>
          <p:spPr>
            <a:xfrm>
              <a:off x="2091167" y="1635208"/>
              <a:ext cx="109" cy="204"/>
            </a:xfrm>
            <a:custGeom>
              <a:rect b="b" l="l" r="r" t="t"/>
              <a:pathLst>
                <a:path extrusionOk="0" h="15" w="8">
                  <a:moveTo>
                    <a:pt x="8"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69"/>
            <p:cNvSpPr/>
            <p:nvPr/>
          </p:nvSpPr>
          <p:spPr>
            <a:xfrm>
              <a:off x="2091547" y="1634353"/>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69"/>
            <p:cNvSpPr/>
            <p:nvPr/>
          </p:nvSpPr>
          <p:spPr>
            <a:xfrm>
              <a:off x="2092362" y="1633213"/>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69"/>
            <p:cNvSpPr/>
            <p:nvPr/>
          </p:nvSpPr>
          <p:spPr>
            <a:xfrm>
              <a:off x="2092117" y="16335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69"/>
            <p:cNvSpPr/>
            <p:nvPr/>
          </p:nvSpPr>
          <p:spPr>
            <a:xfrm>
              <a:off x="2092647" y="163292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69"/>
            <p:cNvSpPr/>
            <p:nvPr/>
          </p:nvSpPr>
          <p:spPr>
            <a:xfrm>
              <a:off x="2091832" y="163397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69"/>
            <p:cNvSpPr/>
            <p:nvPr/>
          </p:nvSpPr>
          <p:spPr>
            <a:xfrm>
              <a:off x="2090746" y="1637734"/>
              <a:ext cx="14" cy="95"/>
            </a:xfrm>
            <a:custGeom>
              <a:rect b="b" l="l" r="r" t="t"/>
              <a:pathLst>
                <a:path extrusionOk="0" h="7"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69"/>
            <p:cNvSpPr/>
            <p:nvPr/>
          </p:nvSpPr>
          <p:spPr>
            <a:xfrm>
              <a:off x="2093448" y="163226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69"/>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69"/>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69"/>
            <p:cNvSpPr/>
            <p:nvPr/>
          </p:nvSpPr>
          <p:spPr>
            <a:xfrm>
              <a:off x="2091357" y="163477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69"/>
            <p:cNvSpPr/>
            <p:nvPr/>
          </p:nvSpPr>
          <p:spPr>
            <a:xfrm>
              <a:off x="2093163" y="163245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69"/>
            <p:cNvSpPr/>
            <p:nvPr/>
          </p:nvSpPr>
          <p:spPr>
            <a:xfrm>
              <a:off x="2092878" y="163268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69"/>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69"/>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69"/>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69"/>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69"/>
            <p:cNvSpPr/>
            <p:nvPr/>
          </p:nvSpPr>
          <p:spPr>
            <a:xfrm>
              <a:off x="2215319" y="165450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69"/>
            <p:cNvSpPr/>
            <p:nvPr/>
          </p:nvSpPr>
          <p:spPr>
            <a:xfrm>
              <a:off x="2213948" y="1655127"/>
              <a:ext cx="679" cy="434"/>
            </a:xfrm>
            <a:custGeom>
              <a:rect b="b" l="l" r="r" t="t"/>
              <a:pathLst>
                <a:path extrusionOk="0" h="32" w="50">
                  <a:moveTo>
                    <a:pt x="49" y="0"/>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69"/>
            <p:cNvSpPr/>
            <p:nvPr/>
          </p:nvSpPr>
          <p:spPr>
            <a:xfrm>
              <a:off x="2215659" y="1654122"/>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69"/>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69"/>
            <p:cNvSpPr/>
            <p:nvPr/>
          </p:nvSpPr>
          <p:spPr>
            <a:xfrm>
              <a:off x="2249548" y="165649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69"/>
            <p:cNvSpPr/>
            <p:nvPr/>
          </p:nvSpPr>
          <p:spPr>
            <a:xfrm>
              <a:off x="2249304" y="1656172"/>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69"/>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69"/>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69"/>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69"/>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69"/>
            <p:cNvSpPr/>
            <p:nvPr/>
          </p:nvSpPr>
          <p:spPr>
            <a:xfrm>
              <a:off x="2250119" y="1657313"/>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69"/>
            <p:cNvSpPr/>
            <p:nvPr/>
          </p:nvSpPr>
          <p:spPr>
            <a:xfrm>
              <a:off x="2249928" y="1657068"/>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69"/>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69"/>
            <p:cNvSpPr/>
            <p:nvPr/>
          </p:nvSpPr>
          <p:spPr>
            <a:xfrm>
              <a:off x="2249738" y="1656837"/>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69"/>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69"/>
            <p:cNvSpPr/>
            <p:nvPr/>
          </p:nvSpPr>
          <p:spPr>
            <a:xfrm>
              <a:off x="2247933" y="1653796"/>
              <a:ext cx="149" cy="299"/>
            </a:xfrm>
            <a:custGeom>
              <a:rect b="b" l="l" r="r" t="t"/>
              <a:pathLst>
                <a:path extrusionOk="0" h="22" w="11">
                  <a:moveTo>
                    <a:pt x="11"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69"/>
            <p:cNvSpPr/>
            <p:nvPr/>
          </p:nvSpPr>
          <p:spPr>
            <a:xfrm>
              <a:off x="2255482" y="16754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69"/>
            <p:cNvSpPr/>
            <p:nvPr/>
          </p:nvSpPr>
          <p:spPr>
            <a:xfrm>
              <a:off x="2248258" y="1654366"/>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69"/>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69"/>
            <p:cNvSpPr/>
            <p:nvPr/>
          </p:nvSpPr>
          <p:spPr>
            <a:xfrm>
              <a:off x="2247593" y="1653226"/>
              <a:ext cx="204" cy="339"/>
            </a:xfrm>
            <a:custGeom>
              <a:rect b="b" l="l" r="r" t="t"/>
              <a:pathLst>
                <a:path extrusionOk="0" h="25" w="15">
                  <a:moveTo>
                    <a:pt x="15"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69"/>
            <p:cNvSpPr/>
            <p:nvPr/>
          </p:nvSpPr>
          <p:spPr>
            <a:xfrm>
              <a:off x="2247267" y="1652601"/>
              <a:ext cx="149" cy="353"/>
            </a:xfrm>
            <a:custGeom>
              <a:rect b="b" l="l" r="r" t="t"/>
              <a:pathLst>
                <a:path extrusionOk="0" h="26" w="11">
                  <a:moveTo>
                    <a:pt x="11"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69"/>
            <p:cNvSpPr/>
            <p:nvPr/>
          </p:nvSpPr>
          <p:spPr>
            <a:xfrm>
              <a:off x="2246697" y="1651610"/>
              <a:ext cx="394" cy="679"/>
            </a:xfrm>
            <a:custGeom>
              <a:rect b="b" l="l" r="r" t="t"/>
              <a:pathLst>
                <a:path extrusionOk="0" h="50" w="29">
                  <a:moveTo>
                    <a:pt x="28" y="49"/>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69"/>
            <p:cNvSpPr/>
            <p:nvPr/>
          </p:nvSpPr>
          <p:spPr>
            <a:xfrm>
              <a:off x="2246317" y="1650890"/>
              <a:ext cx="244" cy="448"/>
            </a:xfrm>
            <a:custGeom>
              <a:rect b="b" l="l" r="r" t="t"/>
              <a:pathLst>
                <a:path extrusionOk="0" h="33" w="18">
                  <a:moveTo>
                    <a:pt x="18"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69"/>
            <p:cNvSpPr/>
            <p:nvPr/>
          </p:nvSpPr>
          <p:spPr>
            <a:xfrm>
              <a:off x="2249073" y="1655792"/>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69"/>
            <p:cNvSpPr/>
            <p:nvPr/>
          </p:nvSpPr>
          <p:spPr>
            <a:xfrm>
              <a:off x="2248829" y="1655357"/>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69"/>
            <p:cNvSpPr/>
            <p:nvPr/>
          </p:nvSpPr>
          <p:spPr>
            <a:xfrm>
              <a:off x="2248544" y="1654882"/>
              <a:ext cx="163" cy="258"/>
            </a:xfrm>
            <a:custGeom>
              <a:rect b="b" l="l" r="r" t="t"/>
              <a:pathLst>
                <a:path extrusionOk="0" h="19" w="12">
                  <a:moveTo>
                    <a:pt x="1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69"/>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69"/>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69"/>
            <p:cNvSpPr/>
            <p:nvPr/>
          </p:nvSpPr>
          <p:spPr>
            <a:xfrm>
              <a:off x="2250784" y="1708364"/>
              <a:ext cx="204" cy="54"/>
            </a:xfrm>
            <a:custGeom>
              <a:rect b="b" l="l" r="r" t="t"/>
              <a:pathLst>
                <a:path extrusionOk="0" h="4" w="15">
                  <a:moveTo>
                    <a:pt x="1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69"/>
            <p:cNvSpPr/>
            <p:nvPr/>
          </p:nvSpPr>
          <p:spPr>
            <a:xfrm>
              <a:off x="2240845" y="170960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69"/>
            <p:cNvSpPr/>
            <p:nvPr/>
          </p:nvSpPr>
          <p:spPr>
            <a:xfrm>
              <a:off x="2251015" y="170826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69"/>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69"/>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69"/>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69"/>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69"/>
            <p:cNvSpPr/>
            <p:nvPr/>
          </p:nvSpPr>
          <p:spPr>
            <a:xfrm>
              <a:off x="2250214" y="1708459"/>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69"/>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69"/>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69"/>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69"/>
            <p:cNvSpPr/>
            <p:nvPr/>
          </p:nvSpPr>
          <p:spPr>
            <a:xfrm>
              <a:off x="2255631" y="169357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69"/>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69"/>
            <p:cNvSpPr/>
            <p:nvPr/>
          </p:nvSpPr>
          <p:spPr>
            <a:xfrm>
              <a:off x="2247023" y="168939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69"/>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69"/>
            <p:cNvSpPr/>
            <p:nvPr/>
          </p:nvSpPr>
          <p:spPr>
            <a:xfrm>
              <a:off x="2253581" y="169266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69"/>
            <p:cNvSpPr/>
            <p:nvPr/>
          </p:nvSpPr>
          <p:spPr>
            <a:xfrm>
              <a:off x="2214233" y="1690822"/>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69"/>
            <p:cNvSpPr/>
            <p:nvPr/>
          </p:nvSpPr>
          <p:spPr>
            <a:xfrm>
              <a:off x="2253296" y="1692533"/>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69"/>
            <p:cNvSpPr/>
            <p:nvPr/>
          </p:nvSpPr>
          <p:spPr>
            <a:xfrm>
              <a:off x="2254056" y="1692913"/>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69"/>
            <p:cNvSpPr/>
            <p:nvPr/>
          </p:nvSpPr>
          <p:spPr>
            <a:xfrm>
              <a:off x="2253011" y="1692383"/>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69"/>
            <p:cNvSpPr/>
            <p:nvPr/>
          </p:nvSpPr>
          <p:spPr>
            <a:xfrm>
              <a:off x="2213758" y="169048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69"/>
            <p:cNvSpPr/>
            <p:nvPr/>
          </p:nvSpPr>
          <p:spPr>
            <a:xfrm>
              <a:off x="2214708" y="1691243"/>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69"/>
            <p:cNvSpPr/>
            <p:nvPr/>
          </p:nvSpPr>
          <p:spPr>
            <a:xfrm>
              <a:off x="2252820" y="1692247"/>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69"/>
            <p:cNvSpPr/>
            <p:nvPr/>
          </p:nvSpPr>
          <p:spPr>
            <a:xfrm>
              <a:off x="2254531" y="1693144"/>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69"/>
            <p:cNvSpPr/>
            <p:nvPr/>
          </p:nvSpPr>
          <p:spPr>
            <a:xfrm>
              <a:off x="2255061" y="1693334"/>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69"/>
            <p:cNvSpPr/>
            <p:nvPr/>
          </p:nvSpPr>
          <p:spPr>
            <a:xfrm>
              <a:off x="2252400" y="1691867"/>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69"/>
            <p:cNvSpPr/>
            <p:nvPr/>
          </p:nvSpPr>
          <p:spPr>
            <a:xfrm>
              <a:off x="2252495" y="1692003"/>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69"/>
            <p:cNvSpPr/>
            <p:nvPr/>
          </p:nvSpPr>
          <p:spPr>
            <a:xfrm>
              <a:off x="2252305" y="1691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69"/>
            <p:cNvSpPr/>
            <p:nvPr/>
          </p:nvSpPr>
          <p:spPr>
            <a:xfrm>
              <a:off x="2252250" y="1691718"/>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69"/>
            <p:cNvSpPr/>
            <p:nvPr/>
          </p:nvSpPr>
          <p:spPr>
            <a:xfrm>
              <a:off x="2252209" y="16916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69"/>
            <p:cNvSpPr/>
            <p:nvPr/>
          </p:nvSpPr>
          <p:spPr>
            <a:xfrm>
              <a:off x="2252630" y="169209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69"/>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69"/>
            <p:cNvSpPr/>
            <p:nvPr/>
          </p:nvSpPr>
          <p:spPr>
            <a:xfrm>
              <a:off x="2198823" y="171097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69"/>
            <p:cNvSpPr/>
            <p:nvPr/>
          </p:nvSpPr>
          <p:spPr>
            <a:xfrm>
              <a:off x="2198728" y="171178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69"/>
            <p:cNvSpPr/>
            <p:nvPr/>
          </p:nvSpPr>
          <p:spPr>
            <a:xfrm>
              <a:off x="2198728" y="171391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69"/>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69"/>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69"/>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69"/>
            <p:cNvSpPr/>
            <p:nvPr/>
          </p:nvSpPr>
          <p:spPr>
            <a:xfrm>
              <a:off x="2199828" y="1716103"/>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69"/>
            <p:cNvSpPr/>
            <p:nvPr/>
          </p:nvSpPr>
          <p:spPr>
            <a:xfrm>
              <a:off x="2198687" y="17133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69"/>
            <p:cNvSpPr/>
            <p:nvPr/>
          </p:nvSpPr>
          <p:spPr>
            <a:xfrm>
              <a:off x="2201538" y="1717583"/>
              <a:ext cx="394" cy="339"/>
            </a:xfrm>
            <a:custGeom>
              <a:rect b="b" l="l" r="r" t="t"/>
              <a:pathLst>
                <a:path extrusionOk="0" h="25" w="29">
                  <a:moveTo>
                    <a:pt x="29"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69"/>
            <p:cNvSpPr/>
            <p:nvPr/>
          </p:nvSpPr>
          <p:spPr>
            <a:xfrm>
              <a:off x="2198918" y="1709980"/>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69"/>
            <p:cNvSpPr/>
            <p:nvPr/>
          </p:nvSpPr>
          <p:spPr>
            <a:xfrm>
              <a:off x="2200873" y="1717108"/>
              <a:ext cx="339" cy="244"/>
            </a:xfrm>
            <a:custGeom>
              <a:rect b="b" l="l" r="r" t="t"/>
              <a:pathLst>
                <a:path extrusionOk="0" h="18" w="25">
                  <a:moveTo>
                    <a:pt x="2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69"/>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69"/>
            <p:cNvSpPr/>
            <p:nvPr/>
          </p:nvSpPr>
          <p:spPr>
            <a:xfrm>
              <a:off x="2200343" y="1716578"/>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69"/>
            <p:cNvSpPr/>
            <p:nvPr/>
          </p:nvSpPr>
          <p:spPr>
            <a:xfrm>
              <a:off x="2199108" y="1709029"/>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69"/>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69"/>
            <p:cNvSpPr/>
            <p:nvPr/>
          </p:nvSpPr>
          <p:spPr>
            <a:xfrm>
              <a:off x="2199352" y="17082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69"/>
            <p:cNvSpPr/>
            <p:nvPr/>
          </p:nvSpPr>
          <p:spPr>
            <a:xfrm>
              <a:off x="2216609" y="1712967"/>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69"/>
            <p:cNvSpPr/>
            <p:nvPr/>
          </p:nvSpPr>
          <p:spPr>
            <a:xfrm>
              <a:off x="2216745" y="171311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69"/>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69"/>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69"/>
            <p:cNvSpPr/>
            <p:nvPr/>
          </p:nvSpPr>
          <p:spPr>
            <a:xfrm>
              <a:off x="2221782" y="16200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69"/>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69"/>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69"/>
            <p:cNvSpPr/>
            <p:nvPr/>
          </p:nvSpPr>
          <p:spPr>
            <a:xfrm>
              <a:off x="2213609" y="1650510"/>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69"/>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69"/>
            <p:cNvSpPr/>
            <p:nvPr/>
          </p:nvSpPr>
          <p:spPr>
            <a:xfrm>
              <a:off x="2214654" y="1650985"/>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69"/>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69"/>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69"/>
            <p:cNvSpPr/>
            <p:nvPr/>
          </p:nvSpPr>
          <p:spPr>
            <a:xfrm>
              <a:off x="2211762" y="1648664"/>
              <a:ext cx="109" cy="149"/>
            </a:xfrm>
            <a:custGeom>
              <a:rect b="b" l="l" r="r" t="t"/>
              <a:pathLst>
                <a:path extrusionOk="0" h="11" w="8">
                  <a:moveTo>
                    <a:pt x="0" y="0"/>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69"/>
            <p:cNvSpPr/>
            <p:nvPr/>
          </p:nvSpPr>
          <p:spPr>
            <a:xfrm>
              <a:off x="2212332" y="1649465"/>
              <a:ext cx="204" cy="204"/>
            </a:xfrm>
            <a:custGeom>
              <a:rect b="b" l="l" r="r" t="t"/>
              <a:pathLst>
                <a:path extrusionOk="0" h="15" w="15">
                  <a:moveTo>
                    <a:pt x="14"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69"/>
            <p:cNvSpPr/>
            <p:nvPr/>
          </p:nvSpPr>
          <p:spPr>
            <a:xfrm>
              <a:off x="2212047" y="1649085"/>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69"/>
            <p:cNvSpPr/>
            <p:nvPr/>
          </p:nvSpPr>
          <p:spPr>
            <a:xfrm>
              <a:off x="2211667" y="1648324"/>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69"/>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69"/>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69"/>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69"/>
            <p:cNvSpPr/>
            <p:nvPr/>
          </p:nvSpPr>
          <p:spPr>
            <a:xfrm>
              <a:off x="2216270" y="1651420"/>
              <a:ext cx="638" cy="54"/>
            </a:xfrm>
            <a:custGeom>
              <a:rect b="b" l="l" r="r" t="t"/>
              <a:pathLst>
                <a:path extrusionOk="0" h="4" w="47">
                  <a:moveTo>
                    <a:pt x="1" y="4"/>
                  </a:moveTo>
                  <a:lnTo>
                    <a:pt x="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69"/>
            <p:cNvSpPr/>
            <p:nvPr/>
          </p:nvSpPr>
          <p:spPr>
            <a:xfrm>
              <a:off x="2217600" y="165136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69"/>
            <p:cNvSpPr/>
            <p:nvPr/>
          </p:nvSpPr>
          <p:spPr>
            <a:xfrm>
              <a:off x="2242895" y="1649370"/>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69"/>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69"/>
            <p:cNvSpPr/>
            <p:nvPr/>
          </p:nvSpPr>
          <p:spPr>
            <a:xfrm>
              <a:off x="2216989" y="165136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69"/>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69"/>
            <p:cNvSpPr/>
            <p:nvPr/>
          </p:nvSpPr>
          <p:spPr>
            <a:xfrm>
              <a:off x="2215564" y="1651515"/>
              <a:ext cx="679" cy="54"/>
            </a:xfrm>
            <a:custGeom>
              <a:rect b="b" l="l" r="r" t="t"/>
              <a:pathLst>
                <a:path extrusionOk="0" h="4" w="50">
                  <a:moveTo>
                    <a:pt x="0" y="4"/>
                  </a:moveTo>
                  <a:lnTo>
                    <a:pt x="4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69"/>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69"/>
            <p:cNvSpPr/>
            <p:nvPr/>
          </p:nvSpPr>
          <p:spPr>
            <a:xfrm>
              <a:off x="2263764" y="1676796"/>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69"/>
            <p:cNvSpPr/>
            <p:nvPr/>
          </p:nvSpPr>
          <p:spPr>
            <a:xfrm>
              <a:off x="2263479" y="1676606"/>
              <a:ext cx="244" cy="204"/>
            </a:xfrm>
            <a:custGeom>
              <a:rect b="b" l="l" r="r" t="t"/>
              <a:pathLst>
                <a:path extrusionOk="0" h="15" w="18">
                  <a:moveTo>
                    <a:pt x="18"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69"/>
            <p:cNvSpPr/>
            <p:nvPr/>
          </p:nvSpPr>
          <p:spPr>
            <a:xfrm>
              <a:off x="2262528" y="1676226"/>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69"/>
            <p:cNvSpPr/>
            <p:nvPr/>
          </p:nvSpPr>
          <p:spPr>
            <a:xfrm>
              <a:off x="2262623" y="1676226"/>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69"/>
            <p:cNvSpPr/>
            <p:nvPr/>
          </p:nvSpPr>
          <p:spPr>
            <a:xfrm>
              <a:off x="2257532" y="167780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69"/>
            <p:cNvSpPr/>
            <p:nvPr/>
          </p:nvSpPr>
          <p:spPr>
            <a:xfrm>
              <a:off x="2262814" y="1676280"/>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69"/>
            <p:cNvSpPr/>
            <p:nvPr/>
          </p:nvSpPr>
          <p:spPr>
            <a:xfrm>
              <a:off x="2262949" y="1676321"/>
              <a:ext cx="204" cy="109"/>
            </a:xfrm>
            <a:custGeom>
              <a:rect b="b" l="l" r="r" t="t"/>
              <a:pathLst>
                <a:path extrusionOk="0" h="8" w="15">
                  <a:moveTo>
                    <a:pt x="15"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69"/>
            <p:cNvSpPr/>
            <p:nvPr/>
          </p:nvSpPr>
          <p:spPr>
            <a:xfrm>
              <a:off x="2262474" y="167618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69"/>
            <p:cNvSpPr/>
            <p:nvPr/>
          </p:nvSpPr>
          <p:spPr>
            <a:xfrm>
              <a:off x="2256486" y="167746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69"/>
            <p:cNvSpPr/>
            <p:nvPr/>
          </p:nvSpPr>
          <p:spPr>
            <a:xfrm>
              <a:off x="2263194" y="1676470"/>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69"/>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69"/>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69"/>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69"/>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69"/>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69"/>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69"/>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69"/>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69"/>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69"/>
            <p:cNvSpPr/>
            <p:nvPr/>
          </p:nvSpPr>
          <p:spPr>
            <a:xfrm>
              <a:off x="2277355" y="161173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69"/>
            <p:cNvSpPr/>
            <p:nvPr/>
          </p:nvSpPr>
          <p:spPr>
            <a:xfrm>
              <a:off x="2222923" y="1617001"/>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69"/>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69"/>
            <p:cNvSpPr/>
            <p:nvPr/>
          </p:nvSpPr>
          <p:spPr>
            <a:xfrm>
              <a:off x="2223208" y="1616811"/>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69"/>
            <p:cNvSpPr/>
            <p:nvPr/>
          </p:nvSpPr>
          <p:spPr>
            <a:xfrm>
              <a:off x="2276785" y="161177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69"/>
            <p:cNvSpPr/>
            <p:nvPr/>
          </p:nvSpPr>
          <p:spPr>
            <a:xfrm>
              <a:off x="2277016" y="1611774"/>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69"/>
            <p:cNvSpPr/>
            <p:nvPr/>
          </p:nvSpPr>
          <p:spPr>
            <a:xfrm>
              <a:off x="2263425" y="1618576"/>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69"/>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69"/>
            <p:cNvSpPr/>
            <p:nvPr/>
          </p:nvSpPr>
          <p:spPr>
            <a:xfrm>
              <a:off x="2256812" y="1617286"/>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69"/>
            <p:cNvSpPr/>
            <p:nvPr/>
          </p:nvSpPr>
          <p:spPr>
            <a:xfrm>
              <a:off x="2222638" y="1617096"/>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69"/>
            <p:cNvSpPr/>
            <p:nvPr/>
          </p:nvSpPr>
          <p:spPr>
            <a:xfrm>
              <a:off x="2278305" y="1611489"/>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69"/>
            <p:cNvSpPr/>
            <p:nvPr/>
          </p:nvSpPr>
          <p:spPr>
            <a:xfrm>
              <a:off x="2277966" y="1611584"/>
              <a:ext cx="353" cy="68"/>
            </a:xfrm>
            <a:custGeom>
              <a:rect b="b" l="l" r="r" t="t"/>
              <a:pathLst>
                <a:path extrusionOk="0" h="5" w="26">
                  <a:moveTo>
                    <a:pt x="1" y="4"/>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69"/>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69"/>
            <p:cNvSpPr/>
            <p:nvPr/>
          </p:nvSpPr>
          <p:spPr>
            <a:xfrm>
              <a:off x="2277640" y="1611638"/>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69"/>
            <p:cNvSpPr/>
            <p:nvPr/>
          </p:nvSpPr>
          <p:spPr>
            <a:xfrm>
              <a:off x="2222353" y="16171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69"/>
            <p:cNvSpPr/>
            <p:nvPr/>
          </p:nvSpPr>
          <p:spPr>
            <a:xfrm>
              <a:off x="2221972"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69"/>
            <p:cNvSpPr/>
            <p:nvPr/>
          </p:nvSpPr>
          <p:spPr>
            <a:xfrm>
              <a:off x="2268272" y="1618332"/>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69"/>
            <p:cNvSpPr/>
            <p:nvPr/>
          </p:nvSpPr>
          <p:spPr>
            <a:xfrm>
              <a:off x="2267701" y="1618291"/>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69"/>
            <p:cNvSpPr/>
            <p:nvPr/>
          </p:nvSpPr>
          <p:spPr>
            <a:xfrm>
              <a:off x="2276024"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69"/>
            <p:cNvSpPr/>
            <p:nvPr/>
          </p:nvSpPr>
          <p:spPr>
            <a:xfrm>
              <a:off x="2278726" y="1611448"/>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69"/>
            <p:cNvSpPr/>
            <p:nvPr/>
          </p:nvSpPr>
          <p:spPr>
            <a:xfrm>
              <a:off x="2266520" y="161819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69"/>
            <p:cNvSpPr/>
            <p:nvPr/>
          </p:nvSpPr>
          <p:spPr>
            <a:xfrm>
              <a:off x="2267131" y="1618237"/>
              <a:ext cx="299" cy="14"/>
            </a:xfrm>
            <a:custGeom>
              <a:rect b="b" l="l" r="r" t="t"/>
              <a:pathLst>
                <a:path extrusionOk="0" h="1" w="22">
                  <a:moveTo>
                    <a:pt x="1" y="1"/>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69"/>
            <p:cNvSpPr/>
            <p:nvPr/>
          </p:nvSpPr>
          <p:spPr>
            <a:xfrm>
              <a:off x="2269792" y="1618712"/>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69"/>
            <p:cNvSpPr/>
            <p:nvPr/>
          </p:nvSpPr>
          <p:spPr>
            <a:xfrm>
              <a:off x="2269317" y="1618576"/>
              <a:ext cx="299" cy="109"/>
            </a:xfrm>
            <a:custGeom>
              <a:rect b="b" l="l" r="r" t="t"/>
              <a:pathLst>
                <a:path extrusionOk="0" h="8" w="22">
                  <a:moveTo>
                    <a:pt x="1" y="0"/>
                  </a:moveTo>
                  <a:lnTo>
                    <a:pt x="22"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69"/>
            <p:cNvSpPr/>
            <p:nvPr/>
          </p:nvSpPr>
          <p:spPr>
            <a:xfrm>
              <a:off x="2263764" y="1618427"/>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69"/>
            <p:cNvSpPr/>
            <p:nvPr/>
          </p:nvSpPr>
          <p:spPr>
            <a:xfrm>
              <a:off x="2268801" y="1618427"/>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69"/>
            <p:cNvSpPr/>
            <p:nvPr/>
          </p:nvSpPr>
          <p:spPr>
            <a:xfrm>
              <a:off x="2264565" y="161833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69"/>
            <p:cNvSpPr/>
            <p:nvPr/>
          </p:nvSpPr>
          <p:spPr>
            <a:xfrm>
              <a:off x="227644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69"/>
            <p:cNvSpPr/>
            <p:nvPr/>
          </p:nvSpPr>
          <p:spPr>
            <a:xfrm>
              <a:off x="2264144" y="161838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69"/>
            <p:cNvSpPr/>
            <p:nvPr/>
          </p:nvSpPr>
          <p:spPr>
            <a:xfrm>
              <a:off x="2265570" y="1618237"/>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69"/>
            <p:cNvSpPr/>
            <p:nvPr/>
          </p:nvSpPr>
          <p:spPr>
            <a:xfrm>
              <a:off x="2266086" y="16181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69"/>
            <p:cNvSpPr/>
            <p:nvPr/>
          </p:nvSpPr>
          <p:spPr>
            <a:xfrm>
              <a:off x="227625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69"/>
            <p:cNvSpPr/>
            <p:nvPr/>
          </p:nvSpPr>
          <p:spPr>
            <a:xfrm>
              <a:off x="2276119"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69"/>
            <p:cNvSpPr/>
            <p:nvPr/>
          </p:nvSpPr>
          <p:spPr>
            <a:xfrm>
              <a:off x="2265040" y="1618291"/>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69"/>
            <p:cNvSpPr/>
            <p:nvPr/>
          </p:nvSpPr>
          <p:spPr>
            <a:xfrm>
              <a:off x="222130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69"/>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69"/>
            <p:cNvSpPr/>
            <p:nvPr/>
          </p:nvSpPr>
          <p:spPr>
            <a:xfrm>
              <a:off x="222168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69"/>
            <p:cNvSpPr/>
            <p:nvPr/>
          </p:nvSpPr>
          <p:spPr>
            <a:xfrm>
              <a:off x="2279446" y="161129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69"/>
            <p:cNvSpPr/>
            <p:nvPr/>
          </p:nvSpPr>
          <p:spPr>
            <a:xfrm>
              <a:off x="2279107" y="1611353"/>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69"/>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69"/>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69"/>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69"/>
            <p:cNvSpPr/>
            <p:nvPr/>
          </p:nvSpPr>
          <p:spPr>
            <a:xfrm>
              <a:off x="2252820" y="1570607"/>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69"/>
            <p:cNvSpPr/>
            <p:nvPr/>
          </p:nvSpPr>
          <p:spPr>
            <a:xfrm>
              <a:off x="2253445" y="1570322"/>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69"/>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69"/>
            <p:cNvSpPr/>
            <p:nvPr/>
          </p:nvSpPr>
          <p:spPr>
            <a:xfrm>
              <a:off x="2219786" y="159109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69"/>
            <p:cNvSpPr/>
            <p:nvPr/>
          </p:nvSpPr>
          <p:spPr>
            <a:xfrm>
              <a:off x="2220072" y="1591285"/>
              <a:ext cx="353" cy="258"/>
            </a:xfrm>
            <a:custGeom>
              <a:rect b="b" l="l" r="r" t="t"/>
              <a:pathLst>
                <a:path extrusionOk="0" h="19" w="26">
                  <a:moveTo>
                    <a:pt x="25"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69"/>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69"/>
            <p:cNvSpPr/>
            <p:nvPr/>
          </p:nvSpPr>
          <p:spPr>
            <a:xfrm>
              <a:off x="2223547" y="1592901"/>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69"/>
            <p:cNvSpPr/>
            <p:nvPr/>
          </p:nvSpPr>
          <p:spPr>
            <a:xfrm>
              <a:off x="2222312" y="1592860"/>
              <a:ext cx="489" cy="14"/>
            </a:xfrm>
            <a:custGeom>
              <a:rect b="b" l="l" r="r" t="t"/>
              <a:pathLst>
                <a:path extrusionOk="0" h="1" w="36">
                  <a:moveTo>
                    <a:pt x="0" y="0"/>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69"/>
            <p:cNvSpPr/>
            <p:nvPr/>
          </p:nvSpPr>
          <p:spPr>
            <a:xfrm>
              <a:off x="2224878" y="1592996"/>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69"/>
            <p:cNvSpPr/>
            <p:nvPr/>
          </p:nvSpPr>
          <p:spPr>
            <a:xfrm>
              <a:off x="2222923" y="1592860"/>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69"/>
            <p:cNvSpPr/>
            <p:nvPr/>
          </p:nvSpPr>
          <p:spPr>
            <a:xfrm>
              <a:off x="2224023" y="159295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69"/>
            <p:cNvSpPr/>
            <p:nvPr/>
          </p:nvSpPr>
          <p:spPr>
            <a:xfrm>
              <a:off x="2221592" y="1592806"/>
              <a:ext cx="584" cy="14"/>
            </a:xfrm>
            <a:custGeom>
              <a:rect b="b" l="l" r="r" t="t"/>
              <a:pathLst>
                <a:path extrusionOk="0" h="1" w="43">
                  <a:moveTo>
                    <a:pt x="1" y="1"/>
                  </a:moveTo>
                  <a:lnTo>
                    <a:pt x="4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69"/>
            <p:cNvSpPr/>
            <p:nvPr/>
          </p:nvSpPr>
          <p:spPr>
            <a:xfrm>
              <a:off x="2224444" y="15929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69"/>
            <p:cNvSpPr/>
            <p:nvPr/>
          </p:nvSpPr>
          <p:spPr>
            <a:xfrm>
              <a:off x="2225204" y="1592996"/>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69"/>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69"/>
            <p:cNvSpPr/>
            <p:nvPr/>
          </p:nvSpPr>
          <p:spPr>
            <a:xfrm>
              <a:off x="2225489" y="159305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69"/>
            <p:cNvSpPr/>
            <p:nvPr/>
          </p:nvSpPr>
          <p:spPr>
            <a:xfrm>
              <a:off x="2226494" y="159318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69"/>
            <p:cNvSpPr/>
            <p:nvPr/>
          </p:nvSpPr>
          <p:spPr>
            <a:xfrm>
              <a:off x="2226439" y="159318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69"/>
            <p:cNvSpPr/>
            <p:nvPr/>
          </p:nvSpPr>
          <p:spPr>
            <a:xfrm>
              <a:off x="2226154" y="159314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69"/>
            <p:cNvSpPr/>
            <p:nvPr/>
          </p:nvSpPr>
          <p:spPr>
            <a:xfrm>
              <a:off x="2226304" y="159314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69"/>
            <p:cNvSpPr/>
            <p:nvPr/>
          </p:nvSpPr>
          <p:spPr>
            <a:xfrm>
              <a:off x="222596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69"/>
            <p:cNvSpPr/>
            <p:nvPr/>
          </p:nvSpPr>
          <p:spPr>
            <a:xfrm>
              <a:off x="222577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69"/>
            <p:cNvSpPr/>
            <p:nvPr/>
          </p:nvSpPr>
          <p:spPr>
            <a:xfrm>
              <a:off x="2240044" y="1575454"/>
              <a:ext cx="299" cy="204"/>
            </a:xfrm>
            <a:custGeom>
              <a:rect b="b" l="l" r="r" t="t"/>
              <a:pathLst>
                <a:path extrusionOk="0" h="15" w="22">
                  <a:moveTo>
                    <a:pt x="0" y="1"/>
                  </a:moveTo>
                  <a:lnTo>
                    <a:pt x="2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69"/>
            <p:cNvSpPr/>
            <p:nvPr/>
          </p:nvSpPr>
          <p:spPr>
            <a:xfrm>
              <a:off x="2206195" y="1570566"/>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69"/>
            <p:cNvSpPr/>
            <p:nvPr/>
          </p:nvSpPr>
          <p:spPr>
            <a:xfrm>
              <a:off x="2208151" y="1569806"/>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69"/>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69"/>
            <p:cNvSpPr/>
            <p:nvPr/>
          </p:nvSpPr>
          <p:spPr>
            <a:xfrm>
              <a:off x="2207526" y="157009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69"/>
            <p:cNvSpPr/>
            <p:nvPr/>
          </p:nvSpPr>
          <p:spPr>
            <a:xfrm>
              <a:off x="2240899" y="1576024"/>
              <a:ext cx="339" cy="204"/>
            </a:xfrm>
            <a:custGeom>
              <a:rect b="b" l="l" r="r" t="t"/>
              <a:pathLst>
                <a:path extrusionOk="0" h="15" w="25">
                  <a:moveTo>
                    <a:pt x="0" y="1"/>
                  </a:moveTo>
                  <a:lnTo>
                    <a:pt x="2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69"/>
            <p:cNvSpPr/>
            <p:nvPr/>
          </p:nvSpPr>
          <p:spPr>
            <a:xfrm>
              <a:off x="2206915" y="1570322"/>
              <a:ext cx="244" cy="109"/>
            </a:xfrm>
            <a:custGeom>
              <a:rect b="b" l="l" r="r" t="t"/>
              <a:pathLst>
                <a:path extrusionOk="0" h="8" w="18">
                  <a:moveTo>
                    <a:pt x="0" y="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69"/>
            <p:cNvSpPr/>
            <p:nvPr/>
          </p:nvSpPr>
          <p:spPr>
            <a:xfrm>
              <a:off x="2241755" y="1576554"/>
              <a:ext cx="530" cy="299"/>
            </a:xfrm>
            <a:custGeom>
              <a:rect b="b" l="l" r="r" t="t"/>
              <a:pathLst>
                <a:path extrusionOk="0" h="22" w="39">
                  <a:moveTo>
                    <a:pt x="0" y="0"/>
                  </a:moveTo>
                  <a:lnTo>
                    <a:pt x="39"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69"/>
            <p:cNvSpPr/>
            <p:nvPr/>
          </p:nvSpPr>
          <p:spPr>
            <a:xfrm>
              <a:off x="2204539" y="15709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69"/>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69"/>
            <p:cNvSpPr/>
            <p:nvPr/>
          </p:nvSpPr>
          <p:spPr>
            <a:xfrm>
              <a:off x="2205394" y="157075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69"/>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69"/>
            <p:cNvSpPr/>
            <p:nvPr/>
          </p:nvSpPr>
          <p:spPr>
            <a:xfrm>
              <a:off x="2124445" y="1664672"/>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69"/>
            <p:cNvSpPr/>
            <p:nvPr/>
          </p:nvSpPr>
          <p:spPr>
            <a:xfrm>
              <a:off x="2126292" y="16646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69"/>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69"/>
            <p:cNvSpPr/>
            <p:nvPr/>
          </p:nvSpPr>
          <p:spPr>
            <a:xfrm>
              <a:off x="2125681" y="1664536"/>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69"/>
            <p:cNvSpPr/>
            <p:nvPr/>
          </p:nvSpPr>
          <p:spPr>
            <a:xfrm>
              <a:off x="2125206" y="166453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69"/>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69"/>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69"/>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69"/>
            <p:cNvSpPr/>
            <p:nvPr/>
          </p:nvSpPr>
          <p:spPr>
            <a:xfrm>
              <a:off x="2158620" y="162142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69"/>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69"/>
            <p:cNvSpPr/>
            <p:nvPr/>
          </p:nvSpPr>
          <p:spPr>
            <a:xfrm>
              <a:off x="2153433" y="159584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69"/>
            <p:cNvSpPr/>
            <p:nvPr/>
          </p:nvSpPr>
          <p:spPr>
            <a:xfrm>
              <a:off x="2158756" y="1621753"/>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69"/>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69"/>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69"/>
            <p:cNvSpPr/>
            <p:nvPr/>
          </p:nvSpPr>
          <p:spPr>
            <a:xfrm>
              <a:off x="2121445" y="1657027"/>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69"/>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69"/>
            <p:cNvSpPr/>
            <p:nvPr/>
          </p:nvSpPr>
          <p:spPr>
            <a:xfrm>
              <a:off x="2121159" y="16570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69"/>
            <p:cNvSpPr/>
            <p:nvPr/>
          </p:nvSpPr>
          <p:spPr>
            <a:xfrm>
              <a:off x="2122069" y="165712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69"/>
            <p:cNvSpPr/>
            <p:nvPr/>
          </p:nvSpPr>
          <p:spPr>
            <a:xfrm>
              <a:off x="2123020" y="1657598"/>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69"/>
            <p:cNvSpPr/>
            <p:nvPr/>
          </p:nvSpPr>
          <p:spPr>
            <a:xfrm>
              <a:off x="2122680" y="1657408"/>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69"/>
            <p:cNvSpPr/>
            <p:nvPr/>
          </p:nvSpPr>
          <p:spPr>
            <a:xfrm>
              <a:off x="2122395" y="1657258"/>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69"/>
            <p:cNvSpPr/>
            <p:nvPr/>
          </p:nvSpPr>
          <p:spPr>
            <a:xfrm>
              <a:off x="2121730" y="1657068"/>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69"/>
            <p:cNvSpPr/>
            <p:nvPr/>
          </p:nvSpPr>
          <p:spPr>
            <a:xfrm>
              <a:off x="2123305" y="1657788"/>
              <a:ext cx="434" cy="299"/>
            </a:xfrm>
            <a:custGeom>
              <a:rect b="b" l="l" r="r" t="t"/>
              <a:pathLst>
                <a:path extrusionOk="0" h="22" w="32">
                  <a:moveTo>
                    <a:pt x="0" y="0"/>
                  </a:moveTo>
                  <a:lnTo>
                    <a:pt x="3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69"/>
            <p:cNvSpPr/>
            <p:nvPr/>
          </p:nvSpPr>
          <p:spPr>
            <a:xfrm>
              <a:off x="2146454" y="1643436"/>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69"/>
            <p:cNvSpPr/>
            <p:nvPr/>
          </p:nvSpPr>
          <p:spPr>
            <a:xfrm>
              <a:off x="2146780" y="1643667"/>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69"/>
            <p:cNvSpPr/>
            <p:nvPr/>
          </p:nvSpPr>
          <p:spPr>
            <a:xfrm>
              <a:off x="2150867" y="16467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69"/>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69"/>
            <p:cNvSpPr/>
            <p:nvPr/>
          </p:nvSpPr>
          <p:spPr>
            <a:xfrm>
              <a:off x="2150731" y="164657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69"/>
            <p:cNvSpPr/>
            <p:nvPr/>
          </p:nvSpPr>
          <p:spPr>
            <a:xfrm>
              <a:off x="2157859" y="1623993"/>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69"/>
            <p:cNvSpPr/>
            <p:nvPr/>
          </p:nvSpPr>
          <p:spPr>
            <a:xfrm>
              <a:off x="2158090" y="162403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69"/>
            <p:cNvSpPr/>
            <p:nvPr/>
          </p:nvSpPr>
          <p:spPr>
            <a:xfrm>
              <a:off x="2147310" y="164404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69"/>
            <p:cNvSpPr/>
            <p:nvPr/>
          </p:nvSpPr>
          <p:spPr>
            <a:xfrm>
              <a:off x="2147785" y="16443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69"/>
            <p:cNvSpPr/>
            <p:nvPr/>
          </p:nvSpPr>
          <p:spPr>
            <a:xfrm>
              <a:off x="2145409" y="1642717"/>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69"/>
            <p:cNvSpPr/>
            <p:nvPr/>
          </p:nvSpPr>
          <p:spPr>
            <a:xfrm>
              <a:off x="2145069" y="1642486"/>
              <a:ext cx="299" cy="204"/>
            </a:xfrm>
            <a:custGeom>
              <a:rect b="b" l="l" r="r" t="t"/>
              <a:pathLst>
                <a:path extrusionOk="0" h="15" w="22">
                  <a:moveTo>
                    <a:pt x="22"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69"/>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69"/>
            <p:cNvSpPr/>
            <p:nvPr/>
          </p:nvSpPr>
          <p:spPr>
            <a:xfrm>
              <a:off x="2150921" y="1646763"/>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69"/>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69"/>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69"/>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69"/>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69"/>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69"/>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69"/>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69"/>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69"/>
            <p:cNvSpPr/>
            <p:nvPr/>
          </p:nvSpPr>
          <p:spPr>
            <a:xfrm>
              <a:off x="2095593" y="1634068"/>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69"/>
            <p:cNvSpPr/>
            <p:nvPr/>
          </p:nvSpPr>
          <p:spPr>
            <a:xfrm>
              <a:off x="2095308" y="1633688"/>
              <a:ext cx="244" cy="299"/>
            </a:xfrm>
            <a:custGeom>
              <a:rect b="b" l="l" r="r" t="t"/>
              <a:pathLst>
                <a:path extrusionOk="0" h="22" w="18">
                  <a:moveTo>
                    <a:pt x="0"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69"/>
            <p:cNvSpPr/>
            <p:nvPr/>
          </p:nvSpPr>
          <p:spPr>
            <a:xfrm>
              <a:off x="2095159" y="1633443"/>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69"/>
            <p:cNvSpPr/>
            <p:nvPr/>
          </p:nvSpPr>
          <p:spPr>
            <a:xfrm>
              <a:off x="2097345" y="1638969"/>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69"/>
            <p:cNvSpPr/>
            <p:nvPr/>
          </p:nvSpPr>
          <p:spPr>
            <a:xfrm>
              <a:off x="2096163" y="1635059"/>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69"/>
            <p:cNvSpPr/>
            <p:nvPr/>
          </p:nvSpPr>
          <p:spPr>
            <a:xfrm>
              <a:off x="2096014" y="163477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69"/>
            <p:cNvSpPr/>
            <p:nvPr/>
          </p:nvSpPr>
          <p:spPr>
            <a:xfrm>
              <a:off x="2097249" y="1638345"/>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69"/>
            <p:cNvSpPr/>
            <p:nvPr/>
          </p:nvSpPr>
          <p:spPr>
            <a:xfrm>
              <a:off x="2097059" y="1637299"/>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69"/>
            <p:cNvSpPr/>
            <p:nvPr/>
          </p:nvSpPr>
          <p:spPr>
            <a:xfrm>
              <a:off x="2096774" y="1636444"/>
              <a:ext cx="68" cy="149"/>
            </a:xfrm>
            <a:custGeom>
              <a:rect b="b" l="l" r="r" t="t"/>
              <a:pathLst>
                <a:path extrusionOk="0" h="11" w="5">
                  <a:moveTo>
                    <a:pt x="1"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69"/>
            <p:cNvSpPr/>
            <p:nvPr/>
          </p:nvSpPr>
          <p:spPr>
            <a:xfrm>
              <a:off x="2096639" y="1636009"/>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69"/>
            <p:cNvSpPr/>
            <p:nvPr/>
          </p:nvSpPr>
          <p:spPr>
            <a:xfrm>
              <a:off x="2097154" y="163777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69"/>
            <p:cNvSpPr/>
            <p:nvPr/>
          </p:nvSpPr>
          <p:spPr>
            <a:xfrm>
              <a:off x="2096924" y="163682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69"/>
            <p:cNvSpPr/>
            <p:nvPr/>
          </p:nvSpPr>
          <p:spPr>
            <a:xfrm>
              <a:off x="2096353" y="1635344"/>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69"/>
            <p:cNvSpPr/>
            <p:nvPr/>
          </p:nvSpPr>
          <p:spPr>
            <a:xfrm>
              <a:off x="2096489" y="1635724"/>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69"/>
            <p:cNvSpPr/>
            <p:nvPr/>
          </p:nvSpPr>
          <p:spPr>
            <a:xfrm>
              <a:off x="2095878" y="1634543"/>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69"/>
            <p:cNvSpPr/>
            <p:nvPr/>
          </p:nvSpPr>
          <p:spPr>
            <a:xfrm>
              <a:off x="2095729" y="1634299"/>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69"/>
            <p:cNvSpPr/>
            <p:nvPr/>
          </p:nvSpPr>
          <p:spPr>
            <a:xfrm>
              <a:off x="2095254" y="16329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69"/>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69"/>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69"/>
            <p:cNvSpPr/>
            <p:nvPr/>
          </p:nvSpPr>
          <p:spPr>
            <a:xfrm>
              <a:off x="2095064" y="163330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69"/>
            <p:cNvSpPr/>
            <p:nvPr/>
          </p:nvSpPr>
          <p:spPr>
            <a:xfrm>
              <a:off x="2109944" y="165649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69"/>
            <p:cNvSpPr/>
            <p:nvPr/>
          </p:nvSpPr>
          <p:spPr>
            <a:xfrm>
              <a:off x="2110555" y="1656362"/>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69"/>
            <p:cNvSpPr/>
            <p:nvPr/>
          </p:nvSpPr>
          <p:spPr>
            <a:xfrm>
              <a:off x="2118118" y="1656647"/>
              <a:ext cx="869" cy="394"/>
            </a:xfrm>
            <a:custGeom>
              <a:rect b="b" l="l" r="r" t="t"/>
              <a:pathLst>
                <a:path extrusionOk="0" h="29" w="64">
                  <a:moveTo>
                    <a:pt x="1" y="0"/>
                  </a:moveTo>
                  <a:lnTo>
                    <a:pt x="6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69"/>
            <p:cNvSpPr/>
            <p:nvPr/>
          </p:nvSpPr>
          <p:spPr>
            <a:xfrm>
              <a:off x="2109374" y="1656552"/>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69"/>
            <p:cNvSpPr/>
            <p:nvPr/>
          </p:nvSpPr>
          <p:spPr>
            <a:xfrm>
              <a:off x="2110325" y="1656403"/>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69"/>
            <p:cNvSpPr/>
            <p:nvPr/>
          </p:nvSpPr>
          <p:spPr>
            <a:xfrm>
              <a:off x="2117222" y="1656308"/>
              <a:ext cx="774" cy="299"/>
            </a:xfrm>
            <a:custGeom>
              <a:rect b="b" l="l" r="r" t="t"/>
              <a:pathLst>
                <a:path extrusionOk="0" h="22" w="57">
                  <a:moveTo>
                    <a:pt x="0" y="1"/>
                  </a:moveTo>
                  <a:lnTo>
                    <a:pt x="56"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69"/>
            <p:cNvSpPr/>
            <p:nvPr/>
          </p:nvSpPr>
          <p:spPr>
            <a:xfrm>
              <a:off x="2110650" y="165630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69"/>
            <p:cNvSpPr/>
            <p:nvPr/>
          </p:nvSpPr>
          <p:spPr>
            <a:xfrm>
              <a:off x="2110135" y="1656457"/>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69"/>
            <p:cNvSpPr/>
            <p:nvPr/>
          </p:nvSpPr>
          <p:spPr>
            <a:xfrm>
              <a:off x="2119069" y="1657123"/>
              <a:ext cx="964" cy="434"/>
            </a:xfrm>
            <a:custGeom>
              <a:rect b="b" l="l" r="r" t="t"/>
              <a:pathLst>
                <a:path extrusionOk="0" h="32" w="71">
                  <a:moveTo>
                    <a:pt x="1" y="0"/>
                  </a:moveTo>
                  <a:lnTo>
                    <a:pt x="7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69"/>
            <p:cNvSpPr/>
            <p:nvPr/>
          </p:nvSpPr>
          <p:spPr>
            <a:xfrm>
              <a:off x="2108994" y="1656593"/>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69"/>
            <p:cNvSpPr/>
            <p:nvPr/>
          </p:nvSpPr>
          <p:spPr>
            <a:xfrm>
              <a:off x="2109659" y="1656498"/>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69"/>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69"/>
            <p:cNvSpPr/>
            <p:nvPr/>
          </p:nvSpPr>
          <p:spPr>
            <a:xfrm>
              <a:off x="2106428" y="1656552"/>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69"/>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69"/>
            <p:cNvSpPr/>
            <p:nvPr/>
          </p:nvSpPr>
          <p:spPr>
            <a:xfrm>
              <a:off x="2110460" y="1656403"/>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69"/>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69"/>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69"/>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69"/>
            <p:cNvSpPr/>
            <p:nvPr/>
          </p:nvSpPr>
          <p:spPr>
            <a:xfrm>
              <a:off x="2303017" y="1816074"/>
              <a:ext cx="394" cy="1059"/>
            </a:xfrm>
            <a:custGeom>
              <a:rect b="b" l="l" r="r" t="t"/>
              <a:pathLst>
                <a:path extrusionOk="0" h="78" w="29">
                  <a:moveTo>
                    <a:pt x="29" y="0"/>
                  </a:moveTo>
                  <a:lnTo>
                    <a:pt x="1" y="7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69"/>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69"/>
            <p:cNvSpPr/>
            <p:nvPr/>
          </p:nvSpPr>
          <p:spPr>
            <a:xfrm>
              <a:off x="2312765" y="1818355"/>
              <a:ext cx="434" cy="204"/>
            </a:xfrm>
            <a:custGeom>
              <a:rect b="b" l="l" r="r" t="t"/>
              <a:pathLst>
                <a:path extrusionOk="0" h="15" w="32">
                  <a:moveTo>
                    <a:pt x="32"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69"/>
            <p:cNvSpPr/>
            <p:nvPr/>
          </p:nvSpPr>
          <p:spPr>
            <a:xfrm>
              <a:off x="2311530" y="1818776"/>
              <a:ext cx="434" cy="109"/>
            </a:xfrm>
            <a:custGeom>
              <a:rect b="b" l="l" r="r" t="t"/>
              <a:pathLst>
                <a:path extrusionOk="0" h="8" w="32">
                  <a:moveTo>
                    <a:pt x="3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69"/>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69"/>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69"/>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69"/>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69"/>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69"/>
            <p:cNvSpPr/>
            <p:nvPr/>
          </p:nvSpPr>
          <p:spPr>
            <a:xfrm>
              <a:off x="2312141" y="1818586"/>
              <a:ext cx="448" cy="163"/>
            </a:xfrm>
            <a:custGeom>
              <a:rect b="b" l="l" r="r" t="t"/>
              <a:pathLst>
                <a:path extrusionOk="0" h="12" w="33">
                  <a:moveTo>
                    <a:pt x="3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69"/>
            <p:cNvSpPr/>
            <p:nvPr/>
          </p:nvSpPr>
          <p:spPr>
            <a:xfrm>
              <a:off x="2305447" y="1817120"/>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69"/>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69"/>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69"/>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69"/>
            <p:cNvSpPr/>
            <p:nvPr/>
          </p:nvSpPr>
          <p:spPr>
            <a:xfrm>
              <a:off x="2453550" y="1892787"/>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69"/>
            <p:cNvSpPr/>
            <p:nvPr/>
          </p:nvSpPr>
          <p:spPr>
            <a:xfrm>
              <a:off x="2455791" y="1870737"/>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69"/>
            <p:cNvSpPr/>
            <p:nvPr/>
          </p:nvSpPr>
          <p:spPr>
            <a:xfrm>
              <a:off x="2453414" y="189288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69"/>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69"/>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69"/>
            <p:cNvSpPr/>
            <p:nvPr/>
          </p:nvSpPr>
          <p:spPr>
            <a:xfrm>
              <a:off x="2425553" y="1855571"/>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69"/>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69"/>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69"/>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69"/>
            <p:cNvSpPr/>
            <p:nvPr/>
          </p:nvSpPr>
          <p:spPr>
            <a:xfrm>
              <a:off x="2425988" y="18556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69"/>
            <p:cNvSpPr/>
            <p:nvPr/>
          </p:nvSpPr>
          <p:spPr>
            <a:xfrm>
              <a:off x="2424508" y="18552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69"/>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69"/>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69"/>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69"/>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69"/>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69"/>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69"/>
            <p:cNvSpPr/>
            <p:nvPr/>
          </p:nvSpPr>
          <p:spPr>
            <a:xfrm>
              <a:off x="2435682" y="1868117"/>
              <a:ext cx="258" cy="163"/>
            </a:xfrm>
            <a:custGeom>
              <a:rect b="b" l="l" r="r" t="t"/>
              <a:pathLst>
                <a:path extrusionOk="0" h="12" w="19">
                  <a:moveTo>
                    <a:pt x="18"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69"/>
            <p:cNvSpPr/>
            <p:nvPr/>
          </p:nvSpPr>
          <p:spPr>
            <a:xfrm>
              <a:off x="2432695" y="1865035"/>
              <a:ext cx="204" cy="299"/>
            </a:xfrm>
            <a:custGeom>
              <a:rect b="b" l="l" r="r" t="t"/>
              <a:pathLst>
                <a:path extrusionOk="0" h="22" w="15">
                  <a:moveTo>
                    <a:pt x="14"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69"/>
            <p:cNvSpPr/>
            <p:nvPr/>
          </p:nvSpPr>
          <p:spPr>
            <a:xfrm>
              <a:off x="2435397" y="1867886"/>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69"/>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69"/>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69"/>
            <p:cNvSpPr/>
            <p:nvPr/>
          </p:nvSpPr>
          <p:spPr>
            <a:xfrm>
              <a:off x="2432315" y="1864505"/>
              <a:ext cx="244" cy="353"/>
            </a:xfrm>
            <a:custGeom>
              <a:rect b="b" l="l" r="r" t="t"/>
              <a:pathLst>
                <a:path extrusionOk="0" h="26" w="18">
                  <a:moveTo>
                    <a:pt x="1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69"/>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69"/>
            <p:cNvSpPr/>
            <p:nvPr/>
          </p:nvSpPr>
          <p:spPr>
            <a:xfrm>
              <a:off x="2435071" y="1867601"/>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69"/>
            <p:cNvSpPr/>
            <p:nvPr/>
          </p:nvSpPr>
          <p:spPr>
            <a:xfrm>
              <a:off x="2433021" y="1865551"/>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69"/>
            <p:cNvSpPr/>
            <p:nvPr/>
          </p:nvSpPr>
          <p:spPr>
            <a:xfrm>
              <a:off x="2434732" y="1867316"/>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69"/>
            <p:cNvSpPr/>
            <p:nvPr/>
          </p:nvSpPr>
          <p:spPr>
            <a:xfrm>
              <a:off x="2433456" y="1865985"/>
              <a:ext cx="299" cy="339"/>
            </a:xfrm>
            <a:custGeom>
              <a:rect b="b" l="l" r="r" t="t"/>
              <a:pathLst>
                <a:path extrusionOk="0" h="25" w="22">
                  <a:moveTo>
                    <a:pt x="21"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69"/>
            <p:cNvSpPr/>
            <p:nvPr/>
          </p:nvSpPr>
          <p:spPr>
            <a:xfrm>
              <a:off x="2434352" y="1866936"/>
              <a:ext cx="258" cy="244"/>
            </a:xfrm>
            <a:custGeom>
              <a:rect b="b" l="l" r="r" t="t"/>
              <a:pathLst>
                <a:path extrusionOk="0" h="18" w="19">
                  <a:moveTo>
                    <a:pt x="18"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69"/>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69"/>
            <p:cNvSpPr/>
            <p:nvPr/>
          </p:nvSpPr>
          <p:spPr>
            <a:xfrm>
              <a:off x="2433836" y="1866460"/>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69"/>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69"/>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69"/>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69"/>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69"/>
            <p:cNvSpPr/>
            <p:nvPr/>
          </p:nvSpPr>
          <p:spPr>
            <a:xfrm>
              <a:off x="2791942"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69"/>
            <p:cNvSpPr/>
            <p:nvPr/>
          </p:nvSpPr>
          <p:spPr>
            <a:xfrm>
              <a:off x="2790367" y="2002059"/>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69"/>
            <p:cNvSpPr/>
            <p:nvPr/>
          </p:nvSpPr>
          <p:spPr>
            <a:xfrm>
              <a:off x="2792458" y="2002154"/>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69"/>
            <p:cNvSpPr/>
            <p:nvPr/>
          </p:nvSpPr>
          <p:spPr>
            <a:xfrm>
              <a:off x="2790843" y="2002113"/>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69"/>
            <p:cNvSpPr/>
            <p:nvPr/>
          </p:nvSpPr>
          <p:spPr>
            <a:xfrm>
              <a:off x="2793463" y="2002059"/>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69"/>
            <p:cNvSpPr/>
            <p:nvPr/>
          </p:nvSpPr>
          <p:spPr>
            <a:xfrm>
              <a:off x="2792947" y="2002113"/>
              <a:ext cx="380" cy="14"/>
            </a:xfrm>
            <a:custGeom>
              <a:rect b="b" l="l" r="r" t="t"/>
              <a:pathLst>
                <a:path extrusionOk="0" h="1" w="28">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69"/>
            <p:cNvSpPr/>
            <p:nvPr/>
          </p:nvSpPr>
          <p:spPr>
            <a:xfrm>
              <a:off x="2793938" y="2002018"/>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69"/>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69"/>
            <p:cNvSpPr/>
            <p:nvPr/>
          </p:nvSpPr>
          <p:spPr>
            <a:xfrm>
              <a:off x="2783524" y="1996546"/>
              <a:ext cx="394" cy="68"/>
            </a:xfrm>
            <a:custGeom>
              <a:rect b="b" l="l" r="r" t="t"/>
              <a:pathLst>
                <a:path extrusionOk="0" h="5" w="29">
                  <a:moveTo>
                    <a:pt x="1" y="1"/>
                  </a:moveTo>
                  <a:lnTo>
                    <a:pt x="29"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69"/>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69"/>
            <p:cNvSpPr/>
            <p:nvPr/>
          </p:nvSpPr>
          <p:spPr>
            <a:xfrm>
              <a:off x="2789471" y="200186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69"/>
            <p:cNvSpPr/>
            <p:nvPr/>
          </p:nvSpPr>
          <p:spPr>
            <a:xfrm>
              <a:off x="2789091" y="200173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69"/>
            <p:cNvSpPr/>
            <p:nvPr/>
          </p:nvSpPr>
          <p:spPr>
            <a:xfrm>
              <a:off x="2789892" y="2001964"/>
              <a:ext cx="299" cy="109"/>
            </a:xfrm>
            <a:custGeom>
              <a:rect b="b" l="l" r="r" t="t"/>
              <a:pathLst>
                <a:path extrusionOk="0" h="8" w="22">
                  <a:moveTo>
                    <a:pt x="1" y="1"/>
                  </a:moveTo>
                  <a:lnTo>
                    <a:pt x="2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69"/>
            <p:cNvSpPr/>
            <p:nvPr/>
          </p:nvSpPr>
          <p:spPr>
            <a:xfrm>
              <a:off x="2794943" y="200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69"/>
            <p:cNvSpPr/>
            <p:nvPr/>
          </p:nvSpPr>
          <p:spPr>
            <a:xfrm>
              <a:off x="2796083" y="200025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69"/>
            <p:cNvSpPr/>
            <p:nvPr/>
          </p:nvSpPr>
          <p:spPr>
            <a:xfrm>
              <a:off x="2791847"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69"/>
            <p:cNvSpPr/>
            <p:nvPr/>
          </p:nvSpPr>
          <p:spPr>
            <a:xfrm>
              <a:off x="2794563" y="2001923"/>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69"/>
            <p:cNvSpPr/>
            <p:nvPr/>
          </p:nvSpPr>
          <p:spPr>
            <a:xfrm>
              <a:off x="2794794" y="200192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69"/>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69"/>
            <p:cNvSpPr/>
            <p:nvPr/>
          </p:nvSpPr>
          <p:spPr>
            <a:xfrm>
              <a:off x="2796749" y="199916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69"/>
            <p:cNvSpPr/>
            <p:nvPr/>
          </p:nvSpPr>
          <p:spPr>
            <a:xfrm>
              <a:off x="2796559" y="1999208"/>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69"/>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69"/>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69"/>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69"/>
            <p:cNvSpPr/>
            <p:nvPr/>
          </p:nvSpPr>
          <p:spPr>
            <a:xfrm>
              <a:off x="2794223" y="2001964"/>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69"/>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69"/>
            <p:cNvSpPr/>
            <p:nvPr/>
          </p:nvSpPr>
          <p:spPr>
            <a:xfrm>
              <a:off x="2888668" y="2013192"/>
              <a:ext cx="204" cy="244"/>
            </a:xfrm>
            <a:custGeom>
              <a:rect b="b" l="l" r="r" t="t"/>
              <a:pathLst>
                <a:path extrusionOk="0" h="18" w="15">
                  <a:moveTo>
                    <a:pt x="1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69"/>
            <p:cNvSpPr/>
            <p:nvPr/>
          </p:nvSpPr>
          <p:spPr>
            <a:xfrm>
              <a:off x="2888913" y="2013478"/>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69"/>
            <p:cNvSpPr/>
            <p:nvPr/>
          </p:nvSpPr>
          <p:spPr>
            <a:xfrm>
              <a:off x="2888438" y="2012907"/>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69"/>
            <p:cNvSpPr/>
            <p:nvPr/>
          </p:nvSpPr>
          <p:spPr>
            <a:xfrm>
              <a:off x="2889049" y="201370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69"/>
            <p:cNvSpPr/>
            <p:nvPr/>
          </p:nvSpPr>
          <p:spPr>
            <a:xfrm>
              <a:off x="2887582" y="20115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69"/>
            <p:cNvSpPr/>
            <p:nvPr/>
          </p:nvSpPr>
          <p:spPr>
            <a:xfrm>
              <a:off x="2888247" y="201256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69"/>
            <p:cNvSpPr/>
            <p:nvPr/>
          </p:nvSpPr>
          <p:spPr>
            <a:xfrm>
              <a:off x="2889239" y="2013898"/>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69"/>
            <p:cNvSpPr/>
            <p:nvPr/>
          </p:nvSpPr>
          <p:spPr>
            <a:xfrm>
              <a:off x="2887908" y="2012093"/>
              <a:ext cx="204" cy="353"/>
            </a:xfrm>
            <a:custGeom>
              <a:rect b="b" l="l" r="r" t="t"/>
              <a:pathLst>
                <a:path extrusionOk="0" h="26" w="15">
                  <a:moveTo>
                    <a:pt x="15"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69"/>
            <p:cNvSpPr/>
            <p:nvPr/>
          </p:nvSpPr>
          <p:spPr>
            <a:xfrm>
              <a:off x="2889334" y="2014048"/>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69"/>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69"/>
            <p:cNvSpPr/>
            <p:nvPr/>
          </p:nvSpPr>
          <p:spPr>
            <a:xfrm>
              <a:off x="2889483" y="201414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69"/>
            <p:cNvSpPr/>
            <p:nvPr/>
          </p:nvSpPr>
          <p:spPr>
            <a:xfrm>
              <a:off x="2889578" y="2014238"/>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69"/>
            <p:cNvSpPr/>
            <p:nvPr/>
          </p:nvSpPr>
          <p:spPr>
            <a:xfrm>
              <a:off x="2889619" y="2014279"/>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69"/>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69"/>
            <p:cNvSpPr/>
            <p:nvPr/>
          </p:nvSpPr>
          <p:spPr>
            <a:xfrm>
              <a:off x="2893950" y="2010952"/>
              <a:ext cx="54" cy="299"/>
            </a:xfrm>
            <a:custGeom>
              <a:rect b="b" l="l" r="r" t="t"/>
              <a:pathLst>
                <a:path extrusionOk="0" h="22" w="4">
                  <a:moveTo>
                    <a:pt x="0" y="1"/>
                  </a:moveTo>
                  <a:lnTo>
                    <a:pt x="4"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69"/>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69"/>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69"/>
            <p:cNvSpPr/>
            <p:nvPr/>
          </p:nvSpPr>
          <p:spPr>
            <a:xfrm>
              <a:off x="2889714" y="201433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69"/>
            <p:cNvSpPr/>
            <p:nvPr/>
          </p:nvSpPr>
          <p:spPr>
            <a:xfrm>
              <a:off x="2893855" y="2010477"/>
              <a:ext cx="54" cy="353"/>
            </a:xfrm>
            <a:custGeom>
              <a:rect b="b" l="l" r="r" t="t"/>
              <a:pathLst>
                <a:path extrusionOk="0" h="26" w="4">
                  <a:moveTo>
                    <a:pt x="0" y="1"/>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69"/>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69"/>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69"/>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69"/>
            <p:cNvSpPr/>
            <p:nvPr/>
          </p:nvSpPr>
          <p:spPr>
            <a:xfrm>
              <a:off x="2333674" y="1784181"/>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69"/>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69"/>
            <p:cNvSpPr/>
            <p:nvPr/>
          </p:nvSpPr>
          <p:spPr>
            <a:xfrm>
              <a:off x="2334530" y="1788403"/>
              <a:ext cx="204" cy="828"/>
            </a:xfrm>
            <a:custGeom>
              <a:rect b="b" l="l" r="r" t="t"/>
              <a:pathLst>
                <a:path extrusionOk="0" h="61" w="15">
                  <a:moveTo>
                    <a:pt x="1" y="1"/>
                  </a:moveTo>
                  <a:lnTo>
                    <a:pt x="15"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69"/>
            <p:cNvSpPr/>
            <p:nvPr/>
          </p:nvSpPr>
          <p:spPr>
            <a:xfrm>
              <a:off x="2334340" y="1787697"/>
              <a:ext cx="204" cy="720"/>
            </a:xfrm>
            <a:custGeom>
              <a:rect b="b" l="l" r="r" t="t"/>
              <a:pathLst>
                <a:path extrusionOk="0" h="53" w="15">
                  <a:moveTo>
                    <a:pt x="1" y="0"/>
                  </a:moveTo>
                  <a:lnTo>
                    <a:pt x="15"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69"/>
            <p:cNvSpPr/>
            <p:nvPr/>
          </p:nvSpPr>
          <p:spPr>
            <a:xfrm>
              <a:off x="2333770" y="17850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69"/>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69"/>
            <p:cNvSpPr/>
            <p:nvPr/>
          </p:nvSpPr>
          <p:spPr>
            <a:xfrm>
              <a:off x="2333865" y="178574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69"/>
            <p:cNvSpPr/>
            <p:nvPr/>
          </p:nvSpPr>
          <p:spPr>
            <a:xfrm>
              <a:off x="2334055" y="1786462"/>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69"/>
            <p:cNvSpPr/>
            <p:nvPr/>
          </p:nvSpPr>
          <p:spPr>
            <a:xfrm>
              <a:off x="2333674" y="178418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69"/>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69"/>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69"/>
            <p:cNvSpPr/>
            <p:nvPr/>
          </p:nvSpPr>
          <p:spPr>
            <a:xfrm>
              <a:off x="2337666" y="17936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69"/>
            <p:cNvSpPr/>
            <p:nvPr/>
          </p:nvSpPr>
          <p:spPr>
            <a:xfrm>
              <a:off x="2338046" y="1793590"/>
              <a:ext cx="679" cy="14"/>
            </a:xfrm>
            <a:custGeom>
              <a:rect b="b" l="l" r="r" t="t"/>
              <a:pathLst>
                <a:path extrusionOk="0" h="1" w="50">
                  <a:moveTo>
                    <a:pt x="1" y="0"/>
                  </a:moveTo>
                  <a:lnTo>
                    <a:pt x="5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69"/>
            <p:cNvSpPr/>
            <p:nvPr/>
          </p:nvSpPr>
          <p:spPr>
            <a:xfrm>
              <a:off x="2342663" y="1794255"/>
              <a:ext cx="353" cy="204"/>
            </a:xfrm>
            <a:custGeom>
              <a:rect b="b" l="l" r="r" t="t"/>
              <a:pathLst>
                <a:path extrusionOk="0" h="15" w="26">
                  <a:moveTo>
                    <a:pt x="1" y="0"/>
                  </a:moveTo>
                  <a:lnTo>
                    <a:pt x="25"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69"/>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69"/>
            <p:cNvSpPr/>
            <p:nvPr/>
          </p:nvSpPr>
          <p:spPr>
            <a:xfrm>
              <a:off x="2343192" y="1794540"/>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69"/>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69"/>
            <p:cNvSpPr/>
            <p:nvPr/>
          </p:nvSpPr>
          <p:spPr>
            <a:xfrm>
              <a:off x="238230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69"/>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69"/>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69"/>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69"/>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69"/>
            <p:cNvSpPr/>
            <p:nvPr/>
          </p:nvSpPr>
          <p:spPr>
            <a:xfrm>
              <a:off x="2397991" y="1811743"/>
              <a:ext cx="204" cy="14"/>
            </a:xfrm>
            <a:custGeom>
              <a:rect b="b" l="l" r="r" t="t"/>
              <a:pathLst>
                <a:path extrusionOk="0" h="1" w="15">
                  <a:moveTo>
                    <a:pt x="0"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69"/>
            <p:cNvSpPr/>
            <p:nvPr/>
          </p:nvSpPr>
          <p:spPr>
            <a:xfrm>
              <a:off x="2393185" y="1816685"/>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69"/>
            <p:cNvSpPr/>
            <p:nvPr/>
          </p:nvSpPr>
          <p:spPr>
            <a:xfrm>
              <a:off x="2399702" y="1812598"/>
              <a:ext cx="204" cy="204"/>
            </a:xfrm>
            <a:custGeom>
              <a:rect b="b" l="l" r="r" t="t"/>
              <a:pathLst>
                <a:path extrusionOk="0" h="15" w="15">
                  <a:moveTo>
                    <a:pt x="1" y="1"/>
                  </a:moveTo>
                  <a:lnTo>
                    <a:pt x="1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69"/>
            <p:cNvSpPr/>
            <p:nvPr/>
          </p:nvSpPr>
          <p:spPr>
            <a:xfrm>
              <a:off x="2399227" y="1812273"/>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69"/>
            <p:cNvSpPr/>
            <p:nvPr/>
          </p:nvSpPr>
          <p:spPr>
            <a:xfrm>
              <a:off x="2398426" y="181183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69"/>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69"/>
            <p:cNvSpPr/>
            <p:nvPr/>
          </p:nvSpPr>
          <p:spPr>
            <a:xfrm>
              <a:off x="2393755" y="181540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69"/>
            <p:cNvSpPr/>
            <p:nvPr/>
          </p:nvSpPr>
          <p:spPr>
            <a:xfrm>
              <a:off x="2400747" y="1813549"/>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69"/>
            <p:cNvSpPr/>
            <p:nvPr/>
          </p:nvSpPr>
          <p:spPr>
            <a:xfrm>
              <a:off x="2393375" y="181616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69"/>
            <p:cNvSpPr/>
            <p:nvPr/>
          </p:nvSpPr>
          <p:spPr>
            <a:xfrm>
              <a:off x="2400177" y="1813033"/>
              <a:ext cx="299" cy="244"/>
            </a:xfrm>
            <a:custGeom>
              <a:rect b="b" l="l" r="r" t="t"/>
              <a:pathLst>
                <a:path extrusionOk="0" h="18" w="22">
                  <a:moveTo>
                    <a:pt x="1" y="0"/>
                  </a:moveTo>
                  <a:lnTo>
                    <a:pt x="2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69"/>
            <p:cNvSpPr/>
            <p:nvPr/>
          </p:nvSpPr>
          <p:spPr>
            <a:xfrm>
              <a:off x="2393565" y="1815735"/>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69"/>
            <p:cNvSpPr/>
            <p:nvPr/>
          </p:nvSpPr>
          <p:spPr>
            <a:xfrm>
              <a:off x="2398806" y="1812028"/>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69"/>
            <p:cNvSpPr/>
            <p:nvPr/>
          </p:nvSpPr>
          <p:spPr>
            <a:xfrm>
              <a:off x="2394420" y="18142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69"/>
            <p:cNvSpPr/>
            <p:nvPr/>
          </p:nvSpPr>
          <p:spPr>
            <a:xfrm>
              <a:off x="2394040" y="181483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69"/>
            <p:cNvSpPr/>
            <p:nvPr/>
          </p:nvSpPr>
          <p:spPr>
            <a:xfrm>
              <a:off x="2394135" y="181464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69"/>
            <p:cNvSpPr/>
            <p:nvPr/>
          </p:nvSpPr>
          <p:spPr>
            <a:xfrm>
              <a:off x="2394230" y="181449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69"/>
            <p:cNvSpPr/>
            <p:nvPr/>
          </p:nvSpPr>
          <p:spPr>
            <a:xfrm>
              <a:off x="2394380" y="181430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69"/>
            <p:cNvSpPr/>
            <p:nvPr/>
          </p:nvSpPr>
          <p:spPr>
            <a:xfrm>
              <a:off x="2394325" y="181440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69"/>
            <p:cNvSpPr/>
            <p:nvPr/>
          </p:nvSpPr>
          <p:spPr>
            <a:xfrm>
              <a:off x="2393904" y="1815070"/>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69"/>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69"/>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69"/>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69"/>
            <p:cNvSpPr/>
            <p:nvPr/>
          </p:nvSpPr>
          <p:spPr>
            <a:xfrm>
              <a:off x="2083563" y="1634394"/>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69"/>
            <p:cNvSpPr/>
            <p:nvPr/>
          </p:nvSpPr>
          <p:spPr>
            <a:xfrm>
              <a:off x="2066972" y="1624699"/>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69"/>
            <p:cNvSpPr/>
            <p:nvPr/>
          </p:nvSpPr>
          <p:spPr>
            <a:xfrm>
              <a:off x="2087840" y="1638630"/>
              <a:ext cx="244" cy="299"/>
            </a:xfrm>
            <a:custGeom>
              <a:rect b="b" l="l" r="r" t="t"/>
              <a:pathLst>
                <a:path extrusionOk="0" h="22" w="18">
                  <a:moveTo>
                    <a:pt x="1"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69"/>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69"/>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69"/>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69"/>
            <p:cNvSpPr/>
            <p:nvPr/>
          </p:nvSpPr>
          <p:spPr>
            <a:xfrm>
              <a:off x="2088411" y="1639295"/>
              <a:ext cx="204" cy="204"/>
            </a:xfrm>
            <a:custGeom>
              <a:rect b="b" l="l" r="r" t="t"/>
              <a:pathLst>
                <a:path extrusionOk="0" h="15" w="15">
                  <a:moveTo>
                    <a:pt x="15"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69"/>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69"/>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69"/>
            <p:cNvSpPr/>
            <p:nvPr/>
          </p:nvSpPr>
          <p:spPr>
            <a:xfrm>
              <a:off x="2088125" y="1638969"/>
              <a:ext cx="204" cy="244"/>
            </a:xfrm>
            <a:custGeom>
              <a:rect b="b" l="l" r="r" t="t"/>
              <a:pathLst>
                <a:path extrusionOk="0" h="18" w="15">
                  <a:moveTo>
                    <a:pt x="1" y="0"/>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69"/>
            <p:cNvSpPr/>
            <p:nvPr/>
          </p:nvSpPr>
          <p:spPr>
            <a:xfrm>
              <a:off x="2088696" y="1639580"/>
              <a:ext cx="258" cy="204"/>
            </a:xfrm>
            <a:custGeom>
              <a:rect b="b" l="l" r="r" t="t"/>
              <a:pathLst>
                <a:path extrusionOk="0" h="15" w="19">
                  <a:moveTo>
                    <a:pt x="1" y="1"/>
                  </a:moveTo>
                  <a:lnTo>
                    <a:pt x="18"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69"/>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69"/>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69"/>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69"/>
            <p:cNvSpPr/>
            <p:nvPr/>
          </p:nvSpPr>
          <p:spPr>
            <a:xfrm>
              <a:off x="2101676" y="165801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69"/>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69"/>
            <p:cNvSpPr/>
            <p:nvPr/>
          </p:nvSpPr>
          <p:spPr>
            <a:xfrm>
              <a:off x="2101296" y="165820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69"/>
            <p:cNvSpPr/>
            <p:nvPr/>
          </p:nvSpPr>
          <p:spPr>
            <a:xfrm>
              <a:off x="2100630" y="1658684"/>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69"/>
            <p:cNvSpPr/>
            <p:nvPr/>
          </p:nvSpPr>
          <p:spPr>
            <a:xfrm>
              <a:off x="2100956" y="1658453"/>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69"/>
            <p:cNvSpPr/>
            <p:nvPr/>
          </p:nvSpPr>
          <p:spPr>
            <a:xfrm>
              <a:off x="2102056" y="1657829"/>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69"/>
            <p:cNvSpPr/>
            <p:nvPr/>
          </p:nvSpPr>
          <p:spPr>
            <a:xfrm>
              <a:off x="2103142" y="1657543"/>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69"/>
            <p:cNvSpPr/>
            <p:nvPr/>
          </p:nvSpPr>
          <p:spPr>
            <a:xfrm>
              <a:off x="2102816" y="1657638"/>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69"/>
            <p:cNvSpPr/>
            <p:nvPr/>
          </p:nvSpPr>
          <p:spPr>
            <a:xfrm>
              <a:off x="2102436" y="1657733"/>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69"/>
            <p:cNvSpPr/>
            <p:nvPr/>
          </p:nvSpPr>
          <p:spPr>
            <a:xfrm>
              <a:off x="2100345" y="165902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69"/>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69"/>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69"/>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69"/>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69"/>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69"/>
            <p:cNvSpPr/>
            <p:nvPr/>
          </p:nvSpPr>
          <p:spPr>
            <a:xfrm>
              <a:off x="2100060" y="1659308"/>
              <a:ext cx="204" cy="244"/>
            </a:xfrm>
            <a:custGeom>
              <a:rect b="b" l="l" r="r" t="t"/>
              <a:pathLst>
                <a:path extrusionOk="0" h="18" w="15">
                  <a:moveTo>
                    <a:pt x="0" y="18"/>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69"/>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69"/>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69"/>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69"/>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69"/>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69"/>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69"/>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69"/>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69"/>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69"/>
            <p:cNvSpPr/>
            <p:nvPr/>
          </p:nvSpPr>
          <p:spPr>
            <a:xfrm>
              <a:off x="1391722" y="1941503"/>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69"/>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69"/>
            <p:cNvSpPr/>
            <p:nvPr/>
          </p:nvSpPr>
          <p:spPr>
            <a:xfrm>
              <a:off x="1391586" y="193893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69"/>
            <p:cNvSpPr/>
            <p:nvPr/>
          </p:nvSpPr>
          <p:spPr>
            <a:xfrm>
              <a:off x="1381403" y="1935230"/>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69"/>
            <p:cNvSpPr/>
            <p:nvPr/>
          </p:nvSpPr>
          <p:spPr>
            <a:xfrm>
              <a:off x="1391396" y="1938516"/>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69"/>
            <p:cNvSpPr/>
            <p:nvPr/>
          </p:nvSpPr>
          <p:spPr>
            <a:xfrm>
              <a:off x="1382163" y="1935665"/>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69"/>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69"/>
            <p:cNvSpPr/>
            <p:nvPr/>
          </p:nvSpPr>
          <p:spPr>
            <a:xfrm>
              <a:off x="1391627" y="1941978"/>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69"/>
            <p:cNvSpPr/>
            <p:nvPr/>
          </p:nvSpPr>
          <p:spPr>
            <a:xfrm>
              <a:off x="1391722" y="1939602"/>
              <a:ext cx="14" cy="109"/>
            </a:xfrm>
            <a:custGeom>
              <a:rect b="b" l="l" r="r" t="t"/>
              <a:pathLst>
                <a:path extrusionOk="0" h="8" w="1">
                  <a:moveTo>
                    <a:pt x="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69"/>
            <p:cNvSpPr/>
            <p:nvPr/>
          </p:nvSpPr>
          <p:spPr>
            <a:xfrm>
              <a:off x="1391722" y="19399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69"/>
            <p:cNvSpPr/>
            <p:nvPr/>
          </p:nvSpPr>
          <p:spPr>
            <a:xfrm>
              <a:off x="1391722" y="193941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69"/>
            <p:cNvSpPr/>
            <p:nvPr/>
          </p:nvSpPr>
          <p:spPr>
            <a:xfrm>
              <a:off x="1391627" y="193912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69"/>
            <p:cNvSpPr/>
            <p:nvPr/>
          </p:nvSpPr>
          <p:spPr>
            <a:xfrm>
              <a:off x="1391491" y="1938652"/>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69"/>
            <p:cNvSpPr/>
            <p:nvPr/>
          </p:nvSpPr>
          <p:spPr>
            <a:xfrm>
              <a:off x="1391532" y="193880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69"/>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69"/>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69"/>
            <p:cNvSpPr/>
            <p:nvPr/>
          </p:nvSpPr>
          <p:spPr>
            <a:xfrm>
              <a:off x="1378552" y="1934660"/>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69"/>
            <p:cNvSpPr/>
            <p:nvPr/>
          </p:nvSpPr>
          <p:spPr>
            <a:xfrm>
              <a:off x="1374370" y="193789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69"/>
            <p:cNvSpPr/>
            <p:nvPr/>
          </p:nvSpPr>
          <p:spPr>
            <a:xfrm>
              <a:off x="1373759" y="1938462"/>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69"/>
            <p:cNvSpPr/>
            <p:nvPr/>
          </p:nvSpPr>
          <p:spPr>
            <a:xfrm>
              <a:off x="1377601" y="193519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69"/>
            <p:cNvSpPr/>
            <p:nvPr/>
          </p:nvSpPr>
          <p:spPr>
            <a:xfrm>
              <a:off x="1378362" y="1934714"/>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69"/>
            <p:cNvSpPr/>
            <p:nvPr/>
          </p:nvSpPr>
          <p:spPr>
            <a:xfrm>
              <a:off x="1377370" y="1935380"/>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69"/>
            <p:cNvSpPr/>
            <p:nvPr/>
          </p:nvSpPr>
          <p:spPr>
            <a:xfrm>
              <a:off x="1377031" y="1935570"/>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69"/>
            <p:cNvSpPr/>
            <p:nvPr/>
          </p:nvSpPr>
          <p:spPr>
            <a:xfrm>
              <a:off x="1376705" y="1935855"/>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69"/>
            <p:cNvSpPr/>
            <p:nvPr/>
          </p:nvSpPr>
          <p:spPr>
            <a:xfrm>
              <a:off x="1375470" y="193690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69"/>
            <p:cNvSpPr/>
            <p:nvPr/>
          </p:nvSpPr>
          <p:spPr>
            <a:xfrm>
              <a:off x="1377846" y="193504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69"/>
            <p:cNvSpPr/>
            <p:nvPr/>
          </p:nvSpPr>
          <p:spPr>
            <a:xfrm>
              <a:off x="1378076" y="1934905"/>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69"/>
            <p:cNvSpPr/>
            <p:nvPr/>
          </p:nvSpPr>
          <p:spPr>
            <a:xfrm>
              <a:off x="1374899" y="1937376"/>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69"/>
            <p:cNvSpPr/>
            <p:nvPr/>
          </p:nvSpPr>
          <p:spPr>
            <a:xfrm>
              <a:off x="1375890" y="1936520"/>
              <a:ext cx="204" cy="109"/>
            </a:xfrm>
            <a:custGeom>
              <a:rect b="b" l="l" r="r" t="t"/>
              <a:pathLst>
                <a:path extrusionOk="0" h="8" w="15">
                  <a:moveTo>
                    <a:pt x="15"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69"/>
            <p:cNvSpPr/>
            <p:nvPr/>
          </p:nvSpPr>
          <p:spPr>
            <a:xfrm>
              <a:off x="1376325" y="193614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69"/>
            <p:cNvSpPr/>
            <p:nvPr/>
          </p:nvSpPr>
          <p:spPr>
            <a:xfrm>
              <a:off x="1378226" y="1934810"/>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69"/>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69"/>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69"/>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69"/>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69"/>
            <p:cNvSpPr/>
            <p:nvPr/>
          </p:nvSpPr>
          <p:spPr>
            <a:xfrm>
              <a:off x="1358213" y="1927342"/>
              <a:ext cx="394" cy="543"/>
            </a:xfrm>
            <a:custGeom>
              <a:rect b="b" l="l" r="r" t="t"/>
              <a:pathLst>
                <a:path extrusionOk="0" h="40" w="29">
                  <a:moveTo>
                    <a:pt x="1" y="39"/>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69"/>
            <p:cNvSpPr/>
            <p:nvPr/>
          </p:nvSpPr>
          <p:spPr>
            <a:xfrm>
              <a:off x="1360874" y="1924206"/>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69"/>
            <p:cNvSpPr/>
            <p:nvPr/>
          </p:nvSpPr>
          <p:spPr>
            <a:xfrm>
              <a:off x="1361064" y="192397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69"/>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69"/>
            <p:cNvSpPr/>
            <p:nvPr/>
          </p:nvSpPr>
          <p:spPr>
            <a:xfrm>
              <a:off x="1358647" y="1926826"/>
              <a:ext cx="339" cy="434"/>
            </a:xfrm>
            <a:custGeom>
              <a:rect b="b" l="l" r="r" t="t"/>
              <a:pathLst>
                <a:path extrusionOk="0" h="32" w="25">
                  <a:moveTo>
                    <a:pt x="0" y="32"/>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69"/>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69"/>
            <p:cNvSpPr/>
            <p:nvPr/>
          </p:nvSpPr>
          <p:spPr>
            <a:xfrm>
              <a:off x="1359788" y="1925441"/>
              <a:ext cx="204" cy="299"/>
            </a:xfrm>
            <a:custGeom>
              <a:rect b="b" l="l" r="r" t="t"/>
              <a:pathLst>
                <a:path extrusionOk="0" h="22" w="15">
                  <a:moveTo>
                    <a:pt x="0" y="22"/>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69"/>
            <p:cNvSpPr/>
            <p:nvPr/>
          </p:nvSpPr>
          <p:spPr>
            <a:xfrm>
              <a:off x="1359448" y="1925876"/>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69"/>
            <p:cNvSpPr/>
            <p:nvPr/>
          </p:nvSpPr>
          <p:spPr>
            <a:xfrm>
              <a:off x="1360113" y="1925115"/>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69"/>
            <p:cNvSpPr/>
            <p:nvPr/>
          </p:nvSpPr>
          <p:spPr>
            <a:xfrm>
              <a:off x="1361213" y="1923785"/>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69"/>
            <p:cNvSpPr/>
            <p:nvPr/>
          </p:nvSpPr>
          <p:spPr>
            <a:xfrm>
              <a:off x="1360643" y="1924450"/>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69"/>
            <p:cNvSpPr/>
            <p:nvPr/>
          </p:nvSpPr>
          <p:spPr>
            <a:xfrm>
              <a:off x="1360399" y="1924735"/>
              <a:ext cx="163" cy="244"/>
            </a:xfrm>
            <a:custGeom>
              <a:rect b="b" l="l" r="r" t="t"/>
              <a:pathLst>
                <a:path extrusionOk="0" h="18" w="12">
                  <a:moveTo>
                    <a:pt x="1"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69"/>
            <p:cNvSpPr/>
            <p:nvPr/>
          </p:nvSpPr>
          <p:spPr>
            <a:xfrm>
              <a:off x="1359068" y="1926351"/>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69"/>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69"/>
            <p:cNvSpPr/>
            <p:nvPr/>
          </p:nvSpPr>
          <p:spPr>
            <a:xfrm>
              <a:off x="1381973" y="1909664"/>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69"/>
            <p:cNvSpPr/>
            <p:nvPr/>
          </p:nvSpPr>
          <p:spPr>
            <a:xfrm>
              <a:off x="1381837" y="1909800"/>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69"/>
            <p:cNvSpPr/>
            <p:nvPr/>
          </p:nvSpPr>
          <p:spPr>
            <a:xfrm>
              <a:off x="1386970" y="1905618"/>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69"/>
            <p:cNvSpPr/>
            <p:nvPr/>
          </p:nvSpPr>
          <p:spPr>
            <a:xfrm>
              <a:off x="1382123" y="1909515"/>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69"/>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69"/>
            <p:cNvSpPr/>
            <p:nvPr/>
          </p:nvSpPr>
          <p:spPr>
            <a:xfrm>
              <a:off x="1387214" y="1905767"/>
              <a:ext cx="244" cy="204"/>
            </a:xfrm>
            <a:custGeom>
              <a:rect b="b" l="l" r="r" t="t"/>
              <a:pathLst>
                <a:path extrusionOk="0" h="15" w="18">
                  <a:moveTo>
                    <a:pt x="0"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69"/>
            <p:cNvSpPr/>
            <p:nvPr/>
          </p:nvSpPr>
          <p:spPr>
            <a:xfrm>
              <a:off x="1382408" y="1909189"/>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69"/>
            <p:cNvSpPr/>
            <p:nvPr/>
          </p:nvSpPr>
          <p:spPr>
            <a:xfrm>
              <a:off x="1381593" y="19099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69"/>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69"/>
            <p:cNvSpPr/>
            <p:nvPr/>
          </p:nvSpPr>
          <p:spPr>
            <a:xfrm>
              <a:off x="1382258" y="190937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69"/>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69"/>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69"/>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69"/>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69"/>
            <p:cNvSpPr/>
            <p:nvPr/>
          </p:nvSpPr>
          <p:spPr>
            <a:xfrm>
              <a:off x="1510797" y="1904382"/>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69"/>
            <p:cNvSpPr/>
            <p:nvPr/>
          </p:nvSpPr>
          <p:spPr>
            <a:xfrm>
              <a:off x="1511598" y="1896453"/>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69"/>
            <p:cNvSpPr/>
            <p:nvPr/>
          </p:nvSpPr>
          <p:spPr>
            <a:xfrm>
              <a:off x="1510647" y="1905998"/>
              <a:ext cx="14" cy="448"/>
            </a:xfrm>
            <a:custGeom>
              <a:rect b="b" l="l" r="r" t="t"/>
              <a:pathLst>
                <a:path extrusionOk="0" h="33" w="1">
                  <a:moveTo>
                    <a:pt x="1" y="3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69"/>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69"/>
            <p:cNvSpPr/>
            <p:nvPr/>
          </p:nvSpPr>
          <p:spPr>
            <a:xfrm>
              <a:off x="1510932" y="190282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69"/>
            <p:cNvSpPr/>
            <p:nvPr/>
          </p:nvSpPr>
          <p:spPr>
            <a:xfrm>
              <a:off x="1511082" y="1901056"/>
              <a:ext cx="54" cy="353"/>
            </a:xfrm>
            <a:custGeom>
              <a:rect b="b" l="l" r="r" t="t"/>
              <a:pathLst>
                <a:path extrusionOk="0" h="26" w="4">
                  <a:moveTo>
                    <a:pt x="0" y="2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69"/>
            <p:cNvSpPr/>
            <p:nvPr/>
          </p:nvSpPr>
          <p:spPr>
            <a:xfrm>
              <a:off x="1511462" y="1897824"/>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69"/>
            <p:cNvSpPr/>
            <p:nvPr/>
          </p:nvSpPr>
          <p:spPr>
            <a:xfrm>
              <a:off x="1511272" y="1899399"/>
              <a:ext cx="54" cy="339"/>
            </a:xfrm>
            <a:custGeom>
              <a:rect b="b" l="l" r="r" t="t"/>
              <a:pathLst>
                <a:path extrusionOk="0" h="25" w="4">
                  <a:moveTo>
                    <a:pt x="0" y="25"/>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69"/>
            <p:cNvSpPr/>
            <p:nvPr/>
          </p:nvSpPr>
          <p:spPr>
            <a:xfrm>
              <a:off x="1511788" y="1895068"/>
              <a:ext cx="14" cy="163"/>
            </a:xfrm>
            <a:custGeom>
              <a:rect b="b" l="l" r="r" t="t"/>
              <a:pathLst>
                <a:path extrusionOk="0" h="12"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69"/>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69"/>
            <p:cNvSpPr/>
            <p:nvPr/>
          </p:nvSpPr>
          <p:spPr>
            <a:xfrm>
              <a:off x="1418863" y="1933615"/>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69"/>
            <p:cNvSpPr/>
            <p:nvPr/>
          </p:nvSpPr>
          <p:spPr>
            <a:xfrm>
              <a:off x="1419488" y="1933194"/>
              <a:ext cx="244" cy="149"/>
            </a:xfrm>
            <a:custGeom>
              <a:rect b="b" l="l" r="r" t="t"/>
              <a:pathLst>
                <a:path extrusionOk="0" h="11" w="18">
                  <a:moveTo>
                    <a:pt x="0"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69"/>
            <p:cNvSpPr/>
            <p:nvPr/>
          </p:nvSpPr>
          <p:spPr>
            <a:xfrm>
              <a:off x="1421429" y="1932189"/>
              <a:ext cx="353" cy="163"/>
            </a:xfrm>
            <a:custGeom>
              <a:rect b="b" l="l" r="r" t="t"/>
              <a:pathLst>
                <a:path extrusionOk="0" h="12" w="26">
                  <a:moveTo>
                    <a:pt x="1" y="1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69"/>
            <p:cNvSpPr/>
            <p:nvPr/>
          </p:nvSpPr>
          <p:spPr>
            <a:xfrm>
              <a:off x="1420058" y="1932814"/>
              <a:ext cx="394" cy="204"/>
            </a:xfrm>
            <a:custGeom>
              <a:rect b="b" l="l" r="r" t="t"/>
              <a:pathLst>
                <a:path extrusionOk="0" h="15" w="29">
                  <a:moveTo>
                    <a:pt x="0" y="14"/>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69"/>
            <p:cNvSpPr/>
            <p:nvPr/>
          </p:nvSpPr>
          <p:spPr>
            <a:xfrm>
              <a:off x="1423575" y="193161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69"/>
            <p:cNvSpPr/>
            <p:nvPr/>
          </p:nvSpPr>
          <p:spPr>
            <a:xfrm>
              <a:off x="1422190" y="1931958"/>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69"/>
            <p:cNvSpPr/>
            <p:nvPr/>
          </p:nvSpPr>
          <p:spPr>
            <a:xfrm>
              <a:off x="1422814" y="1931768"/>
              <a:ext cx="394" cy="109"/>
            </a:xfrm>
            <a:custGeom>
              <a:rect b="b" l="l" r="r" t="t"/>
              <a:pathLst>
                <a:path extrusionOk="0" h="8" w="29">
                  <a:moveTo>
                    <a:pt x="0" y="7"/>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69"/>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69"/>
            <p:cNvSpPr/>
            <p:nvPr/>
          </p:nvSpPr>
          <p:spPr>
            <a:xfrm>
              <a:off x="1420669" y="1932433"/>
              <a:ext cx="489" cy="244"/>
            </a:xfrm>
            <a:custGeom>
              <a:rect b="b" l="l" r="r" t="t"/>
              <a:pathLst>
                <a:path extrusionOk="0" h="18" w="36">
                  <a:moveTo>
                    <a:pt x="1" y="18"/>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69"/>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69"/>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69"/>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69"/>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69"/>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69"/>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69"/>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69"/>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69"/>
            <p:cNvSpPr/>
            <p:nvPr/>
          </p:nvSpPr>
          <p:spPr>
            <a:xfrm>
              <a:off x="1644983" y="2301999"/>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69"/>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69"/>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69"/>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69"/>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69"/>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69"/>
            <p:cNvSpPr/>
            <p:nvPr/>
          </p:nvSpPr>
          <p:spPr>
            <a:xfrm>
              <a:off x="1617312" y="2278700"/>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69"/>
            <p:cNvSpPr/>
            <p:nvPr/>
          </p:nvSpPr>
          <p:spPr>
            <a:xfrm>
              <a:off x="1618032" y="2278660"/>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69"/>
            <p:cNvSpPr/>
            <p:nvPr/>
          </p:nvSpPr>
          <p:spPr>
            <a:xfrm>
              <a:off x="1645024" y="2299718"/>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69"/>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69"/>
            <p:cNvSpPr/>
            <p:nvPr/>
          </p:nvSpPr>
          <p:spPr>
            <a:xfrm>
              <a:off x="1644983" y="2301429"/>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69"/>
            <p:cNvSpPr/>
            <p:nvPr/>
          </p:nvSpPr>
          <p:spPr>
            <a:xfrm>
              <a:off x="1645119" y="2298673"/>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69"/>
            <p:cNvSpPr/>
            <p:nvPr/>
          </p:nvSpPr>
          <p:spPr>
            <a:xfrm>
              <a:off x="1618697" y="2278565"/>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69"/>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69"/>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69"/>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69"/>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69"/>
            <p:cNvSpPr/>
            <p:nvPr/>
          </p:nvSpPr>
          <p:spPr>
            <a:xfrm>
              <a:off x="1639946" y="22405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69"/>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69"/>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69"/>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69"/>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69"/>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69"/>
            <p:cNvSpPr/>
            <p:nvPr/>
          </p:nvSpPr>
          <p:spPr>
            <a:xfrm>
              <a:off x="1644358" y="224490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69"/>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69"/>
            <p:cNvSpPr/>
            <p:nvPr/>
          </p:nvSpPr>
          <p:spPr>
            <a:xfrm>
              <a:off x="1614081" y="2280031"/>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69"/>
            <p:cNvSpPr/>
            <p:nvPr/>
          </p:nvSpPr>
          <p:spPr>
            <a:xfrm>
              <a:off x="1611284" y="2310119"/>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69"/>
            <p:cNvSpPr/>
            <p:nvPr/>
          </p:nvSpPr>
          <p:spPr>
            <a:xfrm>
              <a:off x="1611379" y="230973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69"/>
            <p:cNvSpPr/>
            <p:nvPr/>
          </p:nvSpPr>
          <p:spPr>
            <a:xfrm>
              <a:off x="1611379" y="23095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69"/>
            <p:cNvSpPr/>
            <p:nvPr/>
          </p:nvSpPr>
          <p:spPr>
            <a:xfrm>
              <a:off x="1613700" y="2281226"/>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69"/>
            <p:cNvSpPr/>
            <p:nvPr/>
          </p:nvSpPr>
          <p:spPr>
            <a:xfrm>
              <a:off x="1611134" y="231055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69"/>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69"/>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69"/>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69"/>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69"/>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69"/>
            <p:cNvSpPr/>
            <p:nvPr/>
          </p:nvSpPr>
          <p:spPr>
            <a:xfrm>
              <a:off x="1542351" y="2224132"/>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69"/>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69"/>
            <p:cNvSpPr/>
            <p:nvPr/>
          </p:nvSpPr>
          <p:spPr>
            <a:xfrm>
              <a:off x="1542256" y="2224513"/>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69"/>
            <p:cNvSpPr/>
            <p:nvPr/>
          </p:nvSpPr>
          <p:spPr>
            <a:xfrm>
              <a:off x="1542066" y="2225137"/>
              <a:ext cx="68" cy="204"/>
            </a:xfrm>
            <a:custGeom>
              <a:rect b="b" l="l" r="r" t="t"/>
              <a:pathLst>
                <a:path extrusionOk="0" h="15" w="5">
                  <a:moveTo>
                    <a:pt x="4"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69"/>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69"/>
            <p:cNvSpPr/>
            <p:nvPr/>
          </p:nvSpPr>
          <p:spPr>
            <a:xfrm>
              <a:off x="1542161" y="2224893"/>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69"/>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69"/>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69"/>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69"/>
            <p:cNvSpPr/>
            <p:nvPr/>
          </p:nvSpPr>
          <p:spPr>
            <a:xfrm>
              <a:off x="1542921" y="2220955"/>
              <a:ext cx="68" cy="339"/>
            </a:xfrm>
            <a:custGeom>
              <a:rect b="b" l="l" r="r" t="t"/>
              <a:pathLst>
                <a:path extrusionOk="0" h="25" w="5">
                  <a:moveTo>
                    <a:pt x="4"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69"/>
            <p:cNvSpPr/>
            <p:nvPr/>
          </p:nvSpPr>
          <p:spPr>
            <a:xfrm>
              <a:off x="1532996" y="250510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69"/>
            <p:cNvSpPr/>
            <p:nvPr/>
          </p:nvSpPr>
          <p:spPr>
            <a:xfrm>
              <a:off x="1542826" y="2221566"/>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69"/>
            <p:cNvSpPr/>
            <p:nvPr/>
          </p:nvSpPr>
          <p:spPr>
            <a:xfrm>
              <a:off x="1540830" y="2504861"/>
              <a:ext cx="638" cy="68"/>
            </a:xfrm>
            <a:custGeom>
              <a:rect b="b" l="l" r="r" t="t"/>
              <a:pathLst>
                <a:path extrusionOk="0" h="5" w="47">
                  <a:moveTo>
                    <a:pt x="1" y="1"/>
                  </a:moveTo>
                  <a:lnTo>
                    <a:pt x="46"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69"/>
            <p:cNvSpPr/>
            <p:nvPr/>
          </p:nvSpPr>
          <p:spPr>
            <a:xfrm>
              <a:off x="1543111" y="2219530"/>
              <a:ext cx="68" cy="299"/>
            </a:xfrm>
            <a:custGeom>
              <a:rect b="b" l="l" r="r" t="t"/>
              <a:pathLst>
                <a:path extrusionOk="0" h="22" w="5">
                  <a:moveTo>
                    <a:pt x="4"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69"/>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69"/>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69"/>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69"/>
            <p:cNvSpPr/>
            <p:nvPr/>
          </p:nvSpPr>
          <p:spPr>
            <a:xfrm>
              <a:off x="1542541" y="2223141"/>
              <a:ext cx="109" cy="339"/>
            </a:xfrm>
            <a:custGeom>
              <a:rect b="b" l="l" r="r" t="t"/>
              <a:pathLst>
                <a:path extrusionOk="0" h="25" w="8">
                  <a:moveTo>
                    <a:pt x="8"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69"/>
            <p:cNvSpPr/>
            <p:nvPr/>
          </p:nvSpPr>
          <p:spPr>
            <a:xfrm>
              <a:off x="1542785" y="2222137"/>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69"/>
            <p:cNvSpPr/>
            <p:nvPr/>
          </p:nvSpPr>
          <p:spPr>
            <a:xfrm>
              <a:off x="1541590" y="25049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69"/>
            <p:cNvSpPr/>
            <p:nvPr/>
          </p:nvSpPr>
          <p:spPr>
            <a:xfrm>
              <a:off x="1542636" y="2222666"/>
              <a:ext cx="109" cy="299"/>
            </a:xfrm>
            <a:custGeom>
              <a:rect b="b" l="l" r="r" t="t"/>
              <a:pathLst>
                <a:path extrusionOk="0" h="22" w="8">
                  <a:moveTo>
                    <a:pt x="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69"/>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69"/>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69"/>
            <p:cNvSpPr/>
            <p:nvPr/>
          </p:nvSpPr>
          <p:spPr>
            <a:xfrm>
              <a:off x="1523858" y="247486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69"/>
            <p:cNvSpPr/>
            <p:nvPr/>
          </p:nvSpPr>
          <p:spPr>
            <a:xfrm>
              <a:off x="1525243" y="2475724"/>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69"/>
            <p:cNvSpPr/>
            <p:nvPr/>
          </p:nvSpPr>
          <p:spPr>
            <a:xfrm>
              <a:off x="1524483" y="247524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69"/>
            <p:cNvSpPr/>
            <p:nvPr/>
          </p:nvSpPr>
          <p:spPr>
            <a:xfrm>
              <a:off x="1523057" y="2474488"/>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69"/>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69"/>
            <p:cNvSpPr/>
            <p:nvPr/>
          </p:nvSpPr>
          <p:spPr>
            <a:xfrm>
              <a:off x="1542215" y="250495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69"/>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69"/>
            <p:cNvSpPr/>
            <p:nvPr/>
          </p:nvSpPr>
          <p:spPr>
            <a:xfrm>
              <a:off x="153246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69"/>
            <p:cNvSpPr/>
            <p:nvPr/>
          </p:nvSpPr>
          <p:spPr>
            <a:xfrm>
              <a:off x="153265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69"/>
            <p:cNvSpPr/>
            <p:nvPr/>
          </p:nvSpPr>
          <p:spPr>
            <a:xfrm>
              <a:off x="1542785" y="2505105"/>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69"/>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69"/>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69"/>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69"/>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69"/>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69"/>
            <p:cNvSpPr/>
            <p:nvPr/>
          </p:nvSpPr>
          <p:spPr>
            <a:xfrm>
              <a:off x="1613184" y="2195620"/>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69"/>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69"/>
            <p:cNvSpPr/>
            <p:nvPr/>
          </p:nvSpPr>
          <p:spPr>
            <a:xfrm>
              <a:off x="1613035" y="2195335"/>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69"/>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69"/>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69"/>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69"/>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69"/>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69"/>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69"/>
            <p:cNvSpPr/>
            <p:nvPr/>
          </p:nvSpPr>
          <p:spPr>
            <a:xfrm>
              <a:off x="1613280" y="2195810"/>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69"/>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69"/>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69"/>
            <p:cNvSpPr/>
            <p:nvPr/>
          </p:nvSpPr>
          <p:spPr>
            <a:xfrm>
              <a:off x="1581101" y="2216013"/>
              <a:ext cx="489" cy="489"/>
            </a:xfrm>
            <a:custGeom>
              <a:rect b="b" l="l" r="r" t="t"/>
              <a:pathLst>
                <a:path extrusionOk="0" h="36" w="36">
                  <a:moveTo>
                    <a:pt x="35" y="3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69"/>
            <p:cNvSpPr/>
            <p:nvPr/>
          </p:nvSpPr>
          <p:spPr>
            <a:xfrm>
              <a:off x="1580436" y="2215294"/>
              <a:ext cx="489" cy="489"/>
            </a:xfrm>
            <a:custGeom>
              <a:rect b="b" l="l" r="r" t="t"/>
              <a:pathLst>
                <a:path extrusionOk="0" h="36" w="36">
                  <a:moveTo>
                    <a:pt x="35" y="36"/>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69"/>
            <p:cNvSpPr/>
            <p:nvPr/>
          </p:nvSpPr>
          <p:spPr>
            <a:xfrm>
              <a:off x="1581807" y="2216719"/>
              <a:ext cx="448" cy="489"/>
            </a:xfrm>
            <a:custGeom>
              <a:rect b="b" l="l" r="r" t="t"/>
              <a:pathLst>
                <a:path extrusionOk="0" h="36" w="33">
                  <a:moveTo>
                    <a:pt x="32"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69"/>
            <p:cNvSpPr/>
            <p:nvPr/>
          </p:nvSpPr>
          <p:spPr>
            <a:xfrm>
              <a:off x="1582472" y="2217439"/>
              <a:ext cx="543" cy="530"/>
            </a:xfrm>
            <a:custGeom>
              <a:rect b="b" l="l" r="r" t="t"/>
              <a:pathLst>
                <a:path extrusionOk="0" h="39" w="40">
                  <a:moveTo>
                    <a:pt x="39"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69"/>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69"/>
            <p:cNvSpPr/>
            <p:nvPr/>
          </p:nvSpPr>
          <p:spPr>
            <a:xfrm>
              <a:off x="1579662" y="2214438"/>
              <a:ext cx="638" cy="679"/>
            </a:xfrm>
            <a:custGeom>
              <a:rect b="b" l="l" r="r" t="t"/>
              <a:pathLst>
                <a:path extrusionOk="0" h="50" w="47">
                  <a:moveTo>
                    <a:pt x="46"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69"/>
            <p:cNvSpPr/>
            <p:nvPr/>
          </p:nvSpPr>
          <p:spPr>
            <a:xfrm>
              <a:off x="1579146" y="2213773"/>
              <a:ext cx="530" cy="679"/>
            </a:xfrm>
            <a:custGeom>
              <a:rect b="b" l="l" r="r" t="t"/>
              <a:pathLst>
                <a:path extrusionOk="0" h="50" w="39">
                  <a:moveTo>
                    <a:pt x="39" y="50"/>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69"/>
            <p:cNvSpPr/>
            <p:nvPr/>
          </p:nvSpPr>
          <p:spPr>
            <a:xfrm>
              <a:off x="1578290" y="2212687"/>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69"/>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69"/>
            <p:cNvSpPr/>
            <p:nvPr/>
          </p:nvSpPr>
          <p:spPr>
            <a:xfrm>
              <a:off x="1578616" y="2213108"/>
              <a:ext cx="394" cy="489"/>
            </a:xfrm>
            <a:custGeom>
              <a:rect b="b" l="l" r="r" t="t"/>
              <a:pathLst>
                <a:path extrusionOk="0" h="36" w="29">
                  <a:moveTo>
                    <a:pt x="29"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69"/>
            <p:cNvSpPr/>
            <p:nvPr/>
          </p:nvSpPr>
          <p:spPr>
            <a:xfrm>
              <a:off x="1622254" y="225441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69"/>
            <p:cNvSpPr/>
            <p:nvPr/>
          </p:nvSpPr>
          <p:spPr>
            <a:xfrm>
              <a:off x="1618982" y="2254275"/>
              <a:ext cx="774" cy="109"/>
            </a:xfrm>
            <a:custGeom>
              <a:rect b="b" l="l" r="r" t="t"/>
              <a:pathLst>
                <a:path extrusionOk="0" h="8" w="57">
                  <a:moveTo>
                    <a:pt x="56"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69"/>
            <p:cNvSpPr/>
            <p:nvPr/>
          </p:nvSpPr>
          <p:spPr>
            <a:xfrm>
              <a:off x="1621263" y="22542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69"/>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69"/>
            <p:cNvSpPr/>
            <p:nvPr/>
          </p:nvSpPr>
          <p:spPr>
            <a:xfrm>
              <a:off x="1622824" y="2254600"/>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69"/>
            <p:cNvSpPr/>
            <p:nvPr/>
          </p:nvSpPr>
          <p:spPr>
            <a:xfrm>
              <a:off x="1621779" y="225431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69"/>
            <p:cNvSpPr/>
            <p:nvPr/>
          </p:nvSpPr>
          <p:spPr>
            <a:xfrm>
              <a:off x="1584712" y="2219475"/>
              <a:ext cx="489" cy="448"/>
            </a:xfrm>
            <a:custGeom>
              <a:rect b="b" l="l" r="r" t="t"/>
              <a:pathLst>
                <a:path extrusionOk="0" h="33" w="36">
                  <a:moveTo>
                    <a:pt x="35"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69"/>
            <p:cNvSpPr/>
            <p:nvPr/>
          </p:nvSpPr>
          <p:spPr>
            <a:xfrm>
              <a:off x="1583137" y="2218050"/>
              <a:ext cx="679" cy="679"/>
            </a:xfrm>
            <a:custGeom>
              <a:rect b="b" l="l" r="r" t="t"/>
              <a:pathLst>
                <a:path extrusionOk="0" h="50" w="50">
                  <a:moveTo>
                    <a:pt x="50"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69"/>
            <p:cNvSpPr/>
            <p:nvPr/>
          </p:nvSpPr>
          <p:spPr>
            <a:xfrm>
              <a:off x="1586084" y="2220616"/>
              <a:ext cx="448" cy="299"/>
            </a:xfrm>
            <a:custGeom>
              <a:rect b="b" l="l" r="r" t="t"/>
              <a:pathLst>
                <a:path extrusionOk="0" h="22" w="33">
                  <a:moveTo>
                    <a:pt x="32"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69"/>
            <p:cNvSpPr/>
            <p:nvPr/>
          </p:nvSpPr>
          <p:spPr>
            <a:xfrm>
              <a:off x="1583952" y="2218810"/>
              <a:ext cx="584" cy="543"/>
            </a:xfrm>
            <a:custGeom>
              <a:rect b="b" l="l" r="r" t="t"/>
              <a:pathLst>
                <a:path extrusionOk="0" h="40" w="43">
                  <a:moveTo>
                    <a:pt x="42" y="3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69"/>
            <p:cNvSpPr/>
            <p:nvPr/>
          </p:nvSpPr>
          <p:spPr>
            <a:xfrm>
              <a:off x="1585418" y="2220100"/>
              <a:ext cx="448" cy="339"/>
            </a:xfrm>
            <a:custGeom>
              <a:rect b="b" l="l" r="r" t="t"/>
              <a:pathLst>
                <a:path extrusionOk="0" h="25" w="33">
                  <a:moveTo>
                    <a:pt x="3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69"/>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69"/>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69"/>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69"/>
            <p:cNvSpPr/>
            <p:nvPr/>
          </p:nvSpPr>
          <p:spPr>
            <a:xfrm>
              <a:off x="1638140" y="223916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69"/>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69"/>
            <p:cNvSpPr/>
            <p:nvPr/>
          </p:nvSpPr>
          <p:spPr>
            <a:xfrm>
              <a:off x="1408599" y="1961951"/>
              <a:ext cx="434" cy="54"/>
            </a:xfrm>
            <a:custGeom>
              <a:rect b="b" l="l" r="r" t="t"/>
              <a:pathLst>
                <a:path extrusionOk="0" h="4" w="32">
                  <a:moveTo>
                    <a:pt x="0"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69"/>
            <p:cNvSpPr/>
            <p:nvPr/>
          </p:nvSpPr>
          <p:spPr>
            <a:xfrm>
              <a:off x="140755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69"/>
            <p:cNvSpPr/>
            <p:nvPr/>
          </p:nvSpPr>
          <p:spPr>
            <a:xfrm>
              <a:off x="1418918" y="1963988"/>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69"/>
            <p:cNvSpPr/>
            <p:nvPr/>
          </p:nvSpPr>
          <p:spPr>
            <a:xfrm>
              <a:off x="140812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69"/>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69"/>
            <p:cNvSpPr/>
            <p:nvPr/>
          </p:nvSpPr>
          <p:spPr>
            <a:xfrm>
              <a:off x="1419773" y="196404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69"/>
            <p:cNvSpPr/>
            <p:nvPr/>
          </p:nvSpPr>
          <p:spPr>
            <a:xfrm>
              <a:off x="1420533" y="196398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69"/>
            <p:cNvSpPr/>
            <p:nvPr/>
          </p:nvSpPr>
          <p:spPr>
            <a:xfrm>
              <a:off x="1418442" y="1963893"/>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69"/>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69"/>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69"/>
            <p:cNvSpPr/>
            <p:nvPr/>
          </p:nvSpPr>
          <p:spPr>
            <a:xfrm>
              <a:off x="1409115" y="1961992"/>
              <a:ext cx="353" cy="68"/>
            </a:xfrm>
            <a:custGeom>
              <a:rect b="b" l="l" r="r" t="t"/>
              <a:pathLst>
                <a:path extrusionOk="0" h="5" w="26">
                  <a:moveTo>
                    <a:pt x="1"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69"/>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69"/>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69"/>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69"/>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69"/>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69"/>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69"/>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69"/>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69"/>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69"/>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69"/>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69"/>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69"/>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69"/>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69"/>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69"/>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69"/>
            <p:cNvSpPr/>
            <p:nvPr/>
          </p:nvSpPr>
          <p:spPr>
            <a:xfrm>
              <a:off x="1540124" y="202954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69"/>
            <p:cNvSpPr/>
            <p:nvPr/>
          </p:nvSpPr>
          <p:spPr>
            <a:xfrm>
              <a:off x="1536363" y="2030436"/>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69"/>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69"/>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69"/>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69"/>
            <p:cNvSpPr/>
            <p:nvPr/>
          </p:nvSpPr>
          <p:spPr>
            <a:xfrm>
              <a:off x="1539459" y="2029676"/>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69"/>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69"/>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69"/>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69"/>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69"/>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69"/>
            <p:cNvSpPr/>
            <p:nvPr/>
          </p:nvSpPr>
          <p:spPr>
            <a:xfrm>
              <a:off x="1523532" y="207460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69"/>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69"/>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69"/>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69"/>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69"/>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69"/>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69"/>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69"/>
            <p:cNvSpPr/>
            <p:nvPr/>
          </p:nvSpPr>
          <p:spPr>
            <a:xfrm>
              <a:off x="1467063" y="1987667"/>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69"/>
            <p:cNvSpPr/>
            <p:nvPr/>
          </p:nvSpPr>
          <p:spPr>
            <a:xfrm>
              <a:off x="1467783" y="1986906"/>
              <a:ext cx="244" cy="299"/>
            </a:xfrm>
            <a:custGeom>
              <a:rect b="b" l="l" r="r" t="t"/>
              <a:pathLst>
                <a:path extrusionOk="0" h="22" w="18">
                  <a:moveTo>
                    <a:pt x="0" y="2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69"/>
            <p:cNvSpPr/>
            <p:nvPr/>
          </p:nvSpPr>
          <p:spPr>
            <a:xfrm>
              <a:off x="1466724" y="1987993"/>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69"/>
            <p:cNvSpPr/>
            <p:nvPr/>
          </p:nvSpPr>
          <p:spPr>
            <a:xfrm>
              <a:off x="1467389" y="1987287"/>
              <a:ext cx="258" cy="244"/>
            </a:xfrm>
            <a:custGeom>
              <a:rect b="b" l="l" r="r" t="t"/>
              <a:pathLst>
                <a:path extrusionOk="0" h="18" w="19">
                  <a:moveTo>
                    <a:pt x="1" y="18"/>
                  </a:moveTo>
                  <a:lnTo>
                    <a:pt x="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69"/>
            <p:cNvSpPr/>
            <p:nvPr/>
          </p:nvSpPr>
          <p:spPr>
            <a:xfrm>
              <a:off x="1468163" y="1986662"/>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69"/>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69"/>
            <p:cNvSpPr/>
            <p:nvPr/>
          </p:nvSpPr>
          <p:spPr>
            <a:xfrm>
              <a:off x="1465828" y="198899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69"/>
            <p:cNvSpPr/>
            <p:nvPr/>
          </p:nvSpPr>
          <p:spPr>
            <a:xfrm>
              <a:off x="1466059" y="1988658"/>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69"/>
            <p:cNvSpPr/>
            <p:nvPr/>
          </p:nvSpPr>
          <p:spPr>
            <a:xfrm>
              <a:off x="1466398" y="1988332"/>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69"/>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69"/>
            <p:cNvSpPr/>
            <p:nvPr/>
          </p:nvSpPr>
          <p:spPr>
            <a:xfrm>
              <a:off x="1468448" y="1986377"/>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69"/>
            <p:cNvSpPr/>
            <p:nvPr/>
          </p:nvSpPr>
          <p:spPr>
            <a:xfrm>
              <a:off x="1469154" y="1985766"/>
              <a:ext cx="204" cy="149"/>
            </a:xfrm>
            <a:custGeom>
              <a:rect b="b" l="l" r="r" t="t"/>
              <a:pathLst>
                <a:path extrusionOk="0" h="11" w="15">
                  <a:moveTo>
                    <a:pt x="1" y="1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69"/>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69"/>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69"/>
            <p:cNvSpPr/>
            <p:nvPr/>
          </p:nvSpPr>
          <p:spPr>
            <a:xfrm>
              <a:off x="1468679" y="198614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69"/>
            <p:cNvSpPr/>
            <p:nvPr/>
          </p:nvSpPr>
          <p:spPr>
            <a:xfrm>
              <a:off x="1468964" y="198595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69"/>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69"/>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69"/>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69"/>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69"/>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69"/>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69"/>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69"/>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69"/>
            <p:cNvSpPr/>
            <p:nvPr/>
          </p:nvSpPr>
          <p:spPr>
            <a:xfrm>
              <a:off x="1529425" y="2128126"/>
              <a:ext cx="394" cy="149"/>
            </a:xfrm>
            <a:custGeom>
              <a:rect b="b" l="l" r="r" t="t"/>
              <a:pathLst>
                <a:path extrusionOk="0" h="11" w="29">
                  <a:moveTo>
                    <a:pt x="1" y="0"/>
                  </a:moveTo>
                  <a:lnTo>
                    <a:pt x="29"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69"/>
            <p:cNvSpPr/>
            <p:nvPr/>
          </p:nvSpPr>
          <p:spPr>
            <a:xfrm>
              <a:off x="1575290" y="214080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69"/>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69"/>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69"/>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69"/>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69"/>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69"/>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69"/>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69"/>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69"/>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69"/>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69"/>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69"/>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69"/>
            <p:cNvSpPr/>
            <p:nvPr/>
          </p:nvSpPr>
          <p:spPr>
            <a:xfrm>
              <a:off x="1530090" y="21798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69"/>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69"/>
            <p:cNvSpPr/>
            <p:nvPr/>
          </p:nvSpPr>
          <p:spPr>
            <a:xfrm>
              <a:off x="1579281" y="2208980"/>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69"/>
            <p:cNvSpPr/>
            <p:nvPr/>
          </p:nvSpPr>
          <p:spPr>
            <a:xfrm>
              <a:off x="1579376" y="2208641"/>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69"/>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69"/>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69"/>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69"/>
            <p:cNvSpPr/>
            <p:nvPr/>
          </p:nvSpPr>
          <p:spPr>
            <a:xfrm>
              <a:off x="1579526" y="220826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69"/>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69"/>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69"/>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69"/>
            <p:cNvSpPr/>
            <p:nvPr/>
          </p:nvSpPr>
          <p:spPr>
            <a:xfrm>
              <a:off x="1518685" y="2074223"/>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69"/>
            <p:cNvSpPr/>
            <p:nvPr/>
          </p:nvSpPr>
          <p:spPr>
            <a:xfrm>
              <a:off x="1517545" y="2074549"/>
              <a:ext cx="299" cy="163"/>
            </a:xfrm>
            <a:custGeom>
              <a:rect b="b" l="l" r="r" t="t"/>
              <a:pathLst>
                <a:path extrusionOk="0" h="12" w="22">
                  <a:moveTo>
                    <a:pt x="0" y="1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69"/>
            <p:cNvSpPr/>
            <p:nvPr/>
          </p:nvSpPr>
          <p:spPr>
            <a:xfrm>
              <a:off x="1518305" y="2074318"/>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69"/>
            <p:cNvSpPr/>
            <p:nvPr/>
          </p:nvSpPr>
          <p:spPr>
            <a:xfrm>
              <a:off x="1517110" y="207479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69"/>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69"/>
            <p:cNvSpPr/>
            <p:nvPr/>
          </p:nvSpPr>
          <p:spPr>
            <a:xfrm>
              <a:off x="1519065" y="207422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69"/>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69"/>
            <p:cNvSpPr/>
            <p:nvPr/>
          </p:nvSpPr>
          <p:spPr>
            <a:xfrm>
              <a:off x="1517925" y="2074413"/>
              <a:ext cx="299" cy="109"/>
            </a:xfrm>
            <a:custGeom>
              <a:rect b="b" l="l" r="r" t="t"/>
              <a:pathLst>
                <a:path extrusionOk="0" h="8" w="22">
                  <a:moveTo>
                    <a:pt x="0" y="7"/>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69"/>
            <p:cNvSpPr/>
            <p:nvPr/>
          </p:nvSpPr>
          <p:spPr>
            <a:xfrm>
              <a:off x="1522052" y="2182355"/>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69"/>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69"/>
            <p:cNvSpPr/>
            <p:nvPr/>
          </p:nvSpPr>
          <p:spPr>
            <a:xfrm>
              <a:off x="1485176" y="204622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69"/>
            <p:cNvSpPr/>
            <p:nvPr/>
          </p:nvSpPr>
          <p:spPr>
            <a:xfrm>
              <a:off x="1485692"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69"/>
            <p:cNvSpPr/>
            <p:nvPr/>
          </p:nvSpPr>
          <p:spPr>
            <a:xfrm>
              <a:off x="1486411" y="204626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69"/>
            <p:cNvSpPr/>
            <p:nvPr/>
          </p:nvSpPr>
          <p:spPr>
            <a:xfrm>
              <a:off x="1486982"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69"/>
            <p:cNvSpPr/>
            <p:nvPr/>
          </p:nvSpPr>
          <p:spPr>
            <a:xfrm>
              <a:off x="1486506" y="2046322"/>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69"/>
            <p:cNvSpPr/>
            <p:nvPr/>
          </p:nvSpPr>
          <p:spPr>
            <a:xfrm>
              <a:off x="1486792" y="204641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69"/>
            <p:cNvSpPr/>
            <p:nvPr/>
          </p:nvSpPr>
          <p:spPr>
            <a:xfrm>
              <a:off x="1486887"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69"/>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69"/>
            <p:cNvSpPr/>
            <p:nvPr/>
          </p:nvSpPr>
          <p:spPr>
            <a:xfrm>
              <a:off x="1484171" y="204626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69"/>
            <p:cNvSpPr/>
            <p:nvPr/>
          </p:nvSpPr>
          <p:spPr>
            <a:xfrm>
              <a:off x="1485407"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69"/>
            <p:cNvSpPr/>
            <p:nvPr/>
          </p:nvSpPr>
          <p:spPr>
            <a:xfrm>
              <a:off x="1483655" y="204636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69"/>
            <p:cNvSpPr/>
            <p:nvPr/>
          </p:nvSpPr>
          <p:spPr>
            <a:xfrm>
              <a:off x="1482800" y="2046417"/>
              <a:ext cx="584" cy="109"/>
            </a:xfrm>
            <a:custGeom>
              <a:rect b="b" l="l" r="r" t="t"/>
              <a:pathLst>
                <a:path extrusionOk="0" h="8" w="43">
                  <a:moveTo>
                    <a:pt x="0" y="7"/>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69"/>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69"/>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69"/>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69"/>
            <p:cNvSpPr/>
            <p:nvPr/>
          </p:nvSpPr>
          <p:spPr>
            <a:xfrm>
              <a:off x="1484646" y="204626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69"/>
            <p:cNvSpPr/>
            <p:nvPr/>
          </p:nvSpPr>
          <p:spPr>
            <a:xfrm>
              <a:off x="1486642" y="2046362"/>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69"/>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69"/>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69"/>
            <p:cNvSpPr/>
            <p:nvPr/>
          </p:nvSpPr>
          <p:spPr>
            <a:xfrm>
              <a:off x="1529425" y="21325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69"/>
            <p:cNvSpPr/>
            <p:nvPr/>
          </p:nvSpPr>
          <p:spPr>
            <a:xfrm>
              <a:off x="1527714" y="2129212"/>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69"/>
            <p:cNvSpPr/>
            <p:nvPr/>
          </p:nvSpPr>
          <p:spPr>
            <a:xfrm>
              <a:off x="1527049" y="212778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69"/>
            <p:cNvSpPr/>
            <p:nvPr/>
          </p:nvSpPr>
          <p:spPr>
            <a:xfrm>
              <a:off x="1527388" y="2128452"/>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69"/>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69"/>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69"/>
            <p:cNvSpPr/>
            <p:nvPr/>
          </p:nvSpPr>
          <p:spPr>
            <a:xfrm>
              <a:off x="1528094" y="2129973"/>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69"/>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69"/>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69"/>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69"/>
            <p:cNvSpPr/>
            <p:nvPr/>
          </p:nvSpPr>
          <p:spPr>
            <a:xfrm>
              <a:off x="1528950" y="2131683"/>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69"/>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69"/>
            <p:cNvSpPr/>
            <p:nvPr/>
          </p:nvSpPr>
          <p:spPr>
            <a:xfrm>
              <a:off x="1528529" y="2130787"/>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69"/>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69"/>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69"/>
            <p:cNvSpPr/>
            <p:nvPr/>
          </p:nvSpPr>
          <p:spPr>
            <a:xfrm>
              <a:off x="1547062" y="2032676"/>
              <a:ext cx="489" cy="774"/>
            </a:xfrm>
            <a:custGeom>
              <a:rect b="b" l="l" r="r" t="t"/>
              <a:pathLst>
                <a:path extrusionOk="0" h="57" w="36">
                  <a:moveTo>
                    <a:pt x="35" y="57"/>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69"/>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69"/>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69"/>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69"/>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69"/>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69"/>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69"/>
            <p:cNvSpPr/>
            <p:nvPr/>
          </p:nvSpPr>
          <p:spPr>
            <a:xfrm>
              <a:off x="1506941" y="1960376"/>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69"/>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69"/>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69"/>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69"/>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69"/>
            <p:cNvSpPr/>
            <p:nvPr/>
          </p:nvSpPr>
          <p:spPr>
            <a:xfrm>
              <a:off x="1636321"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69"/>
            <p:cNvSpPr/>
            <p:nvPr/>
          </p:nvSpPr>
          <p:spPr>
            <a:xfrm>
              <a:off x="1639185" y="202444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69"/>
            <p:cNvSpPr/>
            <p:nvPr/>
          </p:nvSpPr>
          <p:spPr>
            <a:xfrm>
              <a:off x="1636796"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69"/>
            <p:cNvSpPr/>
            <p:nvPr/>
          </p:nvSpPr>
          <p:spPr>
            <a:xfrm>
              <a:off x="1638900" y="2024312"/>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69"/>
            <p:cNvSpPr/>
            <p:nvPr/>
          </p:nvSpPr>
          <p:spPr>
            <a:xfrm>
              <a:off x="1626871" y="202963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69"/>
            <p:cNvSpPr/>
            <p:nvPr/>
          </p:nvSpPr>
          <p:spPr>
            <a:xfrm>
              <a:off x="1639471" y="20245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69"/>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69"/>
            <p:cNvSpPr/>
            <p:nvPr/>
          </p:nvSpPr>
          <p:spPr>
            <a:xfrm>
              <a:off x="1627156" y="2029580"/>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69"/>
            <p:cNvSpPr/>
            <p:nvPr/>
          </p:nvSpPr>
          <p:spPr>
            <a:xfrm>
              <a:off x="1638561" y="2024258"/>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69"/>
            <p:cNvSpPr/>
            <p:nvPr/>
          </p:nvSpPr>
          <p:spPr>
            <a:xfrm>
              <a:off x="1637475" y="20241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69"/>
            <p:cNvSpPr/>
            <p:nvPr/>
          </p:nvSpPr>
          <p:spPr>
            <a:xfrm>
              <a:off x="1637230" y="20241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69"/>
            <p:cNvSpPr/>
            <p:nvPr/>
          </p:nvSpPr>
          <p:spPr>
            <a:xfrm>
              <a:off x="1638235" y="2024217"/>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69"/>
            <p:cNvSpPr/>
            <p:nvPr/>
          </p:nvSpPr>
          <p:spPr>
            <a:xfrm>
              <a:off x="1639756" y="2024788"/>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69"/>
            <p:cNvSpPr/>
            <p:nvPr/>
          </p:nvSpPr>
          <p:spPr>
            <a:xfrm>
              <a:off x="1637855" y="202416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69"/>
            <p:cNvSpPr/>
            <p:nvPr/>
          </p:nvSpPr>
          <p:spPr>
            <a:xfrm>
              <a:off x="1639946" y="2025018"/>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69"/>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69"/>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69"/>
            <p:cNvSpPr/>
            <p:nvPr/>
          </p:nvSpPr>
          <p:spPr>
            <a:xfrm>
              <a:off x="1594502" y="2005155"/>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69"/>
            <p:cNvSpPr/>
            <p:nvPr/>
          </p:nvSpPr>
          <p:spPr>
            <a:xfrm>
              <a:off x="1621019" y="202849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69"/>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69"/>
            <p:cNvSpPr/>
            <p:nvPr/>
          </p:nvSpPr>
          <p:spPr>
            <a:xfrm>
              <a:off x="1621494" y="2028535"/>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69"/>
            <p:cNvSpPr/>
            <p:nvPr/>
          </p:nvSpPr>
          <p:spPr>
            <a:xfrm>
              <a:off x="1619878" y="2028589"/>
              <a:ext cx="353" cy="54"/>
            </a:xfrm>
            <a:custGeom>
              <a:rect b="b" l="l" r="r" t="t"/>
              <a:pathLst>
                <a:path extrusionOk="0" h="4" w="26">
                  <a:moveTo>
                    <a:pt x="25"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69"/>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69"/>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69"/>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69"/>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69"/>
            <p:cNvSpPr/>
            <p:nvPr/>
          </p:nvSpPr>
          <p:spPr>
            <a:xfrm>
              <a:off x="1622254" y="202863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69"/>
            <p:cNvSpPr/>
            <p:nvPr/>
          </p:nvSpPr>
          <p:spPr>
            <a:xfrm>
              <a:off x="1599444" y="198362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69"/>
            <p:cNvSpPr/>
            <p:nvPr/>
          </p:nvSpPr>
          <p:spPr>
            <a:xfrm>
              <a:off x="1591365" y="2001489"/>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69"/>
            <p:cNvSpPr/>
            <p:nvPr/>
          </p:nvSpPr>
          <p:spPr>
            <a:xfrm>
              <a:off x="1594067" y="2004869"/>
              <a:ext cx="258" cy="394"/>
            </a:xfrm>
            <a:custGeom>
              <a:rect b="b" l="l" r="r" t="t"/>
              <a:pathLst>
                <a:path extrusionOk="0" h="29" w="19">
                  <a:moveTo>
                    <a:pt x="18"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69"/>
            <p:cNvSpPr/>
            <p:nvPr/>
          </p:nvSpPr>
          <p:spPr>
            <a:xfrm>
              <a:off x="1599064" y="198405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69"/>
            <p:cNvSpPr/>
            <p:nvPr/>
          </p:nvSpPr>
          <p:spPr>
            <a:xfrm>
              <a:off x="1599824" y="198310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69"/>
            <p:cNvSpPr/>
            <p:nvPr/>
          </p:nvSpPr>
          <p:spPr>
            <a:xfrm>
              <a:off x="1593266" y="2003824"/>
              <a:ext cx="299" cy="394"/>
            </a:xfrm>
            <a:custGeom>
              <a:rect b="b" l="l" r="r" t="t"/>
              <a:pathLst>
                <a:path extrusionOk="0" h="29" w="22">
                  <a:moveTo>
                    <a:pt x="21"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69"/>
            <p:cNvSpPr/>
            <p:nvPr/>
          </p:nvSpPr>
          <p:spPr>
            <a:xfrm>
              <a:off x="1591936" y="2002154"/>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69"/>
            <p:cNvSpPr/>
            <p:nvPr/>
          </p:nvSpPr>
          <p:spPr>
            <a:xfrm>
              <a:off x="1590890" y="2000973"/>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69"/>
            <p:cNvSpPr/>
            <p:nvPr/>
          </p:nvSpPr>
          <p:spPr>
            <a:xfrm>
              <a:off x="1598344" y="1984815"/>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69"/>
            <p:cNvSpPr/>
            <p:nvPr/>
          </p:nvSpPr>
          <p:spPr>
            <a:xfrm>
              <a:off x="1592547" y="2002914"/>
              <a:ext cx="299" cy="394"/>
            </a:xfrm>
            <a:custGeom>
              <a:rect b="b" l="l" r="r" t="t"/>
              <a:pathLst>
                <a:path extrusionOk="0" h="29" w="22">
                  <a:moveTo>
                    <a:pt x="22"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69"/>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69"/>
            <p:cNvSpPr/>
            <p:nvPr/>
          </p:nvSpPr>
          <p:spPr>
            <a:xfrm>
              <a:off x="1600245" y="1982534"/>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69"/>
            <p:cNvSpPr/>
            <p:nvPr/>
          </p:nvSpPr>
          <p:spPr>
            <a:xfrm>
              <a:off x="1598684" y="1984476"/>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69"/>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69"/>
            <p:cNvSpPr/>
            <p:nvPr/>
          </p:nvSpPr>
          <p:spPr>
            <a:xfrm>
              <a:off x="1590456" y="200053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69"/>
            <p:cNvSpPr/>
            <p:nvPr/>
          </p:nvSpPr>
          <p:spPr>
            <a:xfrm>
              <a:off x="1619783" y="1999968"/>
              <a:ext cx="109" cy="353"/>
            </a:xfrm>
            <a:custGeom>
              <a:rect b="b" l="l" r="r" t="t"/>
              <a:pathLst>
                <a:path extrusionOk="0" h="26" w="8">
                  <a:moveTo>
                    <a:pt x="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69"/>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69"/>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69"/>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69"/>
            <p:cNvSpPr/>
            <p:nvPr/>
          </p:nvSpPr>
          <p:spPr>
            <a:xfrm>
              <a:off x="1619552" y="2000688"/>
              <a:ext cx="109" cy="299"/>
            </a:xfrm>
            <a:custGeom>
              <a:rect b="b" l="l" r="r" t="t"/>
              <a:pathLst>
                <a:path extrusionOk="0" h="22" w="8">
                  <a:moveTo>
                    <a:pt x="7"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69"/>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69"/>
            <p:cNvSpPr/>
            <p:nvPr/>
          </p:nvSpPr>
          <p:spPr>
            <a:xfrm>
              <a:off x="1620598" y="2025073"/>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69"/>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69"/>
            <p:cNvSpPr/>
            <p:nvPr/>
          </p:nvSpPr>
          <p:spPr>
            <a:xfrm>
              <a:off x="1622118" y="2027924"/>
              <a:ext cx="339" cy="584"/>
            </a:xfrm>
            <a:custGeom>
              <a:rect b="b" l="l" r="r" t="t"/>
              <a:pathLst>
                <a:path extrusionOk="0" h="43" w="25">
                  <a:moveTo>
                    <a:pt x="0" y="0"/>
                  </a:moveTo>
                  <a:lnTo>
                    <a:pt x="25"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69"/>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69"/>
            <p:cNvSpPr/>
            <p:nvPr/>
          </p:nvSpPr>
          <p:spPr>
            <a:xfrm>
              <a:off x="1619742" y="2023403"/>
              <a:ext cx="299" cy="584"/>
            </a:xfrm>
            <a:custGeom>
              <a:rect b="b" l="l" r="r" t="t"/>
              <a:pathLst>
                <a:path extrusionOk="0" h="43" w="22">
                  <a:moveTo>
                    <a:pt x="0" y="1"/>
                  </a:moveTo>
                  <a:lnTo>
                    <a:pt x="21"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69"/>
            <p:cNvSpPr/>
            <p:nvPr/>
          </p:nvSpPr>
          <p:spPr>
            <a:xfrm>
              <a:off x="1621548" y="2026879"/>
              <a:ext cx="434" cy="815"/>
            </a:xfrm>
            <a:custGeom>
              <a:rect b="b" l="l" r="r" t="t"/>
              <a:pathLst>
                <a:path extrusionOk="0" h="60" w="32">
                  <a:moveTo>
                    <a:pt x="0" y="0"/>
                  </a:moveTo>
                  <a:lnTo>
                    <a:pt x="32"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69"/>
            <p:cNvSpPr/>
            <p:nvPr/>
          </p:nvSpPr>
          <p:spPr>
            <a:xfrm>
              <a:off x="1621073" y="2025928"/>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69"/>
            <p:cNvSpPr/>
            <p:nvPr/>
          </p:nvSpPr>
          <p:spPr>
            <a:xfrm>
              <a:off x="1620123" y="2024122"/>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69"/>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69"/>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69"/>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69"/>
            <p:cNvSpPr/>
            <p:nvPr/>
          </p:nvSpPr>
          <p:spPr>
            <a:xfrm>
              <a:off x="1659470" y="2015473"/>
              <a:ext cx="258" cy="299"/>
            </a:xfrm>
            <a:custGeom>
              <a:rect b="b" l="l" r="r" t="t"/>
              <a:pathLst>
                <a:path extrusionOk="0" h="22" w="19">
                  <a:moveTo>
                    <a:pt x="1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69"/>
            <p:cNvSpPr/>
            <p:nvPr/>
          </p:nvSpPr>
          <p:spPr>
            <a:xfrm>
              <a:off x="1656714" y="2018936"/>
              <a:ext cx="163" cy="258"/>
            </a:xfrm>
            <a:custGeom>
              <a:rect b="b" l="l" r="r" t="t"/>
              <a:pathLst>
                <a:path extrusionOk="0" h="19" w="12">
                  <a:moveTo>
                    <a:pt x="1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69"/>
            <p:cNvSpPr/>
            <p:nvPr/>
          </p:nvSpPr>
          <p:spPr>
            <a:xfrm>
              <a:off x="1660760" y="2014143"/>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69"/>
            <p:cNvSpPr/>
            <p:nvPr/>
          </p:nvSpPr>
          <p:spPr>
            <a:xfrm>
              <a:off x="1654487" y="2022412"/>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69"/>
            <p:cNvSpPr/>
            <p:nvPr/>
          </p:nvSpPr>
          <p:spPr>
            <a:xfrm>
              <a:off x="1660095" y="2014808"/>
              <a:ext cx="244" cy="244"/>
            </a:xfrm>
            <a:custGeom>
              <a:rect b="b" l="l" r="r" t="t"/>
              <a:pathLst>
                <a:path extrusionOk="0" h="18" w="18">
                  <a:moveTo>
                    <a:pt x="18"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69"/>
            <p:cNvSpPr/>
            <p:nvPr/>
          </p:nvSpPr>
          <p:spPr>
            <a:xfrm>
              <a:off x="1655478" y="2020646"/>
              <a:ext cx="204" cy="394"/>
            </a:xfrm>
            <a:custGeom>
              <a:rect b="b" l="l" r="r" t="t"/>
              <a:pathLst>
                <a:path extrusionOk="0" h="29" w="15">
                  <a:moveTo>
                    <a:pt x="15"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69"/>
            <p:cNvSpPr/>
            <p:nvPr/>
          </p:nvSpPr>
          <p:spPr>
            <a:xfrm>
              <a:off x="1654962" y="2021556"/>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69"/>
            <p:cNvSpPr/>
            <p:nvPr/>
          </p:nvSpPr>
          <p:spPr>
            <a:xfrm>
              <a:off x="1656049" y="2019791"/>
              <a:ext cx="258" cy="353"/>
            </a:xfrm>
            <a:custGeom>
              <a:rect b="b" l="l" r="r" t="t"/>
              <a:pathLst>
                <a:path extrusionOk="0" h="26" w="19">
                  <a:moveTo>
                    <a:pt x="1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69"/>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69"/>
            <p:cNvSpPr/>
            <p:nvPr/>
          </p:nvSpPr>
          <p:spPr>
            <a:xfrm>
              <a:off x="1658194" y="2017035"/>
              <a:ext cx="204" cy="258"/>
            </a:xfrm>
            <a:custGeom>
              <a:rect b="b" l="l" r="r" t="t"/>
              <a:pathLst>
                <a:path extrusionOk="0" h="19" w="15">
                  <a:moveTo>
                    <a:pt x="1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69"/>
            <p:cNvSpPr/>
            <p:nvPr/>
          </p:nvSpPr>
          <p:spPr>
            <a:xfrm>
              <a:off x="1645268" y="2027395"/>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69"/>
            <p:cNvSpPr/>
            <p:nvPr/>
          </p:nvSpPr>
          <p:spPr>
            <a:xfrm>
              <a:off x="1658859" y="2016234"/>
              <a:ext cx="244" cy="299"/>
            </a:xfrm>
            <a:custGeom>
              <a:rect b="b" l="l" r="r" t="t"/>
              <a:pathLst>
                <a:path extrusionOk="0" h="22" w="18">
                  <a:moveTo>
                    <a:pt x="18"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69"/>
            <p:cNvSpPr/>
            <p:nvPr/>
          </p:nvSpPr>
          <p:spPr>
            <a:xfrm>
              <a:off x="1661371" y="201361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69"/>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69"/>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69"/>
            <p:cNvSpPr/>
            <p:nvPr/>
          </p:nvSpPr>
          <p:spPr>
            <a:xfrm>
              <a:off x="1643123" y="2023688"/>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69"/>
            <p:cNvSpPr/>
            <p:nvPr/>
          </p:nvSpPr>
          <p:spPr>
            <a:xfrm>
              <a:off x="1643082" y="202383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69"/>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69"/>
            <p:cNvSpPr/>
            <p:nvPr/>
          </p:nvSpPr>
          <p:spPr>
            <a:xfrm>
              <a:off x="1644128" y="200435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69"/>
            <p:cNvSpPr/>
            <p:nvPr/>
          </p:nvSpPr>
          <p:spPr>
            <a:xfrm>
              <a:off x="1644358" y="20037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69"/>
            <p:cNvSpPr/>
            <p:nvPr/>
          </p:nvSpPr>
          <p:spPr>
            <a:xfrm>
              <a:off x="1644834" y="2002059"/>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69"/>
            <p:cNvSpPr/>
            <p:nvPr/>
          </p:nvSpPr>
          <p:spPr>
            <a:xfrm>
              <a:off x="1644033" y="200454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69"/>
            <p:cNvSpPr/>
            <p:nvPr/>
          </p:nvSpPr>
          <p:spPr>
            <a:xfrm>
              <a:off x="1643028" y="202387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69"/>
            <p:cNvSpPr/>
            <p:nvPr/>
          </p:nvSpPr>
          <p:spPr>
            <a:xfrm>
              <a:off x="1643693" y="2005114"/>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69"/>
            <p:cNvSpPr/>
            <p:nvPr/>
          </p:nvSpPr>
          <p:spPr>
            <a:xfrm>
              <a:off x="1644453" y="2003389"/>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69"/>
            <p:cNvSpPr/>
            <p:nvPr/>
          </p:nvSpPr>
          <p:spPr>
            <a:xfrm>
              <a:off x="1642607" y="2024598"/>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69"/>
            <p:cNvSpPr/>
            <p:nvPr/>
          </p:nvSpPr>
          <p:spPr>
            <a:xfrm>
              <a:off x="1642987" y="202402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69"/>
            <p:cNvSpPr/>
            <p:nvPr/>
          </p:nvSpPr>
          <p:spPr>
            <a:xfrm>
              <a:off x="1642702" y="202440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69"/>
            <p:cNvSpPr/>
            <p:nvPr/>
          </p:nvSpPr>
          <p:spPr>
            <a:xfrm>
              <a:off x="1643652" y="200520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69"/>
            <p:cNvSpPr/>
            <p:nvPr/>
          </p:nvSpPr>
          <p:spPr>
            <a:xfrm>
              <a:off x="1642838" y="202425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69"/>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69"/>
            <p:cNvSpPr/>
            <p:nvPr/>
          </p:nvSpPr>
          <p:spPr>
            <a:xfrm>
              <a:off x="1644698" y="2002588"/>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69"/>
            <p:cNvSpPr/>
            <p:nvPr/>
          </p:nvSpPr>
          <p:spPr>
            <a:xfrm>
              <a:off x="1643937" y="200473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69"/>
            <p:cNvSpPr/>
            <p:nvPr/>
          </p:nvSpPr>
          <p:spPr>
            <a:xfrm>
              <a:off x="1642267" y="20252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69"/>
            <p:cNvSpPr/>
            <p:nvPr/>
          </p:nvSpPr>
          <p:spPr>
            <a:xfrm>
              <a:off x="1644603" y="2003009"/>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69"/>
            <p:cNvSpPr/>
            <p:nvPr/>
          </p:nvSpPr>
          <p:spPr>
            <a:xfrm>
              <a:off x="1642892" y="2024122"/>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69"/>
            <p:cNvSpPr/>
            <p:nvPr/>
          </p:nvSpPr>
          <p:spPr>
            <a:xfrm>
              <a:off x="1643598" y="200525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69"/>
            <p:cNvSpPr/>
            <p:nvPr/>
          </p:nvSpPr>
          <p:spPr>
            <a:xfrm>
              <a:off x="1643842" y="200486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69"/>
            <p:cNvSpPr/>
            <p:nvPr/>
          </p:nvSpPr>
          <p:spPr>
            <a:xfrm>
              <a:off x="1642458" y="20248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69"/>
            <p:cNvSpPr/>
            <p:nvPr/>
          </p:nvSpPr>
          <p:spPr>
            <a:xfrm>
              <a:off x="1643747" y="20049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69"/>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69"/>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69"/>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69"/>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69"/>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69"/>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69"/>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69"/>
            <p:cNvSpPr/>
            <p:nvPr/>
          </p:nvSpPr>
          <p:spPr>
            <a:xfrm>
              <a:off x="1464633" y="203881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69"/>
            <p:cNvSpPr/>
            <p:nvPr/>
          </p:nvSpPr>
          <p:spPr>
            <a:xfrm>
              <a:off x="1462501" y="203805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69"/>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69"/>
            <p:cNvSpPr/>
            <p:nvPr/>
          </p:nvSpPr>
          <p:spPr>
            <a:xfrm>
              <a:off x="1463112" y="203833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69"/>
            <p:cNvSpPr/>
            <p:nvPr/>
          </p:nvSpPr>
          <p:spPr>
            <a:xfrm>
              <a:off x="1464158" y="203871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69"/>
            <p:cNvSpPr/>
            <p:nvPr/>
          </p:nvSpPr>
          <p:spPr>
            <a:xfrm>
              <a:off x="1463642" y="2038569"/>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69"/>
            <p:cNvSpPr/>
            <p:nvPr/>
          </p:nvSpPr>
          <p:spPr>
            <a:xfrm>
              <a:off x="1478048" y="2043891"/>
              <a:ext cx="149" cy="163"/>
            </a:xfrm>
            <a:custGeom>
              <a:rect b="b" l="l" r="r" t="t"/>
              <a:pathLst>
                <a:path extrusionOk="0" h="12" w="11">
                  <a:moveTo>
                    <a:pt x="0"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69"/>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69"/>
            <p:cNvSpPr/>
            <p:nvPr/>
          </p:nvSpPr>
          <p:spPr>
            <a:xfrm>
              <a:off x="1459026" y="2036152"/>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69"/>
            <p:cNvSpPr/>
            <p:nvPr/>
          </p:nvSpPr>
          <p:spPr>
            <a:xfrm>
              <a:off x="1457559" y="2035147"/>
              <a:ext cx="244" cy="163"/>
            </a:xfrm>
            <a:custGeom>
              <a:rect b="b" l="l" r="r" t="t"/>
              <a:pathLst>
                <a:path extrusionOk="0" h="12" w="18">
                  <a:moveTo>
                    <a:pt x="0"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69"/>
            <p:cNvSpPr/>
            <p:nvPr/>
          </p:nvSpPr>
          <p:spPr>
            <a:xfrm>
              <a:off x="1458265" y="2035622"/>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69"/>
            <p:cNvSpPr/>
            <p:nvPr/>
          </p:nvSpPr>
          <p:spPr>
            <a:xfrm>
              <a:off x="1477192" y="2043090"/>
              <a:ext cx="434" cy="394"/>
            </a:xfrm>
            <a:custGeom>
              <a:rect b="b" l="l" r="r" t="t"/>
              <a:pathLst>
                <a:path extrusionOk="0" h="29" w="32">
                  <a:moveTo>
                    <a:pt x="0" y="0"/>
                  </a:moveTo>
                  <a:lnTo>
                    <a:pt x="3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69"/>
            <p:cNvSpPr/>
            <p:nvPr/>
          </p:nvSpPr>
          <p:spPr>
            <a:xfrm>
              <a:off x="1460356" y="2036912"/>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69"/>
            <p:cNvSpPr/>
            <p:nvPr/>
          </p:nvSpPr>
          <p:spPr>
            <a:xfrm>
              <a:off x="1456935" y="203472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69"/>
            <p:cNvSpPr/>
            <p:nvPr/>
          </p:nvSpPr>
          <p:spPr>
            <a:xfrm>
              <a:off x="1459691" y="2036532"/>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69"/>
            <p:cNvSpPr/>
            <p:nvPr/>
          </p:nvSpPr>
          <p:spPr>
            <a:xfrm>
              <a:off x="1461021" y="2037293"/>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69"/>
            <p:cNvSpPr/>
            <p:nvPr/>
          </p:nvSpPr>
          <p:spPr>
            <a:xfrm>
              <a:off x="1461687" y="2037673"/>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69"/>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69"/>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69"/>
            <p:cNvSpPr/>
            <p:nvPr/>
          </p:nvSpPr>
          <p:spPr>
            <a:xfrm>
              <a:off x="1449100" y="2076925"/>
              <a:ext cx="530" cy="109"/>
            </a:xfrm>
            <a:custGeom>
              <a:rect b="b" l="l" r="r" t="t"/>
              <a:pathLst>
                <a:path extrusionOk="0" h="8" w="39">
                  <a:moveTo>
                    <a:pt x="39"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69"/>
            <p:cNvSpPr/>
            <p:nvPr/>
          </p:nvSpPr>
          <p:spPr>
            <a:xfrm>
              <a:off x="1446724" y="2070462"/>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69"/>
            <p:cNvSpPr/>
            <p:nvPr/>
          </p:nvSpPr>
          <p:spPr>
            <a:xfrm>
              <a:off x="1451897" y="2077400"/>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69"/>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69"/>
            <p:cNvSpPr/>
            <p:nvPr/>
          </p:nvSpPr>
          <p:spPr>
            <a:xfrm>
              <a:off x="1447104" y="2071087"/>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69"/>
            <p:cNvSpPr/>
            <p:nvPr/>
          </p:nvSpPr>
          <p:spPr>
            <a:xfrm>
              <a:off x="1447580" y="2072933"/>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69"/>
            <p:cNvSpPr/>
            <p:nvPr/>
          </p:nvSpPr>
          <p:spPr>
            <a:xfrm>
              <a:off x="1482705" y="2049974"/>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69"/>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69"/>
            <p:cNvSpPr/>
            <p:nvPr/>
          </p:nvSpPr>
          <p:spPr>
            <a:xfrm>
              <a:off x="1482460" y="2050313"/>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69"/>
            <p:cNvSpPr/>
            <p:nvPr/>
          </p:nvSpPr>
          <p:spPr>
            <a:xfrm>
              <a:off x="1482610" y="205012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69"/>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69"/>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69"/>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69"/>
            <p:cNvSpPr/>
            <p:nvPr/>
          </p:nvSpPr>
          <p:spPr>
            <a:xfrm>
              <a:off x="1450947" y="2076980"/>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69"/>
            <p:cNvSpPr/>
            <p:nvPr/>
          </p:nvSpPr>
          <p:spPr>
            <a:xfrm>
              <a:off x="1452237" y="2077645"/>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69"/>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69"/>
            <p:cNvSpPr/>
            <p:nvPr/>
          </p:nvSpPr>
          <p:spPr>
            <a:xfrm>
              <a:off x="1450621" y="207688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69"/>
            <p:cNvSpPr/>
            <p:nvPr/>
          </p:nvSpPr>
          <p:spPr>
            <a:xfrm>
              <a:off x="1451286" y="2077075"/>
              <a:ext cx="204" cy="54"/>
            </a:xfrm>
            <a:custGeom>
              <a:rect b="b" l="l" r="r" t="t"/>
              <a:pathLst>
                <a:path extrusionOk="0" h="4" w="15">
                  <a:moveTo>
                    <a:pt x="1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69"/>
            <p:cNvSpPr/>
            <p:nvPr/>
          </p:nvSpPr>
          <p:spPr>
            <a:xfrm>
              <a:off x="1450336" y="2076884"/>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69"/>
            <p:cNvSpPr/>
            <p:nvPr/>
          </p:nvSpPr>
          <p:spPr>
            <a:xfrm>
              <a:off x="1447580" y="2072417"/>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69"/>
            <p:cNvSpPr/>
            <p:nvPr/>
          </p:nvSpPr>
          <p:spPr>
            <a:xfrm>
              <a:off x="1480899" y="204708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69"/>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69"/>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69"/>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69"/>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69"/>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69"/>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69"/>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69"/>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69"/>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69"/>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69"/>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69"/>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69"/>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69"/>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69"/>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69"/>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69"/>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69"/>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69"/>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69"/>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69"/>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69"/>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69"/>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69"/>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69"/>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69"/>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69"/>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69"/>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69"/>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69"/>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69"/>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69"/>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69"/>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69"/>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69"/>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69"/>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69"/>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69"/>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69"/>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69"/>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69"/>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69"/>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69"/>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69"/>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69"/>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69"/>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69"/>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69"/>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69"/>
            <p:cNvSpPr/>
            <p:nvPr/>
          </p:nvSpPr>
          <p:spPr>
            <a:xfrm>
              <a:off x="1318906" y="1844641"/>
              <a:ext cx="339" cy="149"/>
            </a:xfrm>
            <a:custGeom>
              <a:rect b="b" l="l" r="r" t="t"/>
              <a:pathLst>
                <a:path extrusionOk="0" h="11" w="25">
                  <a:moveTo>
                    <a:pt x="25"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69"/>
            <p:cNvSpPr/>
            <p:nvPr/>
          </p:nvSpPr>
          <p:spPr>
            <a:xfrm>
              <a:off x="1317765" y="184430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69"/>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69"/>
            <p:cNvSpPr/>
            <p:nvPr/>
          </p:nvSpPr>
          <p:spPr>
            <a:xfrm>
              <a:off x="1252838" y="1797147"/>
              <a:ext cx="244" cy="258"/>
            </a:xfrm>
            <a:custGeom>
              <a:rect b="b" l="l" r="r" t="t"/>
              <a:pathLst>
                <a:path extrusionOk="0" h="19" w="18">
                  <a:moveTo>
                    <a:pt x="0"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69"/>
            <p:cNvSpPr/>
            <p:nvPr/>
          </p:nvSpPr>
          <p:spPr>
            <a:xfrm>
              <a:off x="1318240" y="184439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69"/>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69"/>
            <p:cNvSpPr/>
            <p:nvPr/>
          </p:nvSpPr>
          <p:spPr>
            <a:xfrm>
              <a:off x="1122833" y="16518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69"/>
            <p:cNvSpPr/>
            <p:nvPr/>
          </p:nvSpPr>
          <p:spPr>
            <a:xfrm>
              <a:off x="1124734" y="165174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69"/>
            <p:cNvSpPr/>
            <p:nvPr/>
          </p:nvSpPr>
          <p:spPr>
            <a:xfrm>
              <a:off x="1125969" y="1651556"/>
              <a:ext cx="489" cy="109"/>
            </a:xfrm>
            <a:custGeom>
              <a:rect b="b" l="l" r="r" t="t"/>
              <a:pathLst>
                <a:path extrusionOk="0" h="8" w="36">
                  <a:moveTo>
                    <a:pt x="0" y="8"/>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69"/>
            <p:cNvSpPr/>
            <p:nvPr/>
          </p:nvSpPr>
          <p:spPr>
            <a:xfrm>
              <a:off x="1117076" y="16515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69"/>
            <p:cNvSpPr/>
            <p:nvPr/>
          </p:nvSpPr>
          <p:spPr>
            <a:xfrm>
              <a:off x="1120783" y="1651841"/>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69"/>
            <p:cNvSpPr/>
            <p:nvPr/>
          </p:nvSpPr>
          <p:spPr>
            <a:xfrm>
              <a:off x="1123539" y="1651895"/>
              <a:ext cx="543" cy="14"/>
            </a:xfrm>
            <a:custGeom>
              <a:rect b="b" l="l" r="r" t="t"/>
              <a:pathLst>
                <a:path extrusionOk="0" h="1" w="40">
                  <a:moveTo>
                    <a:pt x="1" y="0"/>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69"/>
            <p:cNvSpPr/>
            <p:nvPr/>
          </p:nvSpPr>
          <p:spPr>
            <a:xfrm>
              <a:off x="1119072" y="165170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69"/>
            <p:cNvSpPr/>
            <p:nvPr/>
          </p:nvSpPr>
          <p:spPr>
            <a:xfrm>
              <a:off x="1543206" y="1679322"/>
              <a:ext cx="258" cy="434"/>
            </a:xfrm>
            <a:custGeom>
              <a:rect b="b" l="l" r="r" t="t"/>
              <a:pathLst>
                <a:path extrusionOk="0" h="32" w="19">
                  <a:moveTo>
                    <a:pt x="1"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69"/>
            <p:cNvSpPr/>
            <p:nvPr/>
          </p:nvSpPr>
          <p:spPr>
            <a:xfrm>
              <a:off x="1543736" y="16801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69"/>
            <p:cNvSpPr/>
            <p:nvPr/>
          </p:nvSpPr>
          <p:spPr>
            <a:xfrm>
              <a:off x="1542731" y="1678507"/>
              <a:ext cx="258" cy="394"/>
            </a:xfrm>
            <a:custGeom>
              <a:rect b="b" l="l" r="r" t="t"/>
              <a:pathLst>
                <a:path extrusionOk="0" h="29" w="19">
                  <a:moveTo>
                    <a:pt x="1" y="1"/>
                  </a:move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69"/>
            <p:cNvSpPr/>
            <p:nvPr/>
          </p:nvSpPr>
          <p:spPr>
            <a:xfrm>
              <a:off x="1544251" y="1681032"/>
              <a:ext cx="299" cy="394"/>
            </a:xfrm>
            <a:custGeom>
              <a:rect b="b" l="l" r="r" t="t"/>
              <a:pathLst>
                <a:path extrusionOk="0" h="29" w="22">
                  <a:moveTo>
                    <a:pt x="1" y="0"/>
                  </a:moveTo>
                  <a:lnTo>
                    <a:pt x="2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69"/>
            <p:cNvSpPr/>
            <p:nvPr/>
          </p:nvSpPr>
          <p:spPr>
            <a:xfrm>
              <a:off x="1544876" y="1681888"/>
              <a:ext cx="299" cy="394"/>
            </a:xfrm>
            <a:custGeom>
              <a:rect b="b" l="l" r="r" t="t"/>
              <a:pathLst>
                <a:path extrusionOk="0" h="29" w="22">
                  <a:moveTo>
                    <a:pt x="0" y="0"/>
                  </a:moveTo>
                  <a:lnTo>
                    <a:pt x="2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69"/>
            <p:cNvSpPr/>
            <p:nvPr/>
          </p:nvSpPr>
          <p:spPr>
            <a:xfrm>
              <a:off x="1478333" y="1688541"/>
              <a:ext cx="530" cy="434"/>
            </a:xfrm>
            <a:custGeom>
              <a:rect b="b" l="l" r="r" t="t"/>
              <a:pathLst>
                <a:path extrusionOk="0" h="32" w="39">
                  <a:moveTo>
                    <a:pt x="0" y="32"/>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69"/>
            <p:cNvSpPr/>
            <p:nvPr/>
          </p:nvSpPr>
          <p:spPr>
            <a:xfrm>
              <a:off x="1478944" y="1688011"/>
              <a:ext cx="489" cy="448"/>
            </a:xfrm>
            <a:custGeom>
              <a:rect b="b" l="l" r="r" t="t"/>
              <a:pathLst>
                <a:path extrusionOk="0" h="33" w="36">
                  <a:moveTo>
                    <a:pt x="1" y="32"/>
                  </a:moveTo>
                  <a:lnTo>
                    <a:pt x="3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69"/>
            <p:cNvSpPr/>
            <p:nvPr/>
          </p:nvSpPr>
          <p:spPr>
            <a:xfrm>
              <a:off x="1542310" y="1677706"/>
              <a:ext cx="244" cy="434"/>
            </a:xfrm>
            <a:custGeom>
              <a:rect b="b" l="l" r="r" t="t"/>
              <a:pathLst>
                <a:path extrusionOk="0" h="32" w="18">
                  <a:moveTo>
                    <a:pt x="0"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69"/>
            <p:cNvSpPr/>
            <p:nvPr/>
          </p:nvSpPr>
          <p:spPr>
            <a:xfrm>
              <a:off x="1539689" y="1670714"/>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69"/>
            <p:cNvSpPr/>
            <p:nvPr/>
          </p:nvSpPr>
          <p:spPr>
            <a:xfrm>
              <a:off x="1539975" y="1671949"/>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69"/>
            <p:cNvSpPr/>
            <p:nvPr/>
          </p:nvSpPr>
          <p:spPr>
            <a:xfrm>
              <a:off x="1477667" y="1689111"/>
              <a:ext cx="584" cy="489"/>
            </a:xfrm>
            <a:custGeom>
              <a:rect b="b" l="l" r="r" t="t"/>
              <a:pathLst>
                <a:path extrusionOk="0" h="36" w="43">
                  <a:moveTo>
                    <a:pt x="0" y="35"/>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69"/>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69"/>
            <p:cNvSpPr/>
            <p:nvPr/>
          </p:nvSpPr>
          <p:spPr>
            <a:xfrm>
              <a:off x="1540165" y="1672614"/>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69"/>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69"/>
            <p:cNvSpPr/>
            <p:nvPr/>
          </p:nvSpPr>
          <p:spPr>
            <a:xfrm>
              <a:off x="1539839" y="1671338"/>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69"/>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69"/>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69"/>
            <p:cNvSpPr/>
            <p:nvPr/>
          </p:nvSpPr>
          <p:spPr>
            <a:xfrm>
              <a:off x="1541210" y="1675425"/>
              <a:ext cx="204" cy="434"/>
            </a:xfrm>
            <a:custGeom>
              <a:rect b="b" l="l" r="r" t="t"/>
              <a:pathLst>
                <a:path extrusionOk="0" h="32" w="15">
                  <a:moveTo>
                    <a:pt x="1" y="0"/>
                  </a:moveTo>
                  <a:lnTo>
                    <a:pt x="15"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69"/>
            <p:cNvSpPr/>
            <p:nvPr/>
          </p:nvSpPr>
          <p:spPr>
            <a:xfrm>
              <a:off x="1541550" y="1676185"/>
              <a:ext cx="204" cy="394"/>
            </a:xfrm>
            <a:custGeom>
              <a:rect b="b" l="l" r="r" t="t"/>
              <a:pathLst>
                <a:path extrusionOk="0" h="29" w="15">
                  <a:moveTo>
                    <a:pt x="0" y="0"/>
                  </a:moveTo>
                  <a:lnTo>
                    <a:pt x="1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69"/>
            <p:cNvSpPr/>
            <p:nvPr/>
          </p:nvSpPr>
          <p:spPr>
            <a:xfrm>
              <a:off x="1540884" y="1674705"/>
              <a:ext cx="204" cy="394"/>
            </a:xfrm>
            <a:custGeom>
              <a:rect b="b" l="l" r="r" t="t"/>
              <a:pathLst>
                <a:path extrusionOk="0" h="29" w="15">
                  <a:moveTo>
                    <a:pt x="0" y="1"/>
                  </a:moveTo>
                  <a:lnTo>
                    <a:pt x="14"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69"/>
            <p:cNvSpPr/>
            <p:nvPr/>
          </p:nvSpPr>
          <p:spPr>
            <a:xfrm>
              <a:off x="1540640" y="1673999"/>
              <a:ext cx="163" cy="394"/>
            </a:xfrm>
            <a:custGeom>
              <a:rect b="b" l="l" r="r" t="t"/>
              <a:pathLst>
                <a:path extrusionOk="0" h="29" w="12">
                  <a:moveTo>
                    <a:pt x="1" y="0"/>
                  </a:moveTo>
                  <a:lnTo>
                    <a:pt x="1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69"/>
            <p:cNvSpPr/>
            <p:nvPr/>
          </p:nvSpPr>
          <p:spPr>
            <a:xfrm>
              <a:off x="1541930" y="1676946"/>
              <a:ext cx="204" cy="434"/>
            </a:xfrm>
            <a:custGeom>
              <a:rect b="b" l="l" r="r" t="t"/>
              <a:pathLst>
                <a:path extrusionOk="0" h="32" w="15">
                  <a:moveTo>
                    <a:pt x="0" y="0"/>
                  </a:moveTo>
                  <a:lnTo>
                    <a:pt x="1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69"/>
            <p:cNvSpPr/>
            <p:nvPr/>
          </p:nvSpPr>
          <p:spPr>
            <a:xfrm>
              <a:off x="1540409" y="1673280"/>
              <a:ext cx="149" cy="394"/>
            </a:xfrm>
            <a:custGeom>
              <a:rect b="b" l="l" r="r" t="t"/>
              <a:pathLst>
                <a:path extrusionOk="0" h="29" w="11">
                  <a:moveTo>
                    <a:pt x="0"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69"/>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69"/>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69"/>
            <p:cNvSpPr/>
            <p:nvPr/>
          </p:nvSpPr>
          <p:spPr>
            <a:xfrm>
              <a:off x="1072257" y="1586153"/>
              <a:ext cx="869" cy="638"/>
            </a:xfrm>
            <a:custGeom>
              <a:rect b="b" l="l" r="r" t="t"/>
              <a:pathLst>
                <a:path extrusionOk="0" h="47" w="64">
                  <a:moveTo>
                    <a:pt x="0" y="46"/>
                  </a:moveTo>
                  <a:lnTo>
                    <a:pt x="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69"/>
            <p:cNvSpPr/>
            <p:nvPr/>
          </p:nvSpPr>
          <p:spPr>
            <a:xfrm>
              <a:off x="1073357" y="1585447"/>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69"/>
            <p:cNvSpPr/>
            <p:nvPr/>
          </p:nvSpPr>
          <p:spPr>
            <a:xfrm>
              <a:off x="1075257" y="1584116"/>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69"/>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69"/>
            <p:cNvSpPr/>
            <p:nvPr/>
          </p:nvSpPr>
          <p:spPr>
            <a:xfrm>
              <a:off x="1074348" y="1584822"/>
              <a:ext cx="679" cy="448"/>
            </a:xfrm>
            <a:custGeom>
              <a:rect b="b" l="l" r="r" t="t"/>
              <a:pathLst>
                <a:path extrusionOk="0" h="33" w="50">
                  <a:moveTo>
                    <a:pt x="50" y="1"/>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69"/>
            <p:cNvSpPr/>
            <p:nvPr/>
          </p:nvSpPr>
          <p:spPr>
            <a:xfrm>
              <a:off x="1417248" y="1669913"/>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69"/>
            <p:cNvSpPr/>
            <p:nvPr/>
          </p:nvSpPr>
          <p:spPr>
            <a:xfrm>
              <a:off x="1416677" y="1669532"/>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69"/>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69"/>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69"/>
            <p:cNvSpPr/>
            <p:nvPr/>
          </p:nvSpPr>
          <p:spPr>
            <a:xfrm>
              <a:off x="1416012" y="1669057"/>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69"/>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69"/>
            <p:cNvSpPr/>
            <p:nvPr/>
          </p:nvSpPr>
          <p:spPr>
            <a:xfrm>
              <a:off x="1037458" y="1535536"/>
              <a:ext cx="68" cy="54"/>
            </a:xfrm>
            <a:custGeom>
              <a:rect b="b" l="l" r="r" t="t"/>
              <a:pathLst>
                <a:path extrusionOk="0" h="4" w="5">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69"/>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69"/>
            <p:cNvSpPr/>
            <p:nvPr/>
          </p:nvSpPr>
          <p:spPr>
            <a:xfrm>
              <a:off x="1074443" y="158035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69"/>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69"/>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69"/>
            <p:cNvSpPr/>
            <p:nvPr/>
          </p:nvSpPr>
          <p:spPr>
            <a:xfrm>
              <a:off x="1415496" y="1668718"/>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69"/>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69"/>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69"/>
            <p:cNvSpPr/>
            <p:nvPr/>
          </p:nvSpPr>
          <p:spPr>
            <a:xfrm>
              <a:off x="1456649" y="1702091"/>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69"/>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69"/>
            <p:cNvSpPr/>
            <p:nvPr/>
          </p:nvSpPr>
          <p:spPr>
            <a:xfrm>
              <a:off x="1456935" y="1701806"/>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69"/>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69"/>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69"/>
            <p:cNvSpPr/>
            <p:nvPr/>
          </p:nvSpPr>
          <p:spPr>
            <a:xfrm>
              <a:off x="1539174" y="1665921"/>
              <a:ext cx="14" cy="285"/>
            </a:xfrm>
            <a:custGeom>
              <a:rect b="b" l="l" r="r" t="t"/>
              <a:pathLst>
                <a:path extrusionOk="0" h="21"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69"/>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69"/>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69"/>
            <p:cNvSpPr/>
            <p:nvPr/>
          </p:nvSpPr>
          <p:spPr>
            <a:xfrm>
              <a:off x="1428843" y="1703327"/>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69"/>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69"/>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69"/>
            <p:cNvSpPr/>
            <p:nvPr/>
          </p:nvSpPr>
          <p:spPr>
            <a:xfrm>
              <a:off x="1456269" y="1702376"/>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69"/>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69"/>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69"/>
            <p:cNvSpPr/>
            <p:nvPr/>
          </p:nvSpPr>
          <p:spPr>
            <a:xfrm>
              <a:off x="1455794" y="1702702"/>
              <a:ext cx="204" cy="163"/>
            </a:xfrm>
            <a:custGeom>
              <a:rect b="b" l="l" r="r" t="t"/>
              <a:pathLst>
                <a:path extrusionOk="0" h="12" w="15">
                  <a:moveTo>
                    <a:pt x="1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69"/>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69"/>
            <p:cNvSpPr/>
            <p:nvPr/>
          </p:nvSpPr>
          <p:spPr>
            <a:xfrm>
              <a:off x="1455224" y="1703042"/>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69"/>
            <p:cNvSpPr/>
            <p:nvPr/>
          </p:nvSpPr>
          <p:spPr>
            <a:xfrm>
              <a:off x="1482080" y="1685595"/>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69"/>
            <p:cNvSpPr/>
            <p:nvPr/>
          </p:nvSpPr>
          <p:spPr>
            <a:xfrm>
              <a:off x="1539174" y="1665486"/>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69"/>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69"/>
            <p:cNvSpPr/>
            <p:nvPr/>
          </p:nvSpPr>
          <p:spPr>
            <a:xfrm>
              <a:off x="1539174" y="166639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69"/>
            <p:cNvSpPr/>
            <p:nvPr/>
          </p:nvSpPr>
          <p:spPr>
            <a:xfrm>
              <a:off x="1485217" y="1683409"/>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69"/>
            <p:cNvSpPr/>
            <p:nvPr/>
          </p:nvSpPr>
          <p:spPr>
            <a:xfrm>
              <a:off x="1485407" y="168335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69"/>
            <p:cNvSpPr/>
            <p:nvPr/>
          </p:nvSpPr>
          <p:spPr>
            <a:xfrm>
              <a:off x="1480139" y="1687115"/>
              <a:ext cx="394" cy="339"/>
            </a:xfrm>
            <a:custGeom>
              <a:rect b="b" l="l" r="r" t="t"/>
              <a:pathLst>
                <a:path extrusionOk="0" h="25" w="29">
                  <a:moveTo>
                    <a:pt x="0" y="2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69"/>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69"/>
            <p:cNvSpPr/>
            <p:nvPr/>
          </p:nvSpPr>
          <p:spPr>
            <a:xfrm>
              <a:off x="1485556" y="168325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69"/>
            <p:cNvSpPr/>
            <p:nvPr/>
          </p:nvSpPr>
          <p:spPr>
            <a:xfrm>
              <a:off x="1483845" y="1684264"/>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69"/>
            <p:cNvSpPr/>
            <p:nvPr/>
          </p:nvSpPr>
          <p:spPr>
            <a:xfrm>
              <a:off x="1484646" y="1683789"/>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69"/>
            <p:cNvSpPr/>
            <p:nvPr/>
          </p:nvSpPr>
          <p:spPr>
            <a:xfrm>
              <a:off x="1484415" y="1683924"/>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69"/>
            <p:cNvSpPr/>
            <p:nvPr/>
          </p:nvSpPr>
          <p:spPr>
            <a:xfrm>
              <a:off x="1484130" y="1684115"/>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69"/>
            <p:cNvSpPr/>
            <p:nvPr/>
          </p:nvSpPr>
          <p:spPr>
            <a:xfrm>
              <a:off x="1485026" y="1683544"/>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69"/>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69"/>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69"/>
            <p:cNvSpPr/>
            <p:nvPr/>
          </p:nvSpPr>
          <p:spPr>
            <a:xfrm>
              <a:off x="1484836" y="1683639"/>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69"/>
            <p:cNvSpPr/>
            <p:nvPr/>
          </p:nvSpPr>
          <p:spPr>
            <a:xfrm>
              <a:off x="1485692" y="1683164"/>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69"/>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69"/>
            <p:cNvSpPr/>
            <p:nvPr/>
          </p:nvSpPr>
          <p:spPr>
            <a:xfrm>
              <a:off x="1485787" y="168316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69"/>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69"/>
            <p:cNvSpPr/>
            <p:nvPr/>
          </p:nvSpPr>
          <p:spPr>
            <a:xfrm>
              <a:off x="1539269" y="166391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69"/>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69"/>
            <p:cNvSpPr/>
            <p:nvPr/>
          </p:nvSpPr>
          <p:spPr>
            <a:xfrm>
              <a:off x="1482460" y="1685309"/>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69"/>
            <p:cNvSpPr/>
            <p:nvPr/>
          </p:nvSpPr>
          <p:spPr>
            <a:xfrm>
              <a:off x="1482840" y="168502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69"/>
            <p:cNvSpPr/>
            <p:nvPr/>
          </p:nvSpPr>
          <p:spPr>
            <a:xfrm>
              <a:off x="1481605" y="1685975"/>
              <a:ext cx="353" cy="244"/>
            </a:xfrm>
            <a:custGeom>
              <a:rect b="b" l="l" r="r" t="t"/>
              <a:pathLst>
                <a:path extrusionOk="0" h="18" w="26">
                  <a:moveTo>
                    <a:pt x="1"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69"/>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69"/>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69"/>
            <p:cNvSpPr/>
            <p:nvPr/>
          </p:nvSpPr>
          <p:spPr>
            <a:xfrm>
              <a:off x="1479568" y="1687536"/>
              <a:ext cx="434" cy="394"/>
            </a:xfrm>
            <a:custGeom>
              <a:rect b="b" l="l" r="r" t="t"/>
              <a:pathLst>
                <a:path extrusionOk="0" h="29" w="32">
                  <a:moveTo>
                    <a:pt x="0" y="29"/>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69"/>
            <p:cNvSpPr/>
            <p:nvPr/>
          </p:nvSpPr>
          <p:spPr>
            <a:xfrm>
              <a:off x="1485882" y="1683123"/>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69"/>
            <p:cNvSpPr/>
            <p:nvPr/>
          </p:nvSpPr>
          <p:spPr>
            <a:xfrm>
              <a:off x="1486167" y="1683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69"/>
            <p:cNvSpPr/>
            <p:nvPr/>
          </p:nvSpPr>
          <p:spPr>
            <a:xfrm>
              <a:off x="1485977" y="1683123"/>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69"/>
            <p:cNvSpPr/>
            <p:nvPr/>
          </p:nvSpPr>
          <p:spPr>
            <a:xfrm>
              <a:off x="1481184" y="1686301"/>
              <a:ext cx="339" cy="299"/>
            </a:xfrm>
            <a:custGeom>
              <a:rect b="b" l="l" r="r" t="t"/>
              <a:pathLst>
                <a:path extrusionOk="0" h="22" w="25">
                  <a:moveTo>
                    <a:pt x="0"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69"/>
            <p:cNvSpPr/>
            <p:nvPr/>
          </p:nvSpPr>
          <p:spPr>
            <a:xfrm>
              <a:off x="1486031" y="16830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69"/>
            <p:cNvSpPr/>
            <p:nvPr/>
          </p:nvSpPr>
          <p:spPr>
            <a:xfrm>
              <a:off x="1486072" y="168306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69"/>
            <p:cNvSpPr/>
            <p:nvPr/>
          </p:nvSpPr>
          <p:spPr>
            <a:xfrm>
              <a:off x="1480654" y="1686681"/>
              <a:ext cx="394" cy="353"/>
            </a:xfrm>
            <a:custGeom>
              <a:rect b="b" l="l" r="r" t="t"/>
              <a:pathLst>
                <a:path extrusionOk="0" h="26" w="29">
                  <a:moveTo>
                    <a:pt x="1" y="2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69"/>
            <p:cNvSpPr/>
            <p:nvPr/>
          </p:nvSpPr>
          <p:spPr>
            <a:xfrm>
              <a:off x="1483221" y="1684739"/>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69"/>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69"/>
            <p:cNvSpPr/>
            <p:nvPr/>
          </p:nvSpPr>
          <p:spPr>
            <a:xfrm>
              <a:off x="1483560" y="1684495"/>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69"/>
            <p:cNvSpPr/>
            <p:nvPr/>
          </p:nvSpPr>
          <p:spPr>
            <a:xfrm>
              <a:off x="1539459" y="1669532"/>
              <a:ext cx="54" cy="339"/>
            </a:xfrm>
            <a:custGeom>
              <a:rect b="b" l="l" r="r" t="t"/>
              <a:pathLst>
                <a:path extrusionOk="0" h="25" w="4">
                  <a:moveTo>
                    <a:pt x="0" y="0"/>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69"/>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69"/>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69"/>
            <p:cNvSpPr/>
            <p:nvPr/>
          </p:nvSpPr>
          <p:spPr>
            <a:xfrm>
              <a:off x="1993626" y="1750237"/>
              <a:ext cx="68" cy="149"/>
            </a:xfrm>
            <a:custGeom>
              <a:rect b="b" l="l" r="r" t="t"/>
              <a:pathLst>
                <a:path extrusionOk="0" h="11"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69"/>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69"/>
            <p:cNvSpPr/>
            <p:nvPr/>
          </p:nvSpPr>
          <p:spPr>
            <a:xfrm>
              <a:off x="1993490" y="174976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69"/>
            <p:cNvSpPr/>
            <p:nvPr/>
          </p:nvSpPr>
          <p:spPr>
            <a:xfrm>
              <a:off x="1993490" y="1749898"/>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69"/>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69"/>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69"/>
            <p:cNvSpPr/>
            <p:nvPr/>
          </p:nvSpPr>
          <p:spPr>
            <a:xfrm>
              <a:off x="1993721" y="1750481"/>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69"/>
            <p:cNvSpPr/>
            <p:nvPr/>
          </p:nvSpPr>
          <p:spPr>
            <a:xfrm>
              <a:off x="1993531" y="1750047"/>
              <a:ext cx="68" cy="109"/>
            </a:xfrm>
            <a:custGeom>
              <a:rect b="b" l="l" r="r" t="t"/>
              <a:pathLst>
                <a:path extrusionOk="0" h="8" w="5">
                  <a:moveTo>
                    <a:pt x="4"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69"/>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69"/>
            <p:cNvSpPr/>
            <p:nvPr/>
          </p:nvSpPr>
          <p:spPr>
            <a:xfrm>
              <a:off x="2035703" y="1698520"/>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69"/>
            <p:cNvSpPr/>
            <p:nvPr/>
          </p:nvSpPr>
          <p:spPr>
            <a:xfrm>
              <a:off x="2065505" y="1706314"/>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69"/>
            <p:cNvSpPr/>
            <p:nvPr/>
          </p:nvSpPr>
          <p:spPr>
            <a:xfrm>
              <a:off x="2066266" y="1706409"/>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69"/>
            <p:cNvSpPr/>
            <p:nvPr/>
          </p:nvSpPr>
          <p:spPr>
            <a:xfrm>
              <a:off x="2067257" y="170646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69"/>
            <p:cNvSpPr/>
            <p:nvPr/>
          </p:nvSpPr>
          <p:spPr>
            <a:xfrm>
              <a:off x="2068357" y="170650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69"/>
            <p:cNvSpPr/>
            <p:nvPr/>
          </p:nvSpPr>
          <p:spPr>
            <a:xfrm>
              <a:off x="2071819" y="17064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69"/>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69"/>
            <p:cNvSpPr/>
            <p:nvPr/>
          </p:nvSpPr>
          <p:spPr>
            <a:xfrm>
              <a:off x="2165463" y="166871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69"/>
            <p:cNvSpPr/>
            <p:nvPr/>
          </p:nvSpPr>
          <p:spPr>
            <a:xfrm>
              <a:off x="2165028" y="1668908"/>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69"/>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69"/>
            <p:cNvSpPr/>
            <p:nvPr/>
          </p:nvSpPr>
          <p:spPr>
            <a:xfrm>
              <a:off x="2167404" y="1667197"/>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69"/>
            <p:cNvSpPr/>
            <p:nvPr/>
          </p:nvSpPr>
          <p:spPr>
            <a:xfrm>
              <a:off x="2151437" y="1676701"/>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69"/>
            <p:cNvSpPr/>
            <p:nvPr/>
          </p:nvSpPr>
          <p:spPr>
            <a:xfrm>
              <a:off x="2152917" y="1676470"/>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69"/>
            <p:cNvSpPr/>
            <p:nvPr/>
          </p:nvSpPr>
          <p:spPr>
            <a:xfrm>
              <a:off x="2152198" y="1676606"/>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69"/>
            <p:cNvSpPr/>
            <p:nvPr/>
          </p:nvSpPr>
          <p:spPr>
            <a:xfrm>
              <a:off x="2150962" y="167685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69"/>
            <p:cNvSpPr/>
            <p:nvPr/>
          </p:nvSpPr>
          <p:spPr>
            <a:xfrm>
              <a:off x="2154913" y="1676036"/>
              <a:ext cx="299" cy="109"/>
            </a:xfrm>
            <a:custGeom>
              <a:rect b="b" l="l" r="r" t="t"/>
              <a:pathLst>
                <a:path extrusionOk="0" h="8" w="22">
                  <a:moveTo>
                    <a:pt x="2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69"/>
            <p:cNvSpPr/>
            <p:nvPr/>
          </p:nvSpPr>
          <p:spPr>
            <a:xfrm>
              <a:off x="2153528" y="1676375"/>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69"/>
            <p:cNvSpPr/>
            <p:nvPr/>
          </p:nvSpPr>
          <p:spPr>
            <a:xfrm>
              <a:off x="2154098" y="1676280"/>
              <a:ext cx="258" cy="54"/>
            </a:xfrm>
            <a:custGeom>
              <a:rect b="b" l="l" r="r" t="t"/>
              <a:pathLst>
                <a:path extrusionOk="0" h="4" w="19">
                  <a:moveTo>
                    <a:pt x="1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69"/>
            <p:cNvSpPr/>
            <p:nvPr/>
          </p:nvSpPr>
          <p:spPr>
            <a:xfrm>
              <a:off x="2154533" y="1676131"/>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69"/>
            <p:cNvSpPr/>
            <p:nvPr/>
          </p:nvSpPr>
          <p:spPr>
            <a:xfrm>
              <a:off x="2164703" y="1669098"/>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69"/>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69"/>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69"/>
            <p:cNvSpPr/>
            <p:nvPr/>
          </p:nvSpPr>
          <p:spPr>
            <a:xfrm>
              <a:off x="2146590" y="1667482"/>
              <a:ext cx="964" cy="68"/>
            </a:xfrm>
            <a:custGeom>
              <a:rect b="b" l="l" r="r" t="t"/>
              <a:pathLst>
                <a:path extrusionOk="0" h="5" w="71">
                  <a:moveTo>
                    <a:pt x="7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69"/>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69"/>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69"/>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69"/>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69"/>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69"/>
            <p:cNvSpPr/>
            <p:nvPr/>
          </p:nvSpPr>
          <p:spPr>
            <a:xfrm>
              <a:off x="2239039" y="1718289"/>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69"/>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69"/>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69"/>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69"/>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69"/>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69"/>
            <p:cNvSpPr/>
            <p:nvPr/>
          </p:nvSpPr>
          <p:spPr>
            <a:xfrm>
              <a:off x="2238618" y="1718764"/>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69"/>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69"/>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69"/>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69"/>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69"/>
            <p:cNvSpPr/>
            <p:nvPr/>
          </p:nvSpPr>
          <p:spPr>
            <a:xfrm>
              <a:off x="2199542" y="172594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69"/>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69"/>
            <p:cNvSpPr/>
            <p:nvPr/>
          </p:nvSpPr>
          <p:spPr>
            <a:xfrm>
              <a:off x="2200534" y="172381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69"/>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69"/>
            <p:cNvSpPr/>
            <p:nvPr/>
          </p:nvSpPr>
          <p:spPr>
            <a:xfrm>
              <a:off x="2198348" y="1727277"/>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69"/>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69"/>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69"/>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69"/>
            <p:cNvSpPr/>
            <p:nvPr/>
          </p:nvSpPr>
          <p:spPr>
            <a:xfrm>
              <a:off x="2201402" y="172248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69"/>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69"/>
            <p:cNvSpPr/>
            <p:nvPr/>
          </p:nvSpPr>
          <p:spPr>
            <a:xfrm>
              <a:off x="2200968" y="1723150"/>
              <a:ext cx="149" cy="299"/>
            </a:xfrm>
            <a:custGeom>
              <a:rect b="b" l="l" r="r" t="t"/>
              <a:pathLst>
                <a:path extrusionOk="0" h="22" w="11">
                  <a:moveTo>
                    <a:pt x="1" y="2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69"/>
            <p:cNvSpPr/>
            <p:nvPr/>
          </p:nvSpPr>
          <p:spPr>
            <a:xfrm>
              <a:off x="2226344" y="1713917"/>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69"/>
            <p:cNvSpPr/>
            <p:nvPr/>
          </p:nvSpPr>
          <p:spPr>
            <a:xfrm>
              <a:off x="2225964" y="1713917"/>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69"/>
            <p:cNvSpPr/>
            <p:nvPr/>
          </p:nvSpPr>
          <p:spPr>
            <a:xfrm>
              <a:off x="2225543" y="1713876"/>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69"/>
            <p:cNvSpPr/>
            <p:nvPr/>
          </p:nvSpPr>
          <p:spPr>
            <a:xfrm>
              <a:off x="2222882" y="17138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69"/>
            <p:cNvSpPr/>
            <p:nvPr/>
          </p:nvSpPr>
          <p:spPr>
            <a:xfrm>
              <a:off x="2226915" y="1714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69"/>
            <p:cNvSpPr/>
            <p:nvPr/>
          </p:nvSpPr>
          <p:spPr>
            <a:xfrm>
              <a:off x="2223588"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69"/>
            <p:cNvSpPr/>
            <p:nvPr/>
          </p:nvSpPr>
          <p:spPr>
            <a:xfrm>
              <a:off x="2225014" y="171382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69"/>
            <p:cNvSpPr/>
            <p:nvPr/>
          </p:nvSpPr>
          <p:spPr>
            <a:xfrm>
              <a:off x="2224824"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69"/>
            <p:cNvSpPr/>
            <p:nvPr/>
          </p:nvSpPr>
          <p:spPr>
            <a:xfrm>
              <a:off x="2226684" y="171397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69"/>
            <p:cNvSpPr/>
            <p:nvPr/>
          </p:nvSpPr>
          <p:spPr>
            <a:xfrm>
              <a:off x="2240845" y="1712206"/>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69"/>
            <p:cNvSpPr/>
            <p:nvPr/>
          </p:nvSpPr>
          <p:spPr>
            <a:xfrm>
              <a:off x="2240370" y="1712301"/>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69"/>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69"/>
            <p:cNvSpPr/>
            <p:nvPr/>
          </p:nvSpPr>
          <p:spPr>
            <a:xfrm>
              <a:off x="2239379" y="1712682"/>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69"/>
            <p:cNvSpPr/>
            <p:nvPr/>
          </p:nvSpPr>
          <p:spPr>
            <a:xfrm>
              <a:off x="2240044" y="1712397"/>
              <a:ext cx="244" cy="68"/>
            </a:xfrm>
            <a:custGeom>
              <a:rect b="b" l="l" r="r" t="t"/>
              <a:pathLst>
                <a:path extrusionOk="0" h="5" w="18">
                  <a:moveTo>
                    <a:pt x="1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69"/>
            <p:cNvSpPr/>
            <p:nvPr/>
          </p:nvSpPr>
          <p:spPr>
            <a:xfrm>
              <a:off x="2227159" y="1714067"/>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69"/>
            <p:cNvSpPr/>
            <p:nvPr/>
          </p:nvSpPr>
          <p:spPr>
            <a:xfrm>
              <a:off x="2239800" y="1712492"/>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69"/>
            <p:cNvSpPr/>
            <p:nvPr/>
          </p:nvSpPr>
          <p:spPr>
            <a:xfrm>
              <a:off x="2239569" y="1712587"/>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69"/>
            <p:cNvSpPr/>
            <p:nvPr/>
          </p:nvSpPr>
          <p:spPr>
            <a:xfrm>
              <a:off x="2223873"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69"/>
            <p:cNvSpPr/>
            <p:nvPr/>
          </p:nvSpPr>
          <p:spPr>
            <a:xfrm>
              <a:off x="2218320" y="1714067"/>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69"/>
            <p:cNvSpPr/>
            <p:nvPr/>
          </p:nvSpPr>
          <p:spPr>
            <a:xfrm>
              <a:off x="2221742" y="171382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69"/>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69"/>
            <p:cNvSpPr/>
            <p:nvPr/>
          </p:nvSpPr>
          <p:spPr>
            <a:xfrm>
              <a:off x="2218985" y="1713972"/>
              <a:ext cx="625" cy="54"/>
            </a:xfrm>
            <a:custGeom>
              <a:rect b="b" l="l" r="r" t="t"/>
              <a:pathLst>
                <a:path extrusionOk="0" h="4" w="46">
                  <a:moveTo>
                    <a:pt x="46"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69"/>
            <p:cNvSpPr/>
            <p:nvPr/>
          </p:nvSpPr>
          <p:spPr>
            <a:xfrm>
              <a:off x="2219977" y="1713917"/>
              <a:ext cx="543" cy="14"/>
            </a:xfrm>
            <a:custGeom>
              <a:rect b="b" l="l" r="r" t="t"/>
              <a:pathLst>
                <a:path extrusionOk="0" h="1" w="40">
                  <a:moveTo>
                    <a:pt x="3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69"/>
            <p:cNvSpPr/>
            <p:nvPr/>
          </p:nvSpPr>
          <p:spPr>
            <a:xfrm>
              <a:off x="2220886" y="1713876"/>
              <a:ext cx="489" cy="14"/>
            </a:xfrm>
            <a:custGeom>
              <a:rect b="b" l="l" r="r" t="t"/>
              <a:pathLst>
                <a:path extrusionOk="0" h="1" w="36">
                  <a:moveTo>
                    <a:pt x="3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69"/>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69"/>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69"/>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69"/>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69"/>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69"/>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69"/>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69"/>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69"/>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69"/>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69"/>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69"/>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69"/>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69"/>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69"/>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69"/>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69"/>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69"/>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69"/>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69"/>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69"/>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69"/>
            <p:cNvSpPr/>
            <p:nvPr/>
          </p:nvSpPr>
          <p:spPr>
            <a:xfrm>
              <a:off x="1998948" y="1591570"/>
              <a:ext cx="394" cy="394"/>
            </a:xfrm>
            <a:custGeom>
              <a:rect b="b" l="l" r="r" t="t"/>
              <a:pathLst>
                <a:path extrusionOk="0" h="29" w="29">
                  <a:moveTo>
                    <a:pt x="29"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69"/>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69"/>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69"/>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69"/>
            <p:cNvSpPr/>
            <p:nvPr/>
          </p:nvSpPr>
          <p:spPr>
            <a:xfrm>
              <a:off x="2116217" y="1584537"/>
              <a:ext cx="244" cy="14"/>
            </a:xfrm>
            <a:custGeom>
              <a:rect b="b" l="l" r="r" t="t"/>
              <a:pathLst>
                <a:path extrusionOk="0" h="1" w="18">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69"/>
            <p:cNvSpPr/>
            <p:nvPr/>
          </p:nvSpPr>
          <p:spPr>
            <a:xfrm>
              <a:off x="2117168"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69"/>
            <p:cNvSpPr/>
            <p:nvPr/>
          </p:nvSpPr>
          <p:spPr>
            <a:xfrm>
              <a:off x="2115267" y="1584496"/>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69"/>
            <p:cNvSpPr/>
            <p:nvPr/>
          </p:nvSpPr>
          <p:spPr>
            <a:xfrm>
              <a:off x="2115742" y="1584537"/>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69"/>
            <p:cNvSpPr/>
            <p:nvPr/>
          </p:nvSpPr>
          <p:spPr>
            <a:xfrm>
              <a:off x="2114357" y="15844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69"/>
            <p:cNvSpPr/>
            <p:nvPr/>
          </p:nvSpPr>
          <p:spPr>
            <a:xfrm>
              <a:off x="2115022" y="15844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69"/>
            <p:cNvSpPr/>
            <p:nvPr/>
          </p:nvSpPr>
          <p:spPr>
            <a:xfrm>
              <a:off x="2117643" y="1584687"/>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69"/>
            <p:cNvSpPr/>
            <p:nvPr/>
          </p:nvSpPr>
          <p:spPr>
            <a:xfrm>
              <a:off x="2120263"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69"/>
            <p:cNvSpPr/>
            <p:nvPr/>
          </p:nvSpPr>
          <p:spPr>
            <a:xfrm>
              <a:off x="2120874"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69"/>
            <p:cNvSpPr/>
            <p:nvPr/>
          </p:nvSpPr>
          <p:spPr>
            <a:xfrm>
              <a:off x="2120399"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69"/>
            <p:cNvSpPr/>
            <p:nvPr/>
          </p:nvSpPr>
          <p:spPr>
            <a:xfrm>
              <a:off x="2118118" y="158472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69"/>
            <p:cNvSpPr/>
            <p:nvPr/>
          </p:nvSpPr>
          <p:spPr>
            <a:xfrm>
              <a:off x="2118553" y="158478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69"/>
            <p:cNvSpPr/>
            <p:nvPr/>
          </p:nvSpPr>
          <p:spPr>
            <a:xfrm>
              <a:off x="2118973" y="1584877"/>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69"/>
            <p:cNvSpPr/>
            <p:nvPr/>
          </p:nvSpPr>
          <p:spPr>
            <a:xfrm>
              <a:off x="2119408" y="1584917"/>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69"/>
            <p:cNvSpPr/>
            <p:nvPr/>
          </p:nvSpPr>
          <p:spPr>
            <a:xfrm>
              <a:off x="2116692"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69"/>
            <p:cNvSpPr/>
            <p:nvPr/>
          </p:nvSpPr>
          <p:spPr>
            <a:xfrm>
              <a:off x="2119734" y="1585012"/>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69"/>
            <p:cNvSpPr/>
            <p:nvPr/>
          </p:nvSpPr>
          <p:spPr>
            <a:xfrm>
              <a:off x="2113936" y="1584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69"/>
            <p:cNvSpPr/>
            <p:nvPr/>
          </p:nvSpPr>
          <p:spPr>
            <a:xfrm>
              <a:off x="2120644"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69"/>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69"/>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69"/>
            <p:cNvSpPr/>
            <p:nvPr/>
          </p:nvSpPr>
          <p:spPr>
            <a:xfrm>
              <a:off x="2223833" y="14593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69"/>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69"/>
            <p:cNvSpPr/>
            <p:nvPr/>
          </p:nvSpPr>
          <p:spPr>
            <a:xfrm>
              <a:off x="2221782" y="1455673"/>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69"/>
            <p:cNvSpPr/>
            <p:nvPr/>
          </p:nvSpPr>
          <p:spPr>
            <a:xfrm>
              <a:off x="2221552" y="1455347"/>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69"/>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69"/>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69"/>
            <p:cNvSpPr/>
            <p:nvPr/>
          </p:nvSpPr>
          <p:spPr>
            <a:xfrm>
              <a:off x="2221361" y="1454967"/>
              <a:ext cx="149" cy="244"/>
            </a:xfrm>
            <a:custGeom>
              <a:rect b="b" l="l" r="r" t="t"/>
              <a:pathLst>
                <a:path extrusionOk="0" h="18" w="11">
                  <a:moveTo>
                    <a:pt x="0"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69"/>
            <p:cNvSpPr/>
            <p:nvPr/>
          </p:nvSpPr>
          <p:spPr>
            <a:xfrm>
              <a:off x="2223642" y="1458429"/>
              <a:ext cx="109" cy="258"/>
            </a:xfrm>
            <a:custGeom>
              <a:rect b="b" l="l" r="r" t="t"/>
              <a:pathLst>
                <a:path extrusionOk="0" h="19" w="8">
                  <a:moveTo>
                    <a:pt x="0" y="1"/>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69"/>
            <p:cNvSpPr/>
            <p:nvPr/>
          </p:nvSpPr>
          <p:spPr>
            <a:xfrm>
              <a:off x="2222692" y="1456868"/>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69"/>
            <p:cNvSpPr/>
            <p:nvPr/>
          </p:nvSpPr>
          <p:spPr>
            <a:xfrm>
              <a:off x="2222502" y="145658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69"/>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69"/>
            <p:cNvSpPr/>
            <p:nvPr/>
          </p:nvSpPr>
          <p:spPr>
            <a:xfrm>
              <a:off x="2223303" y="1457574"/>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69"/>
            <p:cNvSpPr/>
            <p:nvPr/>
          </p:nvSpPr>
          <p:spPr>
            <a:xfrm>
              <a:off x="2222258" y="1456338"/>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69"/>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69"/>
            <p:cNvSpPr/>
            <p:nvPr/>
          </p:nvSpPr>
          <p:spPr>
            <a:xfrm>
              <a:off x="2223398" y="145776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69"/>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69"/>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69"/>
            <p:cNvSpPr/>
            <p:nvPr/>
          </p:nvSpPr>
          <p:spPr>
            <a:xfrm>
              <a:off x="2222027" y="145601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69"/>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69"/>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69"/>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69"/>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69"/>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69"/>
            <p:cNvSpPr/>
            <p:nvPr/>
          </p:nvSpPr>
          <p:spPr>
            <a:xfrm>
              <a:off x="2234002" y="1549982"/>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69"/>
            <p:cNvSpPr/>
            <p:nvPr/>
          </p:nvSpPr>
          <p:spPr>
            <a:xfrm>
              <a:off x="2234342" y="155002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69"/>
            <p:cNvSpPr/>
            <p:nvPr/>
          </p:nvSpPr>
          <p:spPr>
            <a:xfrm>
              <a:off x="2234722" y="155011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69"/>
            <p:cNvSpPr/>
            <p:nvPr/>
          </p:nvSpPr>
          <p:spPr>
            <a:xfrm>
              <a:off x="2234572" y="1550077"/>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69"/>
            <p:cNvSpPr/>
            <p:nvPr/>
          </p:nvSpPr>
          <p:spPr>
            <a:xfrm>
              <a:off x="2229630" y="1549982"/>
              <a:ext cx="733" cy="54"/>
            </a:xfrm>
            <a:custGeom>
              <a:rect b="b" l="l" r="r" t="t"/>
              <a:pathLst>
                <a:path extrusionOk="0" h="4" w="54">
                  <a:moveTo>
                    <a:pt x="53"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69"/>
            <p:cNvSpPr/>
            <p:nvPr/>
          </p:nvSpPr>
          <p:spPr>
            <a:xfrm>
              <a:off x="2245652" y="1554599"/>
              <a:ext cx="530" cy="54"/>
            </a:xfrm>
            <a:custGeom>
              <a:rect b="b" l="l" r="r" t="t"/>
              <a:pathLst>
                <a:path extrusionOk="0" h="4" w="39">
                  <a:moveTo>
                    <a:pt x="3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69"/>
            <p:cNvSpPr/>
            <p:nvPr/>
          </p:nvSpPr>
          <p:spPr>
            <a:xfrm>
              <a:off x="2244986" y="1554544"/>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69"/>
            <p:cNvSpPr/>
            <p:nvPr/>
          </p:nvSpPr>
          <p:spPr>
            <a:xfrm>
              <a:off x="2235102" y="1550213"/>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69"/>
            <p:cNvSpPr/>
            <p:nvPr/>
          </p:nvSpPr>
          <p:spPr>
            <a:xfrm>
              <a:off x="2244416" y="1554544"/>
              <a:ext cx="434" cy="14"/>
            </a:xfrm>
            <a:custGeom>
              <a:rect b="b" l="l" r="r" t="t"/>
              <a:pathLst>
                <a:path extrusionOk="0" h="1" w="32">
                  <a:moveTo>
                    <a:pt x="32"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69"/>
            <p:cNvSpPr/>
            <p:nvPr/>
          </p:nvSpPr>
          <p:spPr>
            <a:xfrm>
              <a:off x="2233622" y="154998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69"/>
            <p:cNvSpPr/>
            <p:nvPr/>
          </p:nvSpPr>
          <p:spPr>
            <a:xfrm>
              <a:off x="2247267" y="1554789"/>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69"/>
            <p:cNvSpPr/>
            <p:nvPr/>
          </p:nvSpPr>
          <p:spPr>
            <a:xfrm>
              <a:off x="2246412" y="1554694"/>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69"/>
            <p:cNvSpPr/>
            <p:nvPr/>
          </p:nvSpPr>
          <p:spPr>
            <a:xfrm>
              <a:off x="2243941" y="1554504"/>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69"/>
            <p:cNvSpPr/>
            <p:nvPr/>
          </p:nvSpPr>
          <p:spPr>
            <a:xfrm>
              <a:off x="2242420" y="155450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69"/>
            <p:cNvSpPr/>
            <p:nvPr/>
          </p:nvSpPr>
          <p:spPr>
            <a:xfrm>
              <a:off x="2242230" y="1554504"/>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69"/>
            <p:cNvSpPr/>
            <p:nvPr/>
          </p:nvSpPr>
          <p:spPr>
            <a:xfrm>
              <a:off x="2228530" y="1550023"/>
              <a:ext cx="964" cy="109"/>
            </a:xfrm>
            <a:custGeom>
              <a:rect b="b" l="l" r="r" t="t"/>
              <a:pathLst>
                <a:path extrusionOk="0" h="8" w="71">
                  <a:moveTo>
                    <a:pt x="1" y="8"/>
                  </a:moveTo>
                  <a:lnTo>
                    <a:pt x="7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69"/>
            <p:cNvSpPr/>
            <p:nvPr/>
          </p:nvSpPr>
          <p:spPr>
            <a:xfrm>
              <a:off x="2243506" y="1554449"/>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69"/>
            <p:cNvSpPr/>
            <p:nvPr/>
          </p:nvSpPr>
          <p:spPr>
            <a:xfrm>
              <a:off x="2242841"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69"/>
            <p:cNvSpPr/>
            <p:nvPr/>
          </p:nvSpPr>
          <p:spPr>
            <a:xfrm>
              <a:off x="2242610" y="155444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69"/>
            <p:cNvSpPr/>
            <p:nvPr/>
          </p:nvSpPr>
          <p:spPr>
            <a:xfrm>
              <a:off x="223244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69"/>
            <p:cNvSpPr/>
            <p:nvPr/>
          </p:nvSpPr>
          <p:spPr>
            <a:xfrm>
              <a:off x="2242081" y="1554544"/>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69"/>
            <p:cNvSpPr/>
            <p:nvPr/>
          </p:nvSpPr>
          <p:spPr>
            <a:xfrm>
              <a:off x="2243126"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69"/>
            <p:cNvSpPr/>
            <p:nvPr/>
          </p:nvSpPr>
          <p:spPr>
            <a:xfrm>
              <a:off x="2230581" y="1549928"/>
              <a:ext cx="584" cy="14"/>
            </a:xfrm>
            <a:custGeom>
              <a:rect b="b" l="l" r="r" t="t"/>
              <a:pathLst>
                <a:path extrusionOk="0" h="1" w="43">
                  <a:moveTo>
                    <a:pt x="4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69"/>
            <p:cNvSpPr/>
            <p:nvPr/>
          </p:nvSpPr>
          <p:spPr>
            <a:xfrm>
              <a:off x="2234912" y="1550118"/>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69"/>
            <p:cNvSpPr/>
            <p:nvPr/>
          </p:nvSpPr>
          <p:spPr>
            <a:xfrm>
              <a:off x="223301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69"/>
            <p:cNvSpPr/>
            <p:nvPr/>
          </p:nvSpPr>
          <p:spPr>
            <a:xfrm>
              <a:off x="2231436" y="1549928"/>
              <a:ext cx="448" cy="14"/>
            </a:xfrm>
            <a:custGeom>
              <a:rect b="b" l="l" r="r" t="t"/>
              <a:pathLst>
                <a:path extrusionOk="0" h="1" w="33">
                  <a:moveTo>
                    <a:pt x="3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69"/>
            <p:cNvSpPr/>
            <p:nvPr/>
          </p:nvSpPr>
          <p:spPr>
            <a:xfrm>
              <a:off x="2235197" y="155030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69"/>
            <p:cNvSpPr/>
            <p:nvPr/>
          </p:nvSpPr>
          <p:spPr>
            <a:xfrm>
              <a:off x="2242040" y="1554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69"/>
            <p:cNvSpPr/>
            <p:nvPr/>
          </p:nvSpPr>
          <p:spPr>
            <a:xfrm>
              <a:off x="2233486"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69"/>
            <p:cNvSpPr/>
            <p:nvPr/>
          </p:nvSpPr>
          <p:spPr>
            <a:xfrm>
              <a:off x="2235007" y="155017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69"/>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69"/>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69"/>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69"/>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69"/>
            <p:cNvSpPr/>
            <p:nvPr/>
          </p:nvSpPr>
          <p:spPr>
            <a:xfrm>
              <a:off x="2296513" y="2011767"/>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69"/>
            <p:cNvSpPr/>
            <p:nvPr/>
          </p:nvSpPr>
          <p:spPr>
            <a:xfrm>
              <a:off x="2296649" y="2011522"/>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69"/>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69"/>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69"/>
            <p:cNvSpPr/>
            <p:nvPr/>
          </p:nvSpPr>
          <p:spPr>
            <a:xfrm>
              <a:off x="2306248" y="2008196"/>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69"/>
            <p:cNvSpPr/>
            <p:nvPr/>
          </p:nvSpPr>
          <p:spPr>
            <a:xfrm>
              <a:off x="2336336" y="201808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69"/>
            <p:cNvSpPr/>
            <p:nvPr/>
          </p:nvSpPr>
          <p:spPr>
            <a:xfrm>
              <a:off x="2336675" y="201789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69"/>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69"/>
            <p:cNvSpPr/>
            <p:nvPr/>
          </p:nvSpPr>
          <p:spPr>
            <a:xfrm>
              <a:off x="2335765" y="20182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69"/>
            <p:cNvSpPr/>
            <p:nvPr/>
          </p:nvSpPr>
          <p:spPr>
            <a:xfrm>
              <a:off x="2335480" y="2018230"/>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69"/>
            <p:cNvSpPr/>
            <p:nvPr/>
          </p:nvSpPr>
          <p:spPr>
            <a:xfrm>
              <a:off x="2335249" y="201813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69"/>
            <p:cNvSpPr/>
            <p:nvPr/>
          </p:nvSpPr>
          <p:spPr>
            <a:xfrm>
              <a:off x="2336051" y="2018175"/>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69"/>
            <p:cNvSpPr/>
            <p:nvPr/>
          </p:nvSpPr>
          <p:spPr>
            <a:xfrm>
              <a:off x="2335059" y="2017985"/>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69"/>
            <p:cNvSpPr/>
            <p:nvPr/>
          </p:nvSpPr>
          <p:spPr>
            <a:xfrm>
              <a:off x="2337816" y="2016804"/>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69"/>
            <p:cNvSpPr/>
            <p:nvPr/>
          </p:nvSpPr>
          <p:spPr>
            <a:xfrm>
              <a:off x="2337245" y="201741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69"/>
            <p:cNvSpPr/>
            <p:nvPr/>
          </p:nvSpPr>
          <p:spPr>
            <a:xfrm>
              <a:off x="2337571" y="201718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69"/>
            <p:cNvSpPr/>
            <p:nvPr/>
          </p:nvSpPr>
          <p:spPr>
            <a:xfrm>
              <a:off x="2336960" y="201770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69"/>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69"/>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69"/>
            <p:cNvSpPr/>
            <p:nvPr/>
          </p:nvSpPr>
          <p:spPr>
            <a:xfrm>
              <a:off x="2310050" y="2009961"/>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69"/>
            <p:cNvSpPr/>
            <p:nvPr/>
          </p:nvSpPr>
          <p:spPr>
            <a:xfrm>
              <a:off x="2351651" y="201395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69"/>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69"/>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69"/>
            <p:cNvSpPr/>
            <p:nvPr/>
          </p:nvSpPr>
          <p:spPr>
            <a:xfrm>
              <a:off x="2351027" y="201414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69"/>
            <p:cNvSpPr/>
            <p:nvPr/>
          </p:nvSpPr>
          <p:spPr>
            <a:xfrm>
              <a:off x="2351312" y="2014048"/>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69"/>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69"/>
            <p:cNvSpPr/>
            <p:nvPr/>
          </p:nvSpPr>
          <p:spPr>
            <a:xfrm>
              <a:off x="2263710" y="205268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69"/>
            <p:cNvSpPr/>
            <p:nvPr/>
          </p:nvSpPr>
          <p:spPr>
            <a:xfrm>
              <a:off x="2264144" y="2052540"/>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69"/>
            <p:cNvSpPr/>
            <p:nvPr/>
          </p:nvSpPr>
          <p:spPr>
            <a:xfrm>
              <a:off x="2265135" y="2052024"/>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69"/>
            <p:cNvSpPr/>
            <p:nvPr/>
          </p:nvSpPr>
          <p:spPr>
            <a:xfrm>
              <a:off x="2264524" y="2052404"/>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69"/>
            <p:cNvSpPr/>
            <p:nvPr/>
          </p:nvSpPr>
          <p:spPr>
            <a:xfrm>
              <a:off x="2265475" y="2051834"/>
              <a:ext cx="394" cy="149"/>
            </a:xfrm>
            <a:custGeom>
              <a:rect b="b" l="l" r="r" t="t"/>
              <a:pathLst>
                <a:path extrusionOk="0" h="11" w="29">
                  <a:moveTo>
                    <a:pt x="0" y="11"/>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69"/>
            <p:cNvSpPr/>
            <p:nvPr/>
          </p:nvSpPr>
          <p:spPr>
            <a:xfrm>
              <a:off x="2266941" y="2051304"/>
              <a:ext cx="448" cy="163"/>
            </a:xfrm>
            <a:custGeom>
              <a:rect b="b" l="l" r="r" t="t"/>
              <a:pathLst>
                <a:path extrusionOk="0" h="12" w="33">
                  <a:moveTo>
                    <a:pt x="1" y="1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69"/>
            <p:cNvSpPr/>
            <p:nvPr/>
          </p:nvSpPr>
          <p:spPr>
            <a:xfrm>
              <a:off x="2270037" y="205050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69"/>
            <p:cNvSpPr/>
            <p:nvPr/>
          </p:nvSpPr>
          <p:spPr>
            <a:xfrm>
              <a:off x="2263329" y="205273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69"/>
            <p:cNvSpPr/>
            <p:nvPr/>
          </p:nvSpPr>
          <p:spPr>
            <a:xfrm>
              <a:off x="2265896" y="2051644"/>
              <a:ext cx="489" cy="204"/>
            </a:xfrm>
            <a:custGeom>
              <a:rect b="b" l="l" r="r" t="t"/>
              <a:pathLst>
                <a:path extrusionOk="0" h="15" w="36">
                  <a:moveTo>
                    <a:pt x="1" y="14"/>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69"/>
            <p:cNvSpPr/>
            <p:nvPr/>
          </p:nvSpPr>
          <p:spPr>
            <a:xfrm>
              <a:off x="2266371" y="2051495"/>
              <a:ext cx="543" cy="163"/>
            </a:xfrm>
            <a:custGeom>
              <a:rect b="b" l="l" r="r" t="t"/>
              <a:pathLst>
                <a:path extrusionOk="0" h="12" w="40">
                  <a:moveTo>
                    <a:pt x="1" y="11"/>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69"/>
            <p:cNvSpPr/>
            <p:nvPr/>
          </p:nvSpPr>
          <p:spPr>
            <a:xfrm>
              <a:off x="2267756" y="2051169"/>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69"/>
            <p:cNvSpPr/>
            <p:nvPr/>
          </p:nvSpPr>
          <p:spPr>
            <a:xfrm>
              <a:off x="2280872" y="2017035"/>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69"/>
            <p:cNvSpPr/>
            <p:nvPr/>
          </p:nvSpPr>
          <p:spPr>
            <a:xfrm>
              <a:off x="2281958" y="201751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69"/>
            <p:cNvSpPr/>
            <p:nvPr/>
          </p:nvSpPr>
          <p:spPr>
            <a:xfrm>
              <a:off x="2283098" y="2017184"/>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69"/>
            <p:cNvSpPr/>
            <p:nvPr/>
          </p:nvSpPr>
          <p:spPr>
            <a:xfrm>
              <a:off x="2282338" y="201751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69"/>
            <p:cNvSpPr/>
            <p:nvPr/>
          </p:nvSpPr>
          <p:spPr>
            <a:xfrm>
              <a:off x="2282528" y="201751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69"/>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69"/>
            <p:cNvSpPr/>
            <p:nvPr/>
          </p:nvSpPr>
          <p:spPr>
            <a:xfrm>
              <a:off x="2282867" y="201737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69"/>
            <p:cNvSpPr/>
            <p:nvPr/>
          </p:nvSpPr>
          <p:spPr>
            <a:xfrm>
              <a:off x="2281673" y="2017415"/>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69"/>
            <p:cNvSpPr/>
            <p:nvPr/>
          </p:nvSpPr>
          <p:spPr>
            <a:xfrm>
              <a:off x="2280586" y="2016899"/>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69"/>
            <p:cNvSpPr/>
            <p:nvPr/>
          </p:nvSpPr>
          <p:spPr>
            <a:xfrm>
              <a:off x="2280342" y="201675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69"/>
            <p:cNvSpPr/>
            <p:nvPr/>
          </p:nvSpPr>
          <p:spPr>
            <a:xfrm>
              <a:off x="2281442" y="2017320"/>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69"/>
            <p:cNvSpPr/>
            <p:nvPr/>
          </p:nvSpPr>
          <p:spPr>
            <a:xfrm>
              <a:off x="2281157" y="2017225"/>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69"/>
            <p:cNvSpPr/>
            <p:nvPr/>
          </p:nvSpPr>
          <p:spPr>
            <a:xfrm>
              <a:off x="2295793" y="2037863"/>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69"/>
            <p:cNvSpPr/>
            <p:nvPr/>
          </p:nvSpPr>
          <p:spPr>
            <a:xfrm>
              <a:off x="2295562" y="2038284"/>
              <a:ext cx="54" cy="163"/>
            </a:xfrm>
            <a:custGeom>
              <a:rect b="b" l="l" r="r" t="t"/>
              <a:pathLst>
                <a:path extrusionOk="0" h="12" w="4">
                  <a:moveTo>
                    <a:pt x="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69"/>
            <p:cNvSpPr/>
            <p:nvPr/>
          </p:nvSpPr>
          <p:spPr>
            <a:xfrm>
              <a:off x="2295413" y="2038569"/>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69"/>
            <p:cNvSpPr/>
            <p:nvPr/>
          </p:nvSpPr>
          <p:spPr>
            <a:xfrm>
              <a:off x="2295698" y="2038053"/>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69"/>
            <p:cNvSpPr/>
            <p:nvPr/>
          </p:nvSpPr>
          <p:spPr>
            <a:xfrm>
              <a:off x="2294897" y="20396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69"/>
            <p:cNvSpPr/>
            <p:nvPr/>
          </p:nvSpPr>
          <p:spPr>
            <a:xfrm>
              <a:off x="2295277" y="2038908"/>
              <a:ext cx="54" cy="149"/>
            </a:xfrm>
            <a:custGeom>
              <a:rect b="b" l="l" r="r" t="t"/>
              <a:pathLst>
                <a:path extrusionOk="0" h="11" w="4">
                  <a:moveTo>
                    <a:pt x="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69"/>
            <p:cNvSpPr/>
            <p:nvPr/>
          </p:nvSpPr>
          <p:spPr>
            <a:xfrm>
              <a:off x="2295087" y="203923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69"/>
            <p:cNvSpPr/>
            <p:nvPr/>
          </p:nvSpPr>
          <p:spPr>
            <a:xfrm>
              <a:off x="2296228" y="2037293"/>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69"/>
            <p:cNvSpPr/>
            <p:nvPr/>
          </p:nvSpPr>
          <p:spPr>
            <a:xfrm>
              <a:off x="2296323" y="203719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69"/>
            <p:cNvSpPr/>
            <p:nvPr/>
          </p:nvSpPr>
          <p:spPr>
            <a:xfrm>
              <a:off x="2294707" y="204028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69"/>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69"/>
            <p:cNvSpPr/>
            <p:nvPr/>
          </p:nvSpPr>
          <p:spPr>
            <a:xfrm>
              <a:off x="2296133" y="2037388"/>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69"/>
            <p:cNvSpPr/>
            <p:nvPr/>
          </p:nvSpPr>
          <p:spPr>
            <a:xfrm>
              <a:off x="2295943" y="203767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69"/>
            <p:cNvSpPr/>
            <p:nvPr/>
          </p:nvSpPr>
          <p:spPr>
            <a:xfrm>
              <a:off x="2296038" y="2037523"/>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69"/>
            <p:cNvSpPr/>
            <p:nvPr/>
          </p:nvSpPr>
          <p:spPr>
            <a:xfrm>
              <a:off x="2294422" y="2040809"/>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69"/>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69"/>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69"/>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69"/>
            <p:cNvSpPr/>
            <p:nvPr/>
          </p:nvSpPr>
          <p:spPr>
            <a:xfrm>
              <a:off x="2579807" y="1723951"/>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69"/>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69"/>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69"/>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69"/>
            <p:cNvSpPr/>
            <p:nvPr/>
          </p:nvSpPr>
          <p:spPr>
            <a:xfrm>
              <a:off x="2576291" y="172524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69"/>
            <p:cNvSpPr/>
            <p:nvPr/>
          </p:nvSpPr>
          <p:spPr>
            <a:xfrm>
              <a:off x="2579427" y="172404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69"/>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69"/>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69"/>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69"/>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69"/>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69"/>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69"/>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69"/>
            <p:cNvSpPr/>
            <p:nvPr/>
          </p:nvSpPr>
          <p:spPr>
            <a:xfrm>
              <a:off x="2202543" y="14178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69"/>
            <p:cNvSpPr/>
            <p:nvPr/>
          </p:nvSpPr>
          <p:spPr>
            <a:xfrm>
              <a:off x="2202258" y="1418267"/>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69"/>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69"/>
            <p:cNvSpPr/>
            <p:nvPr/>
          </p:nvSpPr>
          <p:spPr>
            <a:xfrm>
              <a:off x="2201688" y="1419082"/>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69"/>
            <p:cNvSpPr/>
            <p:nvPr/>
          </p:nvSpPr>
          <p:spPr>
            <a:xfrm>
              <a:off x="2201973" y="1418647"/>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69"/>
            <p:cNvSpPr/>
            <p:nvPr/>
          </p:nvSpPr>
          <p:spPr>
            <a:xfrm>
              <a:off x="2206480" y="14160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69"/>
            <p:cNvSpPr/>
            <p:nvPr/>
          </p:nvSpPr>
          <p:spPr>
            <a:xfrm>
              <a:off x="2202923" y="1417561"/>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69"/>
            <p:cNvSpPr/>
            <p:nvPr/>
          </p:nvSpPr>
          <p:spPr>
            <a:xfrm>
              <a:off x="2203249" y="1417222"/>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69"/>
            <p:cNvSpPr/>
            <p:nvPr/>
          </p:nvSpPr>
          <p:spPr>
            <a:xfrm>
              <a:off x="2205625" y="1416081"/>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69"/>
            <p:cNvSpPr/>
            <p:nvPr/>
          </p:nvSpPr>
          <p:spPr>
            <a:xfrm>
              <a:off x="2206060" y="141604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69"/>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69"/>
            <p:cNvSpPr/>
            <p:nvPr/>
          </p:nvSpPr>
          <p:spPr>
            <a:xfrm>
              <a:off x="2204104" y="141670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69"/>
            <p:cNvSpPr/>
            <p:nvPr/>
          </p:nvSpPr>
          <p:spPr>
            <a:xfrm>
              <a:off x="2264334" y="1413135"/>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69"/>
            <p:cNvSpPr/>
            <p:nvPr/>
          </p:nvSpPr>
          <p:spPr>
            <a:xfrm>
              <a:off x="2204865" y="1416271"/>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69"/>
            <p:cNvSpPr/>
            <p:nvPr/>
          </p:nvSpPr>
          <p:spPr>
            <a:xfrm>
              <a:off x="2204485" y="1416461"/>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69"/>
            <p:cNvSpPr/>
            <p:nvPr/>
          </p:nvSpPr>
          <p:spPr>
            <a:xfrm>
              <a:off x="2205245" y="1416176"/>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69"/>
            <p:cNvSpPr/>
            <p:nvPr/>
          </p:nvSpPr>
          <p:spPr>
            <a:xfrm>
              <a:off x="2199162" y="141893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69"/>
            <p:cNvSpPr/>
            <p:nvPr/>
          </p:nvSpPr>
          <p:spPr>
            <a:xfrm>
              <a:off x="2198823" y="141902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69"/>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69"/>
            <p:cNvSpPr/>
            <p:nvPr/>
          </p:nvSpPr>
          <p:spPr>
            <a:xfrm>
              <a:off x="2200248" y="141883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69"/>
            <p:cNvSpPr/>
            <p:nvPr/>
          </p:nvSpPr>
          <p:spPr>
            <a:xfrm>
              <a:off x="2199488" y="141883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69"/>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69"/>
            <p:cNvSpPr/>
            <p:nvPr/>
          </p:nvSpPr>
          <p:spPr>
            <a:xfrm>
              <a:off x="2201158" y="1419082"/>
              <a:ext cx="244" cy="109"/>
            </a:xfrm>
            <a:custGeom>
              <a:rect b="b" l="l" r="r" t="t"/>
              <a:pathLst>
                <a:path extrusionOk="0" h="8" w="18">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69"/>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69"/>
            <p:cNvSpPr/>
            <p:nvPr/>
          </p:nvSpPr>
          <p:spPr>
            <a:xfrm>
              <a:off x="2199828" y="141883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69"/>
            <p:cNvSpPr/>
            <p:nvPr/>
          </p:nvSpPr>
          <p:spPr>
            <a:xfrm>
              <a:off x="2200683" y="141893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69"/>
            <p:cNvSpPr/>
            <p:nvPr/>
          </p:nvSpPr>
          <p:spPr>
            <a:xfrm>
              <a:off x="2133705" y="154057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69"/>
            <p:cNvSpPr/>
            <p:nvPr/>
          </p:nvSpPr>
          <p:spPr>
            <a:xfrm>
              <a:off x="2134275" y="1540668"/>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69"/>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69"/>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69"/>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69"/>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69"/>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69"/>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69"/>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69"/>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69"/>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69"/>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69"/>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69"/>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69"/>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69"/>
            <p:cNvSpPr/>
            <p:nvPr/>
          </p:nvSpPr>
          <p:spPr>
            <a:xfrm>
              <a:off x="2645210" y="1808322"/>
              <a:ext cx="434" cy="299"/>
            </a:xfrm>
            <a:custGeom>
              <a:rect b="b" l="l" r="r" t="t"/>
              <a:pathLst>
                <a:path extrusionOk="0" h="22" w="32">
                  <a:moveTo>
                    <a:pt x="0" y="1"/>
                  </a:moveTo>
                  <a:lnTo>
                    <a:pt x="3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69"/>
            <p:cNvSpPr/>
            <p:nvPr/>
          </p:nvSpPr>
          <p:spPr>
            <a:xfrm>
              <a:off x="2646201" y="1809041"/>
              <a:ext cx="448" cy="339"/>
            </a:xfrm>
            <a:custGeom>
              <a:rect b="b" l="l" r="r" t="t"/>
              <a:pathLst>
                <a:path extrusionOk="0" h="25" w="33">
                  <a:moveTo>
                    <a:pt x="1"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69"/>
            <p:cNvSpPr/>
            <p:nvPr/>
          </p:nvSpPr>
          <p:spPr>
            <a:xfrm>
              <a:off x="2645685" y="1808661"/>
              <a:ext cx="434" cy="339"/>
            </a:xfrm>
            <a:custGeom>
              <a:rect b="b" l="l" r="r" t="t"/>
              <a:pathLst>
                <a:path extrusionOk="0" h="25" w="32">
                  <a:moveTo>
                    <a:pt x="0"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69"/>
            <p:cNvSpPr/>
            <p:nvPr/>
          </p:nvSpPr>
          <p:spPr>
            <a:xfrm>
              <a:off x="2757863" y="1824818"/>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69"/>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69"/>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69"/>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69"/>
            <p:cNvSpPr/>
            <p:nvPr/>
          </p:nvSpPr>
          <p:spPr>
            <a:xfrm>
              <a:off x="2642685" y="1805321"/>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69"/>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69"/>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69"/>
            <p:cNvSpPr/>
            <p:nvPr/>
          </p:nvSpPr>
          <p:spPr>
            <a:xfrm>
              <a:off x="2643404" y="1805945"/>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69"/>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69"/>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69"/>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69"/>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69"/>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69"/>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69"/>
            <p:cNvSpPr/>
            <p:nvPr/>
          </p:nvSpPr>
          <p:spPr>
            <a:xfrm>
              <a:off x="2760049" y="1825959"/>
              <a:ext cx="204" cy="54"/>
            </a:xfrm>
            <a:custGeom>
              <a:rect b="b" l="l" r="r" t="t"/>
              <a:pathLst>
                <a:path extrusionOk="0" h="4" w="15">
                  <a:moveTo>
                    <a:pt x="0" y="0"/>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69"/>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69"/>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69"/>
            <p:cNvSpPr/>
            <p:nvPr/>
          </p:nvSpPr>
          <p:spPr>
            <a:xfrm>
              <a:off x="2726580" y="1830426"/>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69"/>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69"/>
            <p:cNvSpPr/>
            <p:nvPr/>
          </p:nvSpPr>
          <p:spPr>
            <a:xfrm>
              <a:off x="2754577" y="17042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69"/>
            <p:cNvSpPr/>
            <p:nvPr/>
          </p:nvSpPr>
          <p:spPr>
            <a:xfrm>
              <a:off x="2822125" y="1713781"/>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69"/>
            <p:cNvSpPr/>
            <p:nvPr/>
          </p:nvSpPr>
          <p:spPr>
            <a:xfrm>
              <a:off x="2821324" y="1714297"/>
              <a:ext cx="95" cy="68"/>
            </a:xfrm>
            <a:custGeom>
              <a:rect b="b" l="l" r="r" t="t"/>
              <a:pathLst>
                <a:path extrusionOk="0" h="5" w="7">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69"/>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69"/>
            <p:cNvSpPr/>
            <p:nvPr/>
          </p:nvSpPr>
          <p:spPr>
            <a:xfrm>
              <a:off x="2819124" y="171534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69"/>
            <p:cNvSpPr/>
            <p:nvPr/>
          </p:nvSpPr>
          <p:spPr>
            <a:xfrm>
              <a:off x="2822980" y="1713211"/>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69"/>
            <p:cNvSpPr/>
            <p:nvPr/>
          </p:nvSpPr>
          <p:spPr>
            <a:xfrm>
              <a:off x="2924459" y="1658548"/>
              <a:ext cx="869" cy="720"/>
            </a:xfrm>
            <a:custGeom>
              <a:rect b="b" l="l" r="r" t="t"/>
              <a:pathLst>
                <a:path extrusionOk="0" h="53" w="64">
                  <a:moveTo>
                    <a:pt x="64" y="5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69"/>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69"/>
            <p:cNvSpPr/>
            <p:nvPr/>
          </p:nvSpPr>
          <p:spPr>
            <a:xfrm>
              <a:off x="2818459" y="171553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69"/>
            <p:cNvSpPr/>
            <p:nvPr/>
          </p:nvSpPr>
          <p:spPr>
            <a:xfrm>
              <a:off x="2820550" y="171477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69"/>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69"/>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69"/>
            <p:cNvSpPr/>
            <p:nvPr/>
          </p:nvSpPr>
          <p:spPr>
            <a:xfrm>
              <a:off x="2817943" y="171558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69"/>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69"/>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69"/>
            <p:cNvSpPr/>
            <p:nvPr/>
          </p:nvSpPr>
          <p:spPr>
            <a:xfrm>
              <a:off x="2803687" y="1710645"/>
              <a:ext cx="679" cy="394"/>
            </a:xfrm>
            <a:custGeom>
              <a:rect b="b" l="l" r="r" t="t"/>
              <a:pathLst>
                <a:path extrusionOk="0" h="29" w="50">
                  <a:moveTo>
                    <a:pt x="0" y="0"/>
                  </a:moveTo>
                  <a:lnTo>
                    <a:pt x="49"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69"/>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69"/>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69"/>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69"/>
            <p:cNvSpPr/>
            <p:nvPr/>
          </p:nvSpPr>
          <p:spPr>
            <a:xfrm>
              <a:off x="2597825" y="1732030"/>
              <a:ext cx="109" cy="258"/>
            </a:xfrm>
            <a:custGeom>
              <a:rect b="b" l="l" r="r" t="t"/>
              <a:pathLst>
                <a:path extrusionOk="0" h="19" w="8">
                  <a:moveTo>
                    <a:pt x="7"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69"/>
            <p:cNvSpPr/>
            <p:nvPr/>
          </p:nvSpPr>
          <p:spPr>
            <a:xfrm>
              <a:off x="2643975" y="1710455"/>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69"/>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69"/>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69"/>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69"/>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69"/>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69"/>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69"/>
            <p:cNvSpPr/>
            <p:nvPr/>
          </p:nvSpPr>
          <p:spPr>
            <a:xfrm>
              <a:off x="2627437" y="176663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69"/>
            <p:cNvSpPr/>
            <p:nvPr/>
          </p:nvSpPr>
          <p:spPr>
            <a:xfrm>
              <a:off x="2629094" y="17652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69"/>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69"/>
            <p:cNvSpPr/>
            <p:nvPr/>
          </p:nvSpPr>
          <p:spPr>
            <a:xfrm>
              <a:off x="2634701" y="1762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69"/>
            <p:cNvSpPr/>
            <p:nvPr/>
          </p:nvSpPr>
          <p:spPr>
            <a:xfrm>
              <a:off x="2634701" y="1780759"/>
              <a:ext cx="679" cy="54"/>
            </a:xfrm>
            <a:custGeom>
              <a:rect b="b" l="l" r="r" t="t"/>
              <a:pathLst>
                <a:path extrusionOk="0" h="4" w="50">
                  <a:moveTo>
                    <a:pt x="50"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69"/>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69"/>
            <p:cNvSpPr/>
            <p:nvPr/>
          </p:nvSpPr>
          <p:spPr>
            <a:xfrm>
              <a:off x="2635421" y="1780705"/>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69"/>
            <p:cNvSpPr/>
            <p:nvPr/>
          </p:nvSpPr>
          <p:spPr>
            <a:xfrm>
              <a:off x="2636127" y="1780610"/>
              <a:ext cx="543" cy="68"/>
            </a:xfrm>
            <a:custGeom>
              <a:rect b="b" l="l" r="r" t="t"/>
              <a:pathLst>
                <a:path extrusionOk="0" h="5" w="40">
                  <a:moveTo>
                    <a:pt x="3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69"/>
            <p:cNvSpPr/>
            <p:nvPr/>
          </p:nvSpPr>
          <p:spPr>
            <a:xfrm>
              <a:off x="2635272" y="17627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69"/>
            <p:cNvSpPr/>
            <p:nvPr/>
          </p:nvSpPr>
          <p:spPr>
            <a:xfrm>
              <a:off x="2636751" y="1780474"/>
              <a:ext cx="489" cy="109"/>
            </a:xfrm>
            <a:custGeom>
              <a:rect b="b" l="l" r="r" t="t"/>
              <a:pathLst>
                <a:path extrusionOk="0" h="8" w="36">
                  <a:moveTo>
                    <a:pt x="3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69"/>
            <p:cNvSpPr/>
            <p:nvPr/>
          </p:nvSpPr>
          <p:spPr>
            <a:xfrm>
              <a:off x="2963060" y="1726992"/>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69"/>
            <p:cNvSpPr/>
            <p:nvPr/>
          </p:nvSpPr>
          <p:spPr>
            <a:xfrm>
              <a:off x="2962449" y="1728038"/>
              <a:ext cx="149" cy="258"/>
            </a:xfrm>
            <a:custGeom>
              <a:rect b="b" l="l" r="r" t="t"/>
              <a:pathLst>
                <a:path extrusionOk="0" h="19" w="11">
                  <a:moveTo>
                    <a:pt x="11"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69"/>
            <p:cNvSpPr/>
            <p:nvPr/>
          </p:nvSpPr>
          <p:spPr>
            <a:xfrm>
              <a:off x="3013201" y="1703272"/>
              <a:ext cx="299" cy="109"/>
            </a:xfrm>
            <a:custGeom>
              <a:rect b="b" l="l" r="r" t="t"/>
              <a:pathLst>
                <a:path extrusionOk="0" h="8" w="22">
                  <a:moveTo>
                    <a:pt x="22"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69"/>
            <p:cNvSpPr/>
            <p:nvPr/>
          </p:nvSpPr>
          <p:spPr>
            <a:xfrm>
              <a:off x="2963684" y="1726286"/>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69"/>
            <p:cNvSpPr/>
            <p:nvPr/>
          </p:nvSpPr>
          <p:spPr>
            <a:xfrm>
              <a:off x="2962204" y="1728662"/>
              <a:ext cx="109" cy="244"/>
            </a:xfrm>
            <a:custGeom>
              <a:rect b="b" l="l" r="r" t="t"/>
              <a:pathLst>
                <a:path extrusionOk="0" h="18" w="8">
                  <a:moveTo>
                    <a:pt x="8"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69"/>
            <p:cNvSpPr/>
            <p:nvPr/>
          </p:nvSpPr>
          <p:spPr>
            <a:xfrm>
              <a:off x="2962774" y="1727468"/>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69"/>
            <p:cNvSpPr/>
            <p:nvPr/>
          </p:nvSpPr>
          <p:spPr>
            <a:xfrm>
              <a:off x="3012536" y="1703177"/>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69"/>
            <p:cNvSpPr/>
            <p:nvPr/>
          </p:nvSpPr>
          <p:spPr>
            <a:xfrm>
              <a:off x="2963345" y="172661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69"/>
            <p:cNvSpPr/>
            <p:nvPr/>
          </p:nvSpPr>
          <p:spPr>
            <a:xfrm>
              <a:off x="2964010" y="172604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69"/>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69"/>
            <p:cNvSpPr/>
            <p:nvPr/>
          </p:nvSpPr>
          <p:spPr>
            <a:xfrm>
              <a:off x="3011966" y="17031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69"/>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69"/>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69"/>
            <p:cNvSpPr/>
            <p:nvPr/>
          </p:nvSpPr>
          <p:spPr>
            <a:xfrm>
              <a:off x="2650343" y="181141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69"/>
            <p:cNvSpPr/>
            <p:nvPr/>
          </p:nvSpPr>
          <p:spPr>
            <a:xfrm>
              <a:off x="2650723" y="1811322"/>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69"/>
            <p:cNvSpPr/>
            <p:nvPr/>
          </p:nvSpPr>
          <p:spPr>
            <a:xfrm>
              <a:off x="2698067" y="1830086"/>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69"/>
            <p:cNvSpPr/>
            <p:nvPr/>
          </p:nvSpPr>
          <p:spPr>
            <a:xfrm>
              <a:off x="2651008" y="1811227"/>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69"/>
            <p:cNvSpPr/>
            <p:nvPr/>
          </p:nvSpPr>
          <p:spPr>
            <a:xfrm>
              <a:off x="2651198" y="181113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69"/>
            <p:cNvSpPr/>
            <p:nvPr/>
          </p:nvSpPr>
          <p:spPr>
            <a:xfrm>
              <a:off x="2649012" y="18116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69"/>
            <p:cNvSpPr/>
            <p:nvPr/>
          </p:nvSpPr>
          <p:spPr>
            <a:xfrm>
              <a:off x="2649487" y="181155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69"/>
            <p:cNvSpPr/>
            <p:nvPr/>
          </p:nvSpPr>
          <p:spPr>
            <a:xfrm>
              <a:off x="2649962" y="181145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69"/>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69"/>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69"/>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69"/>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69"/>
            <p:cNvSpPr/>
            <p:nvPr/>
          </p:nvSpPr>
          <p:spPr>
            <a:xfrm>
              <a:off x="2786661" y="1879766"/>
              <a:ext cx="394" cy="149"/>
            </a:xfrm>
            <a:custGeom>
              <a:rect b="b" l="l" r="r" t="t"/>
              <a:pathLst>
                <a:path extrusionOk="0" h="11" w="29">
                  <a:moveTo>
                    <a:pt x="1" y="11"/>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69"/>
            <p:cNvSpPr/>
            <p:nvPr/>
          </p:nvSpPr>
          <p:spPr>
            <a:xfrm>
              <a:off x="2761230" y="182599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69"/>
            <p:cNvSpPr/>
            <p:nvPr/>
          </p:nvSpPr>
          <p:spPr>
            <a:xfrm>
              <a:off x="2761474" y="182586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69"/>
            <p:cNvSpPr/>
            <p:nvPr/>
          </p:nvSpPr>
          <p:spPr>
            <a:xfrm>
              <a:off x="2761705" y="182576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69"/>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69"/>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69"/>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69"/>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69"/>
            <p:cNvSpPr/>
            <p:nvPr/>
          </p:nvSpPr>
          <p:spPr>
            <a:xfrm>
              <a:off x="2724204" y="1829570"/>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69"/>
            <p:cNvSpPr/>
            <p:nvPr/>
          </p:nvSpPr>
          <p:spPr>
            <a:xfrm>
              <a:off x="2722208" y="182885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69"/>
            <p:cNvSpPr/>
            <p:nvPr/>
          </p:nvSpPr>
          <p:spPr>
            <a:xfrm>
              <a:off x="2724679" y="1829855"/>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69"/>
            <p:cNvSpPr/>
            <p:nvPr/>
          </p:nvSpPr>
          <p:spPr>
            <a:xfrm>
              <a:off x="2720593" y="1828905"/>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69"/>
            <p:cNvSpPr/>
            <p:nvPr/>
          </p:nvSpPr>
          <p:spPr>
            <a:xfrm>
              <a:off x="2720077" y="1828905"/>
              <a:ext cx="489" cy="54"/>
            </a:xfrm>
            <a:custGeom>
              <a:rect b="b" l="l" r="r" t="t"/>
              <a:pathLst>
                <a:path extrusionOk="0" h="4" w="36">
                  <a:moveTo>
                    <a:pt x="0" y="4"/>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69"/>
            <p:cNvSpPr/>
            <p:nvPr/>
          </p:nvSpPr>
          <p:spPr>
            <a:xfrm>
              <a:off x="2722588" y="182894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69"/>
            <p:cNvSpPr/>
            <p:nvPr/>
          </p:nvSpPr>
          <p:spPr>
            <a:xfrm>
              <a:off x="2723349" y="1829190"/>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69"/>
            <p:cNvSpPr/>
            <p:nvPr/>
          </p:nvSpPr>
          <p:spPr>
            <a:xfrm>
              <a:off x="2722969" y="182904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69"/>
            <p:cNvSpPr/>
            <p:nvPr/>
          </p:nvSpPr>
          <p:spPr>
            <a:xfrm>
              <a:off x="2723783" y="1829380"/>
              <a:ext cx="204" cy="109"/>
            </a:xfrm>
            <a:custGeom>
              <a:rect b="b" l="l" r="r" t="t"/>
              <a:pathLst>
                <a:path extrusionOk="0" h="8" w="15">
                  <a:moveTo>
                    <a:pt x="0" y="0"/>
                  </a:moveTo>
                  <a:lnTo>
                    <a:pt x="1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69"/>
            <p:cNvSpPr/>
            <p:nvPr/>
          </p:nvSpPr>
          <p:spPr>
            <a:xfrm>
              <a:off x="2720878" y="182885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69"/>
            <p:cNvSpPr/>
            <p:nvPr/>
          </p:nvSpPr>
          <p:spPr>
            <a:xfrm>
              <a:off x="2721217" y="182881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69"/>
            <p:cNvSpPr/>
            <p:nvPr/>
          </p:nvSpPr>
          <p:spPr>
            <a:xfrm>
              <a:off x="2721882" y="1828810"/>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69"/>
            <p:cNvSpPr/>
            <p:nvPr/>
          </p:nvSpPr>
          <p:spPr>
            <a:xfrm>
              <a:off x="2725155" y="1830181"/>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69"/>
            <p:cNvSpPr/>
            <p:nvPr/>
          </p:nvSpPr>
          <p:spPr>
            <a:xfrm>
              <a:off x="2721543" y="18288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69"/>
            <p:cNvSpPr/>
            <p:nvPr/>
          </p:nvSpPr>
          <p:spPr>
            <a:xfrm>
              <a:off x="2725630" y="183061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69"/>
            <p:cNvSpPr/>
            <p:nvPr/>
          </p:nvSpPr>
          <p:spPr>
            <a:xfrm>
              <a:off x="2704530" y="183388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69"/>
            <p:cNvSpPr/>
            <p:nvPr/>
          </p:nvSpPr>
          <p:spPr>
            <a:xfrm>
              <a:off x="2801976" y="187140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69"/>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69"/>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69"/>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69"/>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69"/>
            <p:cNvSpPr/>
            <p:nvPr/>
          </p:nvSpPr>
          <p:spPr>
            <a:xfrm>
              <a:off x="2822750" y="1866596"/>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69"/>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69"/>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69"/>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69"/>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69"/>
            <p:cNvSpPr/>
            <p:nvPr/>
          </p:nvSpPr>
          <p:spPr>
            <a:xfrm>
              <a:off x="2796178" y="187368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69"/>
            <p:cNvSpPr/>
            <p:nvPr/>
          </p:nvSpPr>
          <p:spPr>
            <a:xfrm>
              <a:off x="2795798" y="187377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69"/>
            <p:cNvSpPr/>
            <p:nvPr/>
          </p:nvSpPr>
          <p:spPr>
            <a:xfrm>
              <a:off x="2795459" y="18737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69"/>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69"/>
            <p:cNvSpPr/>
            <p:nvPr/>
          </p:nvSpPr>
          <p:spPr>
            <a:xfrm>
              <a:off x="2796559" y="1873399"/>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69"/>
            <p:cNvSpPr/>
            <p:nvPr/>
          </p:nvSpPr>
          <p:spPr>
            <a:xfrm>
              <a:off x="2794984" y="1873724"/>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69"/>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69"/>
            <p:cNvSpPr/>
            <p:nvPr/>
          </p:nvSpPr>
          <p:spPr>
            <a:xfrm>
              <a:off x="2796980" y="1873303"/>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69"/>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69"/>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69"/>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69"/>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69"/>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69"/>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69"/>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69"/>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69"/>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69"/>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69"/>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69"/>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69"/>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69"/>
            <p:cNvSpPr/>
            <p:nvPr/>
          </p:nvSpPr>
          <p:spPr>
            <a:xfrm>
              <a:off x="2364237" y="1918829"/>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69"/>
            <p:cNvSpPr/>
            <p:nvPr/>
          </p:nvSpPr>
          <p:spPr>
            <a:xfrm>
              <a:off x="2364713" y="19185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69"/>
            <p:cNvSpPr/>
            <p:nvPr/>
          </p:nvSpPr>
          <p:spPr>
            <a:xfrm>
              <a:off x="2364102" y="1918978"/>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69"/>
            <p:cNvSpPr/>
            <p:nvPr/>
          </p:nvSpPr>
          <p:spPr>
            <a:xfrm>
              <a:off x="2364672" y="1918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69"/>
            <p:cNvSpPr/>
            <p:nvPr/>
          </p:nvSpPr>
          <p:spPr>
            <a:xfrm>
              <a:off x="2364523" y="19186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69"/>
            <p:cNvSpPr/>
            <p:nvPr/>
          </p:nvSpPr>
          <p:spPr>
            <a:xfrm>
              <a:off x="2364387" y="1918734"/>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69"/>
            <p:cNvSpPr/>
            <p:nvPr/>
          </p:nvSpPr>
          <p:spPr>
            <a:xfrm>
              <a:off x="2363857" y="19190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69"/>
            <p:cNvSpPr/>
            <p:nvPr/>
          </p:nvSpPr>
          <p:spPr>
            <a:xfrm>
              <a:off x="2363341" y="1919358"/>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69"/>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69"/>
            <p:cNvSpPr/>
            <p:nvPr/>
          </p:nvSpPr>
          <p:spPr>
            <a:xfrm>
              <a:off x="2363626" y="1919209"/>
              <a:ext cx="149" cy="68"/>
            </a:xfrm>
            <a:custGeom>
              <a:rect b="b" l="l" r="r" t="t"/>
              <a:pathLst>
                <a:path extrusionOk="0" h="5" w="11">
                  <a:moveTo>
                    <a:pt x="0" y="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69"/>
            <p:cNvSpPr/>
            <p:nvPr/>
          </p:nvSpPr>
          <p:spPr>
            <a:xfrm>
              <a:off x="2361766" y="1920024"/>
              <a:ext cx="394" cy="204"/>
            </a:xfrm>
            <a:custGeom>
              <a:rect b="b" l="l" r="r" t="t"/>
              <a:pathLst>
                <a:path extrusionOk="0" h="15" w="29">
                  <a:moveTo>
                    <a:pt x="1" y="1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69"/>
            <p:cNvSpPr/>
            <p:nvPr/>
          </p:nvSpPr>
          <p:spPr>
            <a:xfrm>
              <a:off x="2423463" y="1902672"/>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69"/>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69"/>
            <p:cNvSpPr/>
            <p:nvPr/>
          </p:nvSpPr>
          <p:spPr>
            <a:xfrm>
              <a:off x="2364618" y="191859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69"/>
            <p:cNvSpPr/>
            <p:nvPr/>
          </p:nvSpPr>
          <p:spPr>
            <a:xfrm>
              <a:off x="2364767" y="19184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69"/>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69"/>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69"/>
            <p:cNvSpPr/>
            <p:nvPr/>
          </p:nvSpPr>
          <p:spPr>
            <a:xfrm>
              <a:off x="2437773" y="1917172"/>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69"/>
            <p:cNvSpPr/>
            <p:nvPr/>
          </p:nvSpPr>
          <p:spPr>
            <a:xfrm>
              <a:off x="2437203" y="1916032"/>
              <a:ext cx="448" cy="774"/>
            </a:xfrm>
            <a:custGeom>
              <a:rect b="b" l="l" r="r" t="t"/>
              <a:pathLst>
                <a:path extrusionOk="0" h="57" w="33">
                  <a:moveTo>
                    <a:pt x="1" y="0"/>
                  </a:moveTo>
                  <a:lnTo>
                    <a:pt x="32"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69"/>
            <p:cNvSpPr/>
            <p:nvPr/>
          </p:nvSpPr>
          <p:spPr>
            <a:xfrm>
              <a:off x="2436062" y="1913656"/>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69"/>
            <p:cNvSpPr/>
            <p:nvPr/>
          </p:nvSpPr>
          <p:spPr>
            <a:xfrm>
              <a:off x="2436687" y="1914932"/>
              <a:ext cx="394" cy="733"/>
            </a:xfrm>
            <a:custGeom>
              <a:rect b="b" l="l" r="r" t="t"/>
              <a:pathLst>
                <a:path extrusionOk="0" h="54" w="29">
                  <a:moveTo>
                    <a:pt x="0" y="1"/>
                  </a:moveTo>
                  <a:lnTo>
                    <a:pt x="28"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69"/>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69"/>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69"/>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69"/>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69"/>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69"/>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69"/>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69"/>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69"/>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69"/>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69"/>
            <p:cNvSpPr/>
            <p:nvPr/>
          </p:nvSpPr>
          <p:spPr>
            <a:xfrm>
              <a:off x="2461928" y="1715967"/>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69"/>
            <p:cNvSpPr/>
            <p:nvPr/>
          </p:nvSpPr>
          <p:spPr>
            <a:xfrm>
              <a:off x="2465159" y="1716823"/>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69"/>
            <p:cNvSpPr/>
            <p:nvPr/>
          </p:nvSpPr>
          <p:spPr>
            <a:xfrm>
              <a:off x="2462498" y="1716157"/>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69"/>
            <p:cNvSpPr/>
            <p:nvPr/>
          </p:nvSpPr>
          <p:spPr>
            <a:xfrm>
              <a:off x="2463733" y="171653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69"/>
            <p:cNvSpPr/>
            <p:nvPr/>
          </p:nvSpPr>
          <p:spPr>
            <a:xfrm>
              <a:off x="2463109" y="1716388"/>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69"/>
            <p:cNvSpPr/>
            <p:nvPr/>
          </p:nvSpPr>
          <p:spPr>
            <a:xfrm>
              <a:off x="2464399" y="1716728"/>
              <a:ext cx="299" cy="54"/>
            </a:xfrm>
            <a:custGeom>
              <a:rect b="b" l="l" r="r" t="t"/>
              <a:pathLst>
                <a:path extrusionOk="0" h="4" w="22">
                  <a:moveTo>
                    <a:pt x="2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69"/>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69"/>
            <p:cNvSpPr/>
            <p:nvPr/>
          </p:nvSpPr>
          <p:spPr>
            <a:xfrm>
              <a:off x="2465919" y="1716959"/>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69"/>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69"/>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69"/>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69"/>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69"/>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69"/>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69"/>
            <p:cNvSpPr/>
            <p:nvPr/>
          </p:nvSpPr>
          <p:spPr>
            <a:xfrm>
              <a:off x="2374135" y="174438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69"/>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69"/>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69"/>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69"/>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69"/>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69"/>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69"/>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69"/>
            <p:cNvSpPr/>
            <p:nvPr/>
          </p:nvSpPr>
          <p:spPr>
            <a:xfrm>
              <a:off x="2374135" y="17448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69"/>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69"/>
            <p:cNvSpPr/>
            <p:nvPr/>
          </p:nvSpPr>
          <p:spPr>
            <a:xfrm>
              <a:off x="2402458" y="1807181"/>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69"/>
            <p:cNvSpPr/>
            <p:nvPr/>
          </p:nvSpPr>
          <p:spPr>
            <a:xfrm>
              <a:off x="2403218" y="1808186"/>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69"/>
            <p:cNvSpPr/>
            <p:nvPr/>
          </p:nvSpPr>
          <p:spPr>
            <a:xfrm>
              <a:off x="2403504" y="180856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69"/>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69"/>
            <p:cNvSpPr/>
            <p:nvPr/>
          </p:nvSpPr>
          <p:spPr>
            <a:xfrm>
              <a:off x="2403789" y="180889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69"/>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69"/>
            <p:cNvSpPr/>
            <p:nvPr/>
          </p:nvSpPr>
          <p:spPr>
            <a:xfrm>
              <a:off x="2404508" y="180965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69"/>
            <p:cNvSpPr/>
            <p:nvPr/>
          </p:nvSpPr>
          <p:spPr>
            <a:xfrm>
              <a:off x="2402703" y="1807520"/>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69"/>
            <p:cNvSpPr/>
            <p:nvPr/>
          </p:nvSpPr>
          <p:spPr>
            <a:xfrm>
              <a:off x="2402933" y="1807901"/>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69"/>
            <p:cNvSpPr/>
            <p:nvPr/>
          </p:nvSpPr>
          <p:spPr>
            <a:xfrm>
              <a:off x="2404128" y="180927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69"/>
            <p:cNvSpPr/>
            <p:nvPr/>
          </p:nvSpPr>
          <p:spPr>
            <a:xfrm>
              <a:off x="2378697" y="1753468"/>
              <a:ext cx="204" cy="299"/>
            </a:xfrm>
            <a:custGeom>
              <a:rect b="b" l="l" r="r" t="t"/>
              <a:pathLst>
                <a:path extrusionOk="0" h="22" w="15">
                  <a:moveTo>
                    <a:pt x="14"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69"/>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69"/>
            <p:cNvSpPr/>
            <p:nvPr/>
          </p:nvSpPr>
          <p:spPr>
            <a:xfrm>
              <a:off x="2378032" y="17522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69"/>
            <p:cNvSpPr/>
            <p:nvPr/>
          </p:nvSpPr>
          <p:spPr>
            <a:xfrm>
              <a:off x="2402268" y="1806896"/>
              <a:ext cx="109" cy="204"/>
            </a:xfrm>
            <a:custGeom>
              <a:rect b="b" l="l" r="r" t="t"/>
              <a:pathLst>
                <a:path extrusionOk="0" h="15" w="8">
                  <a:moveTo>
                    <a:pt x="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69"/>
            <p:cNvSpPr/>
            <p:nvPr/>
          </p:nvSpPr>
          <p:spPr>
            <a:xfrm>
              <a:off x="2449043" y="1751187"/>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69"/>
            <p:cNvSpPr/>
            <p:nvPr/>
          </p:nvSpPr>
          <p:spPr>
            <a:xfrm>
              <a:off x="2452559" y="1750088"/>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69"/>
            <p:cNvSpPr/>
            <p:nvPr/>
          </p:nvSpPr>
          <p:spPr>
            <a:xfrm>
              <a:off x="2448418" y="175124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69"/>
            <p:cNvSpPr/>
            <p:nvPr/>
          </p:nvSpPr>
          <p:spPr>
            <a:xfrm>
              <a:off x="2451419" y="1750712"/>
              <a:ext cx="149" cy="54"/>
            </a:xfrm>
            <a:custGeom>
              <a:rect b="b" l="l" r="r" t="t"/>
              <a:pathLst>
                <a:path extrusionOk="0" h="4"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69"/>
            <p:cNvSpPr/>
            <p:nvPr/>
          </p:nvSpPr>
          <p:spPr>
            <a:xfrm>
              <a:off x="2451038" y="175080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69"/>
            <p:cNvSpPr/>
            <p:nvPr/>
          </p:nvSpPr>
          <p:spPr>
            <a:xfrm>
              <a:off x="2452179" y="1750332"/>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69"/>
            <p:cNvSpPr/>
            <p:nvPr/>
          </p:nvSpPr>
          <p:spPr>
            <a:xfrm>
              <a:off x="2447658" y="175128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69"/>
            <p:cNvSpPr/>
            <p:nvPr/>
          </p:nvSpPr>
          <p:spPr>
            <a:xfrm>
              <a:off x="2446857" y="175133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69"/>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69"/>
            <p:cNvSpPr/>
            <p:nvPr/>
          </p:nvSpPr>
          <p:spPr>
            <a:xfrm>
              <a:off x="2500610" y="1758886"/>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69"/>
            <p:cNvSpPr/>
            <p:nvPr/>
          </p:nvSpPr>
          <p:spPr>
            <a:xfrm>
              <a:off x="2450658" y="1750902"/>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69"/>
            <p:cNvSpPr/>
            <p:nvPr/>
          </p:nvSpPr>
          <p:spPr>
            <a:xfrm>
              <a:off x="2451989" y="1750481"/>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69"/>
            <p:cNvSpPr/>
            <p:nvPr/>
          </p:nvSpPr>
          <p:spPr>
            <a:xfrm>
              <a:off x="2449654" y="1751092"/>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69"/>
            <p:cNvSpPr/>
            <p:nvPr/>
          </p:nvSpPr>
          <p:spPr>
            <a:xfrm>
              <a:off x="2500664" y="175926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69"/>
            <p:cNvSpPr/>
            <p:nvPr/>
          </p:nvSpPr>
          <p:spPr>
            <a:xfrm>
              <a:off x="2500800" y="176078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69"/>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69"/>
            <p:cNvSpPr/>
            <p:nvPr/>
          </p:nvSpPr>
          <p:spPr>
            <a:xfrm>
              <a:off x="2500759" y="1760216"/>
              <a:ext cx="14" cy="353"/>
            </a:xfrm>
            <a:custGeom>
              <a:rect b="b" l="l" r="r" t="t"/>
              <a:pathLst>
                <a:path extrusionOk="0" h="26" w="1">
                  <a:moveTo>
                    <a:pt x="0"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69"/>
            <p:cNvSpPr/>
            <p:nvPr/>
          </p:nvSpPr>
          <p:spPr>
            <a:xfrm>
              <a:off x="2451704" y="1750576"/>
              <a:ext cx="149" cy="95"/>
            </a:xfrm>
            <a:custGeom>
              <a:rect b="b" l="l" r="r" t="t"/>
              <a:pathLst>
                <a:path extrusionOk="0" h="7"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69"/>
            <p:cNvSpPr/>
            <p:nvPr/>
          </p:nvSpPr>
          <p:spPr>
            <a:xfrm>
              <a:off x="2450183" y="175099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69"/>
            <p:cNvSpPr/>
            <p:nvPr/>
          </p:nvSpPr>
          <p:spPr>
            <a:xfrm>
              <a:off x="2452695" y="1749952"/>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69"/>
            <p:cNvSpPr/>
            <p:nvPr/>
          </p:nvSpPr>
          <p:spPr>
            <a:xfrm>
              <a:off x="2501044" y="1763312"/>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69"/>
            <p:cNvSpPr/>
            <p:nvPr/>
          </p:nvSpPr>
          <p:spPr>
            <a:xfrm>
              <a:off x="2501275" y="1764683"/>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69"/>
            <p:cNvSpPr/>
            <p:nvPr/>
          </p:nvSpPr>
          <p:spPr>
            <a:xfrm>
              <a:off x="2501180" y="176397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69"/>
            <p:cNvSpPr/>
            <p:nvPr/>
          </p:nvSpPr>
          <p:spPr>
            <a:xfrm>
              <a:off x="2452369" y="1750237"/>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69"/>
            <p:cNvSpPr/>
            <p:nvPr/>
          </p:nvSpPr>
          <p:spPr>
            <a:xfrm>
              <a:off x="2501425" y="1765403"/>
              <a:ext cx="54" cy="244"/>
            </a:xfrm>
            <a:custGeom>
              <a:rect b="b" l="l" r="r" t="t"/>
              <a:pathLst>
                <a:path extrusionOk="0" h="18" w="4">
                  <a:moveTo>
                    <a:pt x="4"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69"/>
            <p:cNvSpPr/>
            <p:nvPr/>
          </p:nvSpPr>
          <p:spPr>
            <a:xfrm>
              <a:off x="2500800" y="1761357"/>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69"/>
            <p:cNvSpPr/>
            <p:nvPr/>
          </p:nvSpPr>
          <p:spPr>
            <a:xfrm>
              <a:off x="2500895" y="1761982"/>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69"/>
            <p:cNvSpPr/>
            <p:nvPr/>
          </p:nvSpPr>
          <p:spPr>
            <a:xfrm>
              <a:off x="2500949" y="1762647"/>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69"/>
            <p:cNvSpPr/>
            <p:nvPr/>
          </p:nvSpPr>
          <p:spPr>
            <a:xfrm>
              <a:off x="2501615" y="1766258"/>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69"/>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69"/>
            <p:cNvSpPr/>
            <p:nvPr/>
          </p:nvSpPr>
          <p:spPr>
            <a:xfrm>
              <a:off x="2571159" y="1710115"/>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69"/>
            <p:cNvSpPr/>
            <p:nvPr/>
          </p:nvSpPr>
          <p:spPr>
            <a:xfrm>
              <a:off x="2571960" y="170883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69"/>
            <p:cNvSpPr/>
            <p:nvPr/>
          </p:nvSpPr>
          <p:spPr>
            <a:xfrm>
              <a:off x="2572340" y="170850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69"/>
            <p:cNvSpPr/>
            <p:nvPr/>
          </p:nvSpPr>
          <p:spPr>
            <a:xfrm>
              <a:off x="2572245" y="1708595"/>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69"/>
            <p:cNvSpPr/>
            <p:nvPr/>
          </p:nvSpPr>
          <p:spPr>
            <a:xfrm>
              <a:off x="2571539" y="1709505"/>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69"/>
            <p:cNvSpPr/>
            <p:nvPr/>
          </p:nvSpPr>
          <p:spPr>
            <a:xfrm>
              <a:off x="2571729" y="170921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69"/>
            <p:cNvSpPr/>
            <p:nvPr/>
          </p:nvSpPr>
          <p:spPr>
            <a:xfrm>
              <a:off x="2571349" y="170979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69"/>
            <p:cNvSpPr/>
            <p:nvPr/>
          </p:nvSpPr>
          <p:spPr>
            <a:xfrm>
              <a:off x="2572109" y="1708690"/>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69"/>
            <p:cNvSpPr/>
            <p:nvPr/>
          </p:nvSpPr>
          <p:spPr>
            <a:xfrm>
              <a:off x="2570968" y="171055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69"/>
            <p:cNvSpPr/>
            <p:nvPr/>
          </p:nvSpPr>
          <p:spPr>
            <a:xfrm>
              <a:off x="2641218" y="17061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69"/>
            <p:cNvSpPr/>
            <p:nvPr/>
          </p:nvSpPr>
          <p:spPr>
            <a:xfrm>
              <a:off x="2572584" y="17083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69"/>
            <p:cNvSpPr/>
            <p:nvPr/>
          </p:nvSpPr>
          <p:spPr>
            <a:xfrm>
              <a:off x="2641829" y="1706178"/>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69"/>
            <p:cNvSpPr/>
            <p:nvPr/>
          </p:nvSpPr>
          <p:spPr>
            <a:xfrm>
              <a:off x="2571824" y="170902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69"/>
            <p:cNvSpPr/>
            <p:nvPr/>
          </p:nvSpPr>
          <p:spPr>
            <a:xfrm>
              <a:off x="2642305" y="1706219"/>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69"/>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69"/>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69"/>
            <p:cNvSpPr/>
            <p:nvPr/>
          </p:nvSpPr>
          <p:spPr>
            <a:xfrm>
              <a:off x="2572489" y="1708459"/>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69"/>
            <p:cNvSpPr/>
            <p:nvPr/>
          </p:nvSpPr>
          <p:spPr>
            <a:xfrm>
              <a:off x="2506177" y="1694053"/>
              <a:ext cx="244" cy="299"/>
            </a:xfrm>
            <a:custGeom>
              <a:rect b="b" l="l" r="r" t="t"/>
              <a:pathLst>
                <a:path extrusionOk="0" h="22" w="18">
                  <a:moveTo>
                    <a:pt x="0"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69"/>
            <p:cNvSpPr/>
            <p:nvPr/>
          </p:nvSpPr>
          <p:spPr>
            <a:xfrm>
              <a:off x="2504602" y="1692152"/>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69"/>
            <p:cNvSpPr/>
            <p:nvPr/>
          </p:nvSpPr>
          <p:spPr>
            <a:xfrm>
              <a:off x="2505172" y="1692818"/>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69"/>
            <p:cNvSpPr/>
            <p:nvPr/>
          </p:nvSpPr>
          <p:spPr>
            <a:xfrm>
              <a:off x="2503325" y="1690768"/>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69"/>
            <p:cNvSpPr/>
            <p:nvPr/>
          </p:nvSpPr>
          <p:spPr>
            <a:xfrm>
              <a:off x="2568497" y="171216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69"/>
            <p:cNvSpPr/>
            <p:nvPr/>
          </p:nvSpPr>
          <p:spPr>
            <a:xfrm>
              <a:off x="2567778" y="1712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69"/>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69"/>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69"/>
            <p:cNvSpPr/>
            <p:nvPr/>
          </p:nvSpPr>
          <p:spPr>
            <a:xfrm>
              <a:off x="2515260" y="169452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69"/>
            <p:cNvSpPr/>
            <p:nvPr/>
          </p:nvSpPr>
          <p:spPr>
            <a:xfrm>
              <a:off x="2514690" y="169462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69"/>
            <p:cNvSpPr/>
            <p:nvPr/>
          </p:nvSpPr>
          <p:spPr>
            <a:xfrm>
              <a:off x="2514119" y="1694678"/>
              <a:ext cx="149" cy="0"/>
            </a:xfrm>
            <a:custGeom>
              <a:rect b="b" l="l" r="r" t="t"/>
              <a:pathLst>
                <a:path extrusionOk="0" h="0"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69"/>
            <p:cNvSpPr/>
            <p:nvPr/>
          </p:nvSpPr>
          <p:spPr>
            <a:xfrm>
              <a:off x="2499374" y="1686830"/>
              <a:ext cx="299" cy="299"/>
            </a:xfrm>
            <a:custGeom>
              <a:rect b="b" l="l" r="r" t="t"/>
              <a:pathLst>
                <a:path extrusionOk="0" h="22" w="22">
                  <a:moveTo>
                    <a:pt x="1" y="0"/>
                  </a:moveTo>
                  <a:lnTo>
                    <a:pt x="2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69"/>
            <p:cNvSpPr/>
            <p:nvPr/>
          </p:nvSpPr>
          <p:spPr>
            <a:xfrm>
              <a:off x="2505742" y="1693483"/>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69"/>
            <p:cNvSpPr/>
            <p:nvPr/>
          </p:nvSpPr>
          <p:spPr>
            <a:xfrm>
              <a:off x="2498804" y="1686301"/>
              <a:ext cx="258" cy="258"/>
            </a:xfrm>
            <a:custGeom>
              <a:rect b="b" l="l" r="r" t="t"/>
              <a:pathLst>
                <a:path extrusionOk="0" h="19" w="19">
                  <a:moveTo>
                    <a:pt x="1"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69"/>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69"/>
            <p:cNvSpPr/>
            <p:nvPr/>
          </p:nvSpPr>
          <p:spPr>
            <a:xfrm>
              <a:off x="2501329" y="1688677"/>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69"/>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69"/>
            <p:cNvSpPr/>
            <p:nvPr/>
          </p:nvSpPr>
          <p:spPr>
            <a:xfrm>
              <a:off x="2501995" y="1689342"/>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69"/>
            <p:cNvSpPr/>
            <p:nvPr/>
          </p:nvSpPr>
          <p:spPr>
            <a:xfrm>
              <a:off x="2500664" y="1688011"/>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69"/>
            <p:cNvSpPr/>
            <p:nvPr/>
          </p:nvSpPr>
          <p:spPr>
            <a:xfrm>
              <a:off x="2506937" y="169515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69"/>
            <p:cNvSpPr/>
            <p:nvPr/>
          </p:nvSpPr>
          <p:spPr>
            <a:xfrm>
              <a:off x="2503991" y="1691487"/>
              <a:ext cx="299" cy="339"/>
            </a:xfrm>
            <a:custGeom>
              <a:rect b="b" l="l" r="r" t="t"/>
              <a:pathLst>
                <a:path extrusionOk="0" h="25" w="22">
                  <a:moveTo>
                    <a:pt x="0" y="0"/>
                  </a:moveTo>
                  <a:lnTo>
                    <a:pt x="2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69"/>
            <p:cNvSpPr/>
            <p:nvPr/>
          </p:nvSpPr>
          <p:spPr>
            <a:xfrm>
              <a:off x="2506598" y="1694624"/>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69"/>
            <p:cNvSpPr/>
            <p:nvPr/>
          </p:nvSpPr>
          <p:spPr>
            <a:xfrm>
              <a:off x="2515640" y="1694529"/>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69"/>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69"/>
            <p:cNvSpPr/>
            <p:nvPr/>
          </p:nvSpPr>
          <p:spPr>
            <a:xfrm>
              <a:off x="2512640" y="1694909"/>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69"/>
            <p:cNvSpPr/>
            <p:nvPr/>
          </p:nvSpPr>
          <p:spPr>
            <a:xfrm>
              <a:off x="2499999" y="1687400"/>
              <a:ext cx="299" cy="299"/>
            </a:xfrm>
            <a:custGeom>
              <a:rect b="b" l="l" r="r" t="t"/>
              <a:pathLst>
                <a:path extrusionOk="0" h="22" w="22">
                  <a:moveTo>
                    <a:pt x="0" y="0"/>
                  </a:moveTo>
                  <a:lnTo>
                    <a:pt x="2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69"/>
            <p:cNvSpPr/>
            <p:nvPr/>
          </p:nvSpPr>
          <p:spPr>
            <a:xfrm>
              <a:off x="2513400" y="16947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69"/>
            <p:cNvSpPr/>
            <p:nvPr/>
          </p:nvSpPr>
          <p:spPr>
            <a:xfrm>
              <a:off x="2566963" y="1712546"/>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69"/>
            <p:cNvSpPr/>
            <p:nvPr/>
          </p:nvSpPr>
          <p:spPr>
            <a:xfrm>
              <a:off x="2502660" y="169006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69"/>
            <p:cNvSpPr/>
            <p:nvPr/>
          </p:nvSpPr>
          <p:spPr>
            <a:xfrm>
              <a:off x="2690844" y="1643097"/>
              <a:ext cx="339" cy="489"/>
            </a:xfrm>
            <a:custGeom>
              <a:rect b="b" l="l" r="r" t="t"/>
              <a:pathLst>
                <a:path extrusionOk="0" h="36" w="25">
                  <a:moveTo>
                    <a:pt x="25" y="1"/>
                  </a:moveTo>
                  <a:lnTo>
                    <a:pt x="0"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69"/>
            <p:cNvSpPr/>
            <p:nvPr/>
          </p:nvSpPr>
          <p:spPr>
            <a:xfrm>
              <a:off x="2691319" y="1642622"/>
              <a:ext cx="244" cy="353"/>
            </a:xfrm>
            <a:custGeom>
              <a:rect b="b" l="l" r="r" t="t"/>
              <a:pathLst>
                <a:path extrusionOk="0" h="26" w="18">
                  <a:moveTo>
                    <a:pt x="18"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69"/>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69"/>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69"/>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69"/>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69"/>
            <p:cNvSpPr/>
            <p:nvPr/>
          </p:nvSpPr>
          <p:spPr>
            <a:xfrm>
              <a:off x="2438968" y="170826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69"/>
            <p:cNvSpPr/>
            <p:nvPr/>
          </p:nvSpPr>
          <p:spPr>
            <a:xfrm>
              <a:off x="2438873" y="1708554"/>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69"/>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69"/>
            <p:cNvSpPr/>
            <p:nvPr/>
          </p:nvSpPr>
          <p:spPr>
            <a:xfrm>
              <a:off x="2438683" y="1709545"/>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69"/>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69"/>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69"/>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69"/>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69"/>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69"/>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69"/>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69"/>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69"/>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69"/>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69"/>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69"/>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69"/>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69"/>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69"/>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69"/>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69"/>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69"/>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69"/>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69"/>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69"/>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69"/>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69"/>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69"/>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69"/>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69"/>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69"/>
            <p:cNvSpPr/>
            <p:nvPr/>
          </p:nvSpPr>
          <p:spPr>
            <a:xfrm>
              <a:off x="2698353" y="164214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69"/>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69"/>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69"/>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69"/>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69"/>
            <p:cNvSpPr/>
            <p:nvPr/>
          </p:nvSpPr>
          <p:spPr>
            <a:xfrm>
              <a:off x="2901553" y="1635249"/>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69"/>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69"/>
            <p:cNvSpPr/>
            <p:nvPr/>
          </p:nvSpPr>
          <p:spPr>
            <a:xfrm>
              <a:off x="2902355" y="16351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69"/>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69"/>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69"/>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69"/>
            <p:cNvSpPr/>
            <p:nvPr/>
          </p:nvSpPr>
          <p:spPr>
            <a:xfrm>
              <a:off x="2699059" y="164144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69"/>
            <p:cNvSpPr/>
            <p:nvPr/>
          </p:nvSpPr>
          <p:spPr>
            <a:xfrm>
              <a:off x="2698869" y="1641576"/>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69"/>
            <p:cNvSpPr/>
            <p:nvPr/>
          </p:nvSpPr>
          <p:spPr>
            <a:xfrm>
              <a:off x="2698678" y="1641726"/>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69"/>
            <p:cNvSpPr/>
            <p:nvPr/>
          </p:nvSpPr>
          <p:spPr>
            <a:xfrm>
              <a:off x="2698543" y="1641916"/>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69"/>
            <p:cNvSpPr/>
            <p:nvPr/>
          </p:nvSpPr>
          <p:spPr>
            <a:xfrm>
              <a:off x="2700348" y="164087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69"/>
            <p:cNvSpPr/>
            <p:nvPr/>
          </p:nvSpPr>
          <p:spPr>
            <a:xfrm>
              <a:off x="2699629" y="164115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69"/>
            <p:cNvSpPr/>
            <p:nvPr/>
          </p:nvSpPr>
          <p:spPr>
            <a:xfrm>
              <a:off x="2698448" y="1642051"/>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69"/>
            <p:cNvSpPr/>
            <p:nvPr/>
          </p:nvSpPr>
          <p:spPr>
            <a:xfrm>
              <a:off x="2699968" y="164100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69"/>
            <p:cNvSpPr/>
            <p:nvPr/>
          </p:nvSpPr>
          <p:spPr>
            <a:xfrm>
              <a:off x="2699303" y="1641291"/>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69"/>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69"/>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69"/>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69"/>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69"/>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69"/>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69"/>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69"/>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69"/>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69"/>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69"/>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69"/>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69"/>
            <p:cNvSpPr/>
            <p:nvPr/>
          </p:nvSpPr>
          <p:spPr>
            <a:xfrm>
              <a:off x="2342147" y="1694393"/>
              <a:ext cx="190" cy="54"/>
            </a:xfrm>
            <a:custGeom>
              <a:rect b="b" l="l" r="r" t="t"/>
              <a:pathLst>
                <a:path extrusionOk="0" h="4" w="14">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69"/>
            <p:cNvSpPr/>
            <p:nvPr/>
          </p:nvSpPr>
          <p:spPr>
            <a:xfrm>
              <a:off x="2342527" y="1694243"/>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69"/>
            <p:cNvSpPr/>
            <p:nvPr/>
          </p:nvSpPr>
          <p:spPr>
            <a:xfrm>
              <a:off x="2342812" y="1694148"/>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69"/>
            <p:cNvSpPr/>
            <p:nvPr/>
          </p:nvSpPr>
          <p:spPr>
            <a:xfrm>
              <a:off x="2341767" y="1694529"/>
              <a:ext cx="190" cy="109"/>
            </a:xfrm>
            <a:custGeom>
              <a:rect b="b" l="l" r="r" t="t"/>
              <a:pathLst>
                <a:path extrusionOk="0" h="8" w="14">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69"/>
            <p:cNvSpPr/>
            <p:nvPr/>
          </p:nvSpPr>
          <p:spPr>
            <a:xfrm>
              <a:off x="2341278" y="1694773"/>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69"/>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69"/>
            <p:cNvSpPr/>
            <p:nvPr/>
          </p:nvSpPr>
          <p:spPr>
            <a:xfrm>
              <a:off x="2343043" y="169414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69"/>
            <p:cNvSpPr/>
            <p:nvPr/>
          </p:nvSpPr>
          <p:spPr>
            <a:xfrm>
              <a:off x="2385676" y="170722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69"/>
            <p:cNvSpPr/>
            <p:nvPr/>
          </p:nvSpPr>
          <p:spPr>
            <a:xfrm>
              <a:off x="2340708" y="1695058"/>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69"/>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69"/>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69"/>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69"/>
            <p:cNvSpPr/>
            <p:nvPr/>
          </p:nvSpPr>
          <p:spPr>
            <a:xfrm>
              <a:off x="2385771" y="170750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69"/>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69"/>
            <p:cNvSpPr/>
            <p:nvPr/>
          </p:nvSpPr>
          <p:spPr>
            <a:xfrm>
              <a:off x="2210472"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69"/>
            <p:cNvSpPr/>
            <p:nvPr/>
          </p:nvSpPr>
          <p:spPr>
            <a:xfrm>
              <a:off x="2211138"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69"/>
            <p:cNvSpPr/>
            <p:nvPr/>
          </p:nvSpPr>
          <p:spPr>
            <a:xfrm>
              <a:off x="2198728" y="1588678"/>
              <a:ext cx="353" cy="54"/>
            </a:xfrm>
            <a:custGeom>
              <a:rect b="b" l="l" r="r" t="t"/>
              <a:pathLst>
                <a:path extrusionOk="0" h="4" w="26">
                  <a:moveTo>
                    <a:pt x="2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69"/>
            <p:cNvSpPr/>
            <p:nvPr/>
          </p:nvSpPr>
          <p:spPr>
            <a:xfrm>
              <a:off x="2198253" y="1588678"/>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69"/>
            <p:cNvSpPr/>
            <p:nvPr/>
          </p:nvSpPr>
          <p:spPr>
            <a:xfrm>
              <a:off x="2194071" y="1587579"/>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69"/>
            <p:cNvSpPr/>
            <p:nvPr/>
          </p:nvSpPr>
          <p:spPr>
            <a:xfrm>
              <a:off x="2193650" y="1587443"/>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69"/>
            <p:cNvSpPr/>
            <p:nvPr/>
          </p:nvSpPr>
          <p:spPr>
            <a:xfrm>
              <a:off x="2197777" y="1588583"/>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69"/>
            <p:cNvSpPr/>
            <p:nvPr/>
          </p:nvSpPr>
          <p:spPr>
            <a:xfrm>
              <a:off x="2209807" y="1589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69"/>
            <p:cNvSpPr/>
            <p:nvPr/>
          </p:nvSpPr>
          <p:spPr>
            <a:xfrm>
              <a:off x="2199298" y="1588719"/>
              <a:ext cx="353" cy="68"/>
            </a:xfrm>
            <a:custGeom>
              <a:rect b="b" l="l" r="r" t="t"/>
              <a:pathLst>
                <a:path extrusionOk="0" h="5" w="26">
                  <a:moveTo>
                    <a:pt x="2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69"/>
            <p:cNvSpPr/>
            <p:nvPr/>
          </p:nvSpPr>
          <p:spPr>
            <a:xfrm>
              <a:off x="2208436" y="1589344"/>
              <a:ext cx="679" cy="14"/>
            </a:xfrm>
            <a:custGeom>
              <a:rect b="b" l="l" r="r" t="t"/>
              <a:pathLst>
                <a:path extrusionOk="0" h="1" w="50">
                  <a:moveTo>
                    <a:pt x="49"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69"/>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69"/>
            <p:cNvSpPr/>
            <p:nvPr/>
          </p:nvSpPr>
          <p:spPr>
            <a:xfrm>
              <a:off x="2213228" y="1589194"/>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69"/>
            <p:cNvSpPr/>
            <p:nvPr/>
          </p:nvSpPr>
          <p:spPr>
            <a:xfrm>
              <a:off x="2212047" y="1589289"/>
              <a:ext cx="339" cy="14"/>
            </a:xfrm>
            <a:custGeom>
              <a:rect b="b" l="l" r="r" t="t"/>
              <a:pathLst>
                <a:path extrusionOk="0" h="1" w="25">
                  <a:moveTo>
                    <a:pt x="25"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69"/>
            <p:cNvSpPr/>
            <p:nvPr/>
          </p:nvSpPr>
          <p:spPr>
            <a:xfrm>
              <a:off x="2211382" y="1589289"/>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69"/>
            <p:cNvSpPr/>
            <p:nvPr/>
          </p:nvSpPr>
          <p:spPr>
            <a:xfrm>
              <a:off x="2195876" y="1588244"/>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69"/>
            <p:cNvSpPr/>
            <p:nvPr/>
          </p:nvSpPr>
          <p:spPr>
            <a:xfrm>
              <a:off x="2195456" y="158810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69"/>
            <p:cNvSpPr/>
            <p:nvPr/>
          </p:nvSpPr>
          <p:spPr>
            <a:xfrm>
              <a:off x="2196067" y="1588339"/>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69"/>
            <p:cNvSpPr/>
            <p:nvPr/>
          </p:nvSpPr>
          <p:spPr>
            <a:xfrm>
              <a:off x="2212658" y="1589249"/>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69"/>
            <p:cNvSpPr/>
            <p:nvPr/>
          </p:nvSpPr>
          <p:spPr>
            <a:xfrm>
              <a:off x="2196352" y="158839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69"/>
            <p:cNvSpPr/>
            <p:nvPr/>
          </p:nvSpPr>
          <p:spPr>
            <a:xfrm>
              <a:off x="2194641" y="1587769"/>
              <a:ext cx="258" cy="109"/>
            </a:xfrm>
            <a:custGeom>
              <a:rect b="b" l="l" r="r" t="t"/>
              <a:pathLst>
                <a:path extrusionOk="0" h="8" w="19">
                  <a:moveTo>
                    <a:pt x="1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69"/>
            <p:cNvSpPr/>
            <p:nvPr/>
          </p:nvSpPr>
          <p:spPr>
            <a:xfrm>
              <a:off x="2196976" y="1588488"/>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69"/>
            <p:cNvSpPr/>
            <p:nvPr/>
          </p:nvSpPr>
          <p:spPr>
            <a:xfrm>
              <a:off x="2195075" y="158795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69"/>
            <p:cNvSpPr/>
            <p:nvPr/>
          </p:nvSpPr>
          <p:spPr>
            <a:xfrm>
              <a:off x="2197356" y="158852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69"/>
            <p:cNvSpPr/>
            <p:nvPr/>
          </p:nvSpPr>
          <p:spPr>
            <a:xfrm>
              <a:off x="2196637" y="1588434"/>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69"/>
            <p:cNvSpPr/>
            <p:nvPr/>
          </p:nvSpPr>
          <p:spPr>
            <a:xfrm>
              <a:off x="2201783" y="1588963"/>
              <a:ext cx="625" cy="54"/>
            </a:xfrm>
            <a:custGeom>
              <a:rect b="b" l="l" r="r" t="t"/>
              <a:pathLst>
                <a:path extrusionOk="0" h="4" w="46">
                  <a:moveTo>
                    <a:pt x="4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69"/>
            <p:cNvSpPr/>
            <p:nvPr/>
          </p:nvSpPr>
          <p:spPr>
            <a:xfrm>
              <a:off x="2201117" y="1588909"/>
              <a:ext cx="530" cy="68"/>
            </a:xfrm>
            <a:custGeom>
              <a:rect b="b" l="l" r="r" t="t"/>
              <a:pathLst>
                <a:path extrusionOk="0" h="5" w="39">
                  <a:moveTo>
                    <a:pt x="3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69"/>
            <p:cNvSpPr/>
            <p:nvPr/>
          </p:nvSpPr>
          <p:spPr>
            <a:xfrm>
              <a:off x="2199868" y="1588814"/>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69"/>
            <p:cNvSpPr/>
            <p:nvPr/>
          </p:nvSpPr>
          <p:spPr>
            <a:xfrm>
              <a:off x="2200493" y="1588868"/>
              <a:ext cx="489" cy="54"/>
            </a:xfrm>
            <a:custGeom>
              <a:rect b="b" l="l" r="r" t="t"/>
              <a:pathLst>
                <a:path extrusionOk="0" h="4" w="36">
                  <a:moveTo>
                    <a:pt x="3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69"/>
            <p:cNvSpPr/>
            <p:nvPr/>
          </p:nvSpPr>
          <p:spPr>
            <a:xfrm>
              <a:off x="2213799" y="1589154"/>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69"/>
            <p:cNvSpPr/>
            <p:nvPr/>
          </p:nvSpPr>
          <p:spPr>
            <a:xfrm>
              <a:off x="2328882" y="1660259"/>
              <a:ext cx="54" cy="149"/>
            </a:xfrm>
            <a:custGeom>
              <a:rect b="b" l="l" r="r" t="t"/>
              <a:pathLst>
                <a:path extrusionOk="0" h="11" w="4">
                  <a:moveTo>
                    <a:pt x="4"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69"/>
            <p:cNvSpPr/>
            <p:nvPr/>
          </p:nvSpPr>
          <p:spPr>
            <a:xfrm>
              <a:off x="2335860" y="1655032"/>
              <a:ext cx="1534" cy="204"/>
            </a:xfrm>
            <a:custGeom>
              <a:rect b="b" l="l" r="r" t="t"/>
              <a:pathLst>
                <a:path extrusionOk="0" h="15" w="113">
                  <a:moveTo>
                    <a:pt x="113"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69"/>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69"/>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69"/>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69"/>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69"/>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69"/>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69"/>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69"/>
            <p:cNvSpPr/>
            <p:nvPr/>
          </p:nvSpPr>
          <p:spPr>
            <a:xfrm>
              <a:off x="2341862" y="1642581"/>
              <a:ext cx="339" cy="339"/>
            </a:xfrm>
            <a:custGeom>
              <a:rect b="b" l="l" r="r" t="t"/>
              <a:pathLst>
                <a:path extrusionOk="0" h="25" w="25">
                  <a:moveTo>
                    <a:pt x="25"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69"/>
            <p:cNvSpPr/>
            <p:nvPr/>
          </p:nvSpPr>
          <p:spPr>
            <a:xfrm>
              <a:off x="2337476" y="16552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69"/>
            <p:cNvSpPr/>
            <p:nvPr/>
          </p:nvSpPr>
          <p:spPr>
            <a:xfrm>
              <a:off x="2328692" y="1659023"/>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69"/>
            <p:cNvSpPr/>
            <p:nvPr/>
          </p:nvSpPr>
          <p:spPr>
            <a:xfrm>
              <a:off x="2328787" y="1659594"/>
              <a:ext cx="14" cy="204"/>
            </a:xfrm>
            <a:custGeom>
              <a:rect b="b" l="l" r="r" t="t"/>
              <a:pathLst>
                <a:path extrusionOk="0" h="15" w="1">
                  <a:moveTo>
                    <a:pt x="0"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69"/>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69"/>
            <p:cNvSpPr/>
            <p:nvPr/>
          </p:nvSpPr>
          <p:spPr>
            <a:xfrm>
              <a:off x="2328827" y="1659919"/>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69"/>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69"/>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69"/>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69"/>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69"/>
            <p:cNvSpPr/>
            <p:nvPr/>
          </p:nvSpPr>
          <p:spPr>
            <a:xfrm>
              <a:off x="2283438" y="159432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69"/>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69"/>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69"/>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69"/>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69"/>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69"/>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69"/>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69"/>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69"/>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69"/>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69"/>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69"/>
            <p:cNvSpPr/>
            <p:nvPr/>
          </p:nvSpPr>
          <p:spPr>
            <a:xfrm>
              <a:off x="221166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69"/>
            <p:cNvSpPr/>
            <p:nvPr/>
          </p:nvSpPr>
          <p:spPr>
            <a:xfrm>
              <a:off x="2211898" y="1583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69"/>
            <p:cNvSpPr/>
            <p:nvPr/>
          </p:nvSpPr>
          <p:spPr>
            <a:xfrm>
              <a:off x="2211382" y="158330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69"/>
            <p:cNvSpPr/>
            <p:nvPr/>
          </p:nvSpPr>
          <p:spPr>
            <a:xfrm>
              <a:off x="221147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69"/>
            <p:cNvSpPr/>
            <p:nvPr/>
          </p:nvSpPr>
          <p:spPr>
            <a:xfrm>
              <a:off x="2212753" y="158373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69"/>
            <p:cNvSpPr/>
            <p:nvPr/>
          </p:nvSpPr>
          <p:spPr>
            <a:xfrm>
              <a:off x="2212427" y="1583546"/>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69"/>
            <p:cNvSpPr/>
            <p:nvPr/>
          </p:nvSpPr>
          <p:spPr>
            <a:xfrm>
              <a:off x="2212142" y="1583451"/>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69"/>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69"/>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69"/>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69"/>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69"/>
            <p:cNvSpPr/>
            <p:nvPr/>
          </p:nvSpPr>
          <p:spPr>
            <a:xfrm>
              <a:off x="2204824" y="158111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69"/>
            <p:cNvSpPr/>
            <p:nvPr/>
          </p:nvSpPr>
          <p:spPr>
            <a:xfrm>
              <a:off x="2205720" y="1581265"/>
              <a:ext cx="14" cy="0"/>
            </a:xfrm>
            <a:custGeom>
              <a:rect b="b" l="l" r="r" t="t"/>
              <a:pathLst>
                <a:path extrusionOk="0" h="0"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69"/>
            <p:cNvSpPr/>
            <p:nvPr/>
          </p:nvSpPr>
          <p:spPr>
            <a:xfrm>
              <a:off x="2205530" y="158121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69"/>
            <p:cNvSpPr/>
            <p:nvPr/>
          </p:nvSpPr>
          <p:spPr>
            <a:xfrm>
              <a:off x="2205055" y="1581156"/>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69"/>
            <p:cNvSpPr/>
            <p:nvPr/>
          </p:nvSpPr>
          <p:spPr>
            <a:xfrm>
              <a:off x="2205299" y="1581156"/>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69"/>
            <p:cNvSpPr/>
            <p:nvPr/>
          </p:nvSpPr>
          <p:spPr>
            <a:xfrm>
              <a:off x="2213894" y="158915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69"/>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69"/>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69"/>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69"/>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69"/>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69"/>
            <p:cNvSpPr/>
            <p:nvPr/>
          </p:nvSpPr>
          <p:spPr>
            <a:xfrm>
              <a:off x="2257002" y="1519610"/>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69"/>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69"/>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69"/>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69"/>
            <p:cNvSpPr/>
            <p:nvPr/>
          </p:nvSpPr>
          <p:spPr>
            <a:xfrm>
              <a:off x="2256581" y="1520126"/>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69"/>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69"/>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69"/>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69"/>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69"/>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69"/>
            <p:cNvSpPr/>
            <p:nvPr/>
          </p:nvSpPr>
          <p:spPr>
            <a:xfrm>
              <a:off x="2254681" y="1537002"/>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69"/>
            <p:cNvSpPr/>
            <p:nvPr/>
          </p:nvSpPr>
          <p:spPr>
            <a:xfrm>
              <a:off x="2253961" y="1538048"/>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69"/>
            <p:cNvSpPr/>
            <p:nvPr/>
          </p:nvSpPr>
          <p:spPr>
            <a:xfrm>
              <a:off x="2254110" y="153785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69"/>
            <p:cNvSpPr/>
            <p:nvPr/>
          </p:nvSpPr>
          <p:spPr>
            <a:xfrm>
              <a:off x="2253825" y="153823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69"/>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69"/>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69"/>
            <p:cNvSpPr/>
            <p:nvPr/>
          </p:nvSpPr>
          <p:spPr>
            <a:xfrm>
              <a:off x="2254300" y="153766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69"/>
            <p:cNvSpPr/>
            <p:nvPr/>
          </p:nvSpPr>
          <p:spPr>
            <a:xfrm>
              <a:off x="2252820" y="1539378"/>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69"/>
            <p:cNvSpPr/>
            <p:nvPr/>
          </p:nvSpPr>
          <p:spPr>
            <a:xfrm>
              <a:off x="2254531" y="1534721"/>
              <a:ext cx="68" cy="163"/>
            </a:xfrm>
            <a:custGeom>
              <a:rect b="b" l="l" r="r" t="t"/>
              <a:pathLst>
                <a:path extrusionOk="0" h="12"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69"/>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69"/>
            <p:cNvSpPr/>
            <p:nvPr/>
          </p:nvSpPr>
          <p:spPr>
            <a:xfrm>
              <a:off x="2254436" y="1537437"/>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69"/>
            <p:cNvSpPr/>
            <p:nvPr/>
          </p:nvSpPr>
          <p:spPr>
            <a:xfrm>
              <a:off x="2254871" y="1535767"/>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69"/>
            <p:cNvSpPr/>
            <p:nvPr/>
          </p:nvSpPr>
          <p:spPr>
            <a:xfrm>
              <a:off x="2254681" y="1535102"/>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69"/>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69"/>
            <p:cNvSpPr/>
            <p:nvPr/>
          </p:nvSpPr>
          <p:spPr>
            <a:xfrm>
              <a:off x="2254531" y="153719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69"/>
            <p:cNvSpPr/>
            <p:nvPr/>
          </p:nvSpPr>
          <p:spPr>
            <a:xfrm>
              <a:off x="2254776" y="153671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69"/>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69"/>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69"/>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69"/>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69"/>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69"/>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69"/>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69"/>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69"/>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69"/>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69"/>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69"/>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69"/>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69"/>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69"/>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69"/>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69"/>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69"/>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69"/>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69"/>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69"/>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69"/>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69"/>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69"/>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69"/>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69"/>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69"/>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69"/>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69"/>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69"/>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69"/>
            <p:cNvSpPr/>
            <p:nvPr/>
          </p:nvSpPr>
          <p:spPr>
            <a:xfrm>
              <a:off x="2961824" y="1601129"/>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69"/>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69"/>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69"/>
            <p:cNvSpPr/>
            <p:nvPr/>
          </p:nvSpPr>
          <p:spPr>
            <a:xfrm>
              <a:off x="2962829" y="1601509"/>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69"/>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69"/>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69"/>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69"/>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69"/>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69"/>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69"/>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69"/>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69"/>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69"/>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69"/>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69"/>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69"/>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69"/>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69"/>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69"/>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69"/>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69"/>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69"/>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69"/>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69"/>
            <p:cNvSpPr/>
            <p:nvPr/>
          </p:nvSpPr>
          <p:spPr>
            <a:xfrm>
              <a:off x="2593969" y="159470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69"/>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69"/>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69"/>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69"/>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69"/>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69"/>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69"/>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69"/>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69"/>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69"/>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69"/>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69"/>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69"/>
            <p:cNvSpPr/>
            <p:nvPr/>
          </p:nvSpPr>
          <p:spPr>
            <a:xfrm>
              <a:off x="2601667" y="1598318"/>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69"/>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69"/>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69"/>
            <p:cNvSpPr/>
            <p:nvPr/>
          </p:nvSpPr>
          <p:spPr>
            <a:xfrm>
              <a:off x="2501370" y="1605066"/>
              <a:ext cx="733" cy="109"/>
            </a:xfrm>
            <a:custGeom>
              <a:rect b="b" l="l" r="r" t="t"/>
              <a:pathLst>
                <a:path extrusionOk="0" h="8" w="54">
                  <a:moveTo>
                    <a:pt x="1" y="8"/>
                  </a:move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69"/>
            <p:cNvSpPr/>
            <p:nvPr/>
          </p:nvSpPr>
          <p:spPr>
            <a:xfrm>
              <a:off x="2590398" y="15932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69"/>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69"/>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69"/>
            <p:cNvSpPr/>
            <p:nvPr/>
          </p:nvSpPr>
          <p:spPr>
            <a:xfrm>
              <a:off x="2142218" y="2087909"/>
              <a:ext cx="584" cy="339"/>
            </a:xfrm>
            <a:custGeom>
              <a:rect b="b" l="l" r="r" t="t"/>
              <a:pathLst>
                <a:path extrusionOk="0" h="25" w="43">
                  <a:moveTo>
                    <a:pt x="42"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69"/>
            <p:cNvSpPr/>
            <p:nvPr/>
          </p:nvSpPr>
          <p:spPr>
            <a:xfrm>
              <a:off x="2143834" y="2087244"/>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69"/>
            <p:cNvSpPr/>
            <p:nvPr/>
          </p:nvSpPr>
          <p:spPr>
            <a:xfrm>
              <a:off x="2143399" y="2087380"/>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69"/>
            <p:cNvSpPr/>
            <p:nvPr/>
          </p:nvSpPr>
          <p:spPr>
            <a:xfrm>
              <a:off x="2141553" y="2088235"/>
              <a:ext cx="679" cy="448"/>
            </a:xfrm>
            <a:custGeom>
              <a:rect b="b" l="l" r="r" t="t"/>
              <a:pathLst>
                <a:path extrusionOk="0" h="33" w="50">
                  <a:moveTo>
                    <a:pt x="49" y="1"/>
                  </a:moveTo>
                  <a:lnTo>
                    <a:pt x="0" y="3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69"/>
            <p:cNvSpPr/>
            <p:nvPr/>
          </p:nvSpPr>
          <p:spPr>
            <a:xfrm>
              <a:off x="2142829" y="2087624"/>
              <a:ext cx="489" cy="244"/>
            </a:xfrm>
            <a:custGeom>
              <a:rect b="b" l="l" r="r" t="t"/>
              <a:pathLst>
                <a:path extrusionOk="0" h="18" w="36">
                  <a:moveTo>
                    <a:pt x="36"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69"/>
            <p:cNvSpPr/>
            <p:nvPr/>
          </p:nvSpPr>
          <p:spPr>
            <a:xfrm>
              <a:off x="2144214" y="2087095"/>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69"/>
            <p:cNvSpPr/>
            <p:nvPr/>
          </p:nvSpPr>
          <p:spPr>
            <a:xfrm>
              <a:off x="2144554" y="2087054"/>
              <a:ext cx="244" cy="54"/>
            </a:xfrm>
            <a:custGeom>
              <a:rect b="b" l="l" r="r" t="t"/>
              <a:pathLst>
                <a:path extrusionOk="0" h="4" w="18">
                  <a:moveTo>
                    <a:pt x="1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69"/>
            <p:cNvSpPr/>
            <p:nvPr/>
          </p:nvSpPr>
          <p:spPr>
            <a:xfrm>
              <a:off x="2144839" y="2087000"/>
              <a:ext cx="190" cy="68"/>
            </a:xfrm>
            <a:custGeom>
              <a:rect b="b" l="l" r="r" t="t"/>
              <a:pathLst>
                <a:path extrusionOk="0" h="5" w="14">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69"/>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69"/>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69"/>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69"/>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69"/>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69"/>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69"/>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69"/>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69"/>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69"/>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69"/>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69"/>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69"/>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69"/>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69"/>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69"/>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69"/>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69"/>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69"/>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69"/>
            <p:cNvSpPr/>
            <p:nvPr/>
          </p:nvSpPr>
          <p:spPr>
            <a:xfrm>
              <a:off x="2257057" y="2062194"/>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69"/>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69"/>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69"/>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69"/>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69"/>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69"/>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69"/>
            <p:cNvSpPr/>
            <p:nvPr/>
          </p:nvSpPr>
          <p:spPr>
            <a:xfrm>
              <a:off x="2183955" y="201865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69"/>
            <p:cNvSpPr/>
            <p:nvPr/>
          </p:nvSpPr>
          <p:spPr>
            <a:xfrm>
              <a:off x="2139218" y="20815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69"/>
            <p:cNvSpPr/>
            <p:nvPr/>
          </p:nvSpPr>
          <p:spPr>
            <a:xfrm>
              <a:off x="2144404" y="207850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69"/>
            <p:cNvSpPr/>
            <p:nvPr/>
          </p:nvSpPr>
          <p:spPr>
            <a:xfrm>
              <a:off x="2143644" y="2078785"/>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69"/>
            <p:cNvSpPr/>
            <p:nvPr/>
          </p:nvSpPr>
          <p:spPr>
            <a:xfrm>
              <a:off x="2182910" y="2023783"/>
              <a:ext cx="149" cy="299"/>
            </a:xfrm>
            <a:custGeom>
              <a:rect b="b" l="l" r="r" t="t"/>
              <a:pathLst>
                <a:path extrusionOk="0" h="22" w="11">
                  <a:moveTo>
                    <a:pt x="0" y="22"/>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69"/>
            <p:cNvSpPr/>
            <p:nvPr/>
          </p:nvSpPr>
          <p:spPr>
            <a:xfrm>
              <a:off x="2143929" y="2078690"/>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69"/>
            <p:cNvSpPr/>
            <p:nvPr/>
          </p:nvSpPr>
          <p:spPr>
            <a:xfrm>
              <a:off x="2182720" y="2024163"/>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69"/>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69"/>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69"/>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69"/>
            <p:cNvSpPr/>
            <p:nvPr/>
          </p:nvSpPr>
          <p:spPr>
            <a:xfrm>
              <a:off x="2143359" y="2078975"/>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69"/>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69"/>
            <p:cNvSpPr/>
            <p:nvPr/>
          </p:nvSpPr>
          <p:spPr>
            <a:xfrm>
              <a:off x="2142979" y="2079111"/>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69"/>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69"/>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69"/>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69"/>
            <p:cNvSpPr/>
            <p:nvPr/>
          </p:nvSpPr>
          <p:spPr>
            <a:xfrm>
              <a:off x="2139462" y="2081107"/>
              <a:ext cx="394" cy="299"/>
            </a:xfrm>
            <a:custGeom>
              <a:rect b="b" l="l" r="r" t="t"/>
              <a:pathLst>
                <a:path extrusionOk="0" h="22" w="29">
                  <a:moveTo>
                    <a:pt x="0" y="22"/>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69"/>
            <p:cNvSpPr/>
            <p:nvPr/>
          </p:nvSpPr>
          <p:spPr>
            <a:xfrm>
              <a:off x="2140127" y="2080727"/>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69"/>
            <p:cNvSpPr/>
            <p:nvPr/>
          </p:nvSpPr>
          <p:spPr>
            <a:xfrm>
              <a:off x="2140697" y="2080401"/>
              <a:ext cx="299" cy="204"/>
            </a:xfrm>
            <a:custGeom>
              <a:rect b="b" l="l" r="r" t="t"/>
              <a:pathLst>
                <a:path extrusionOk="0" h="15" w="22">
                  <a:moveTo>
                    <a:pt x="0" y="1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69"/>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69"/>
            <p:cNvSpPr/>
            <p:nvPr/>
          </p:nvSpPr>
          <p:spPr>
            <a:xfrm>
              <a:off x="2141213" y="2080062"/>
              <a:ext cx="299" cy="204"/>
            </a:xfrm>
            <a:custGeom>
              <a:rect b="b" l="l" r="r" t="t"/>
              <a:pathLst>
                <a:path extrusionOk="0" h="15" w="22">
                  <a:moveTo>
                    <a:pt x="1" y="15"/>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69"/>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69"/>
            <p:cNvSpPr/>
            <p:nvPr/>
          </p:nvSpPr>
          <p:spPr>
            <a:xfrm>
              <a:off x="2141743" y="2079777"/>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69"/>
            <p:cNvSpPr/>
            <p:nvPr/>
          </p:nvSpPr>
          <p:spPr>
            <a:xfrm>
              <a:off x="2144214" y="2078595"/>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69"/>
            <p:cNvSpPr/>
            <p:nvPr/>
          </p:nvSpPr>
          <p:spPr>
            <a:xfrm>
              <a:off x="2142164" y="2079546"/>
              <a:ext cx="258" cy="149"/>
            </a:xfrm>
            <a:custGeom>
              <a:rect b="b" l="l" r="r" t="t"/>
              <a:pathLst>
                <a:path extrusionOk="0" h="11" w="19">
                  <a:moveTo>
                    <a:pt x="1"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69"/>
            <p:cNvSpPr/>
            <p:nvPr/>
          </p:nvSpPr>
          <p:spPr>
            <a:xfrm>
              <a:off x="2142598" y="2079301"/>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69"/>
            <p:cNvSpPr/>
            <p:nvPr/>
          </p:nvSpPr>
          <p:spPr>
            <a:xfrm>
              <a:off x="2144594" y="2078500"/>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69"/>
            <p:cNvSpPr/>
            <p:nvPr/>
          </p:nvSpPr>
          <p:spPr>
            <a:xfrm>
              <a:off x="2144744" y="2078446"/>
              <a:ext cx="95" cy="14"/>
            </a:xfrm>
            <a:custGeom>
              <a:rect b="b" l="l" r="r" t="t"/>
              <a:pathLst>
                <a:path extrusionOk="0" h="1" w="7">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69"/>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69"/>
            <p:cNvSpPr/>
            <p:nvPr/>
          </p:nvSpPr>
          <p:spPr>
            <a:xfrm>
              <a:off x="2246887" y="2005399"/>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69"/>
            <p:cNvSpPr/>
            <p:nvPr/>
          </p:nvSpPr>
          <p:spPr>
            <a:xfrm>
              <a:off x="2263194" y="20098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69"/>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69"/>
            <p:cNvSpPr/>
            <p:nvPr/>
          </p:nvSpPr>
          <p:spPr>
            <a:xfrm>
              <a:off x="2266235" y="201209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69"/>
            <p:cNvSpPr/>
            <p:nvPr/>
          </p:nvSpPr>
          <p:spPr>
            <a:xfrm>
              <a:off x="2265665" y="2011617"/>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69"/>
            <p:cNvSpPr/>
            <p:nvPr/>
          </p:nvSpPr>
          <p:spPr>
            <a:xfrm>
              <a:off x="2265190" y="2011197"/>
              <a:ext cx="339" cy="339"/>
            </a:xfrm>
            <a:custGeom>
              <a:rect b="b" l="l" r="r" t="t"/>
              <a:pathLst>
                <a:path extrusionOk="0" h="25" w="25">
                  <a:moveTo>
                    <a:pt x="25"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69"/>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69"/>
            <p:cNvSpPr/>
            <p:nvPr/>
          </p:nvSpPr>
          <p:spPr>
            <a:xfrm>
              <a:off x="2263995" y="2010287"/>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69"/>
            <p:cNvSpPr/>
            <p:nvPr/>
          </p:nvSpPr>
          <p:spPr>
            <a:xfrm>
              <a:off x="2266805" y="2012527"/>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69"/>
            <p:cNvSpPr/>
            <p:nvPr/>
          </p:nvSpPr>
          <p:spPr>
            <a:xfrm>
              <a:off x="2263710" y="2010056"/>
              <a:ext cx="258" cy="149"/>
            </a:xfrm>
            <a:custGeom>
              <a:rect b="b" l="l" r="r" t="t"/>
              <a:pathLst>
                <a:path extrusionOk="0" h="11" w="19">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69"/>
            <p:cNvSpPr/>
            <p:nvPr/>
          </p:nvSpPr>
          <p:spPr>
            <a:xfrm>
              <a:off x="2261429" y="201034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69"/>
            <p:cNvSpPr/>
            <p:nvPr/>
          </p:nvSpPr>
          <p:spPr>
            <a:xfrm>
              <a:off x="2264334" y="2010531"/>
              <a:ext cx="299" cy="244"/>
            </a:xfrm>
            <a:custGeom>
              <a:rect b="b" l="l" r="r" t="t"/>
              <a:pathLst>
                <a:path extrusionOk="0" h="18" w="22">
                  <a:moveTo>
                    <a:pt x="21"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69"/>
            <p:cNvSpPr/>
            <p:nvPr/>
          </p:nvSpPr>
          <p:spPr>
            <a:xfrm>
              <a:off x="2264714" y="2010857"/>
              <a:ext cx="339" cy="258"/>
            </a:xfrm>
            <a:custGeom>
              <a:rect b="b" l="l" r="r" t="t"/>
              <a:pathLst>
                <a:path extrusionOk="0" h="19" w="25">
                  <a:moveTo>
                    <a:pt x="25"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69"/>
            <p:cNvSpPr/>
            <p:nvPr/>
          </p:nvSpPr>
          <p:spPr>
            <a:xfrm>
              <a:off x="2263479" y="2009907"/>
              <a:ext cx="204" cy="163"/>
            </a:xfrm>
            <a:custGeom>
              <a:rect b="b" l="l" r="r" t="t"/>
              <a:pathLst>
                <a:path extrusionOk="0" h="12" w="15">
                  <a:moveTo>
                    <a:pt x="1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69"/>
            <p:cNvSpPr/>
            <p:nvPr/>
          </p:nvSpPr>
          <p:spPr>
            <a:xfrm>
              <a:off x="2262528" y="2009866"/>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69"/>
            <p:cNvSpPr/>
            <p:nvPr/>
          </p:nvSpPr>
          <p:spPr>
            <a:xfrm>
              <a:off x="2262814" y="200981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69"/>
            <p:cNvSpPr/>
            <p:nvPr/>
          </p:nvSpPr>
          <p:spPr>
            <a:xfrm>
              <a:off x="2268706" y="2014143"/>
              <a:ext cx="394" cy="339"/>
            </a:xfrm>
            <a:custGeom>
              <a:rect b="b" l="l" r="r" t="t"/>
              <a:pathLst>
                <a:path extrusionOk="0" h="25" w="29">
                  <a:moveTo>
                    <a:pt x="28"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69"/>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69"/>
            <p:cNvSpPr/>
            <p:nvPr/>
          </p:nvSpPr>
          <p:spPr>
            <a:xfrm>
              <a:off x="2268041" y="201361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69"/>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69"/>
            <p:cNvSpPr/>
            <p:nvPr/>
          </p:nvSpPr>
          <p:spPr>
            <a:xfrm>
              <a:off x="2269371" y="2014754"/>
              <a:ext cx="339" cy="299"/>
            </a:xfrm>
            <a:custGeom>
              <a:rect b="b" l="l" r="r" t="t"/>
              <a:pathLst>
                <a:path extrusionOk="0" h="22" w="25">
                  <a:moveTo>
                    <a:pt x="25"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69"/>
            <p:cNvSpPr/>
            <p:nvPr/>
          </p:nvSpPr>
          <p:spPr>
            <a:xfrm>
              <a:off x="2270743" y="2015949"/>
              <a:ext cx="353" cy="299"/>
            </a:xfrm>
            <a:custGeom>
              <a:rect b="b" l="l" r="r" t="t"/>
              <a:pathLst>
                <a:path extrusionOk="0" h="22" w="26">
                  <a:moveTo>
                    <a:pt x="25"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69"/>
            <p:cNvSpPr/>
            <p:nvPr/>
          </p:nvSpPr>
          <p:spPr>
            <a:xfrm>
              <a:off x="2270037" y="2015324"/>
              <a:ext cx="339" cy="353"/>
            </a:xfrm>
            <a:custGeom>
              <a:rect b="b" l="l" r="r" t="t"/>
              <a:pathLst>
                <a:path extrusionOk="0" h="26" w="25">
                  <a:moveTo>
                    <a:pt x="25"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69"/>
            <p:cNvSpPr/>
            <p:nvPr/>
          </p:nvSpPr>
          <p:spPr>
            <a:xfrm>
              <a:off x="2247172" y="2005684"/>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69"/>
            <p:cNvSpPr/>
            <p:nvPr/>
          </p:nvSpPr>
          <p:spPr>
            <a:xfrm>
              <a:off x="2267416" y="2013043"/>
              <a:ext cx="394" cy="353"/>
            </a:xfrm>
            <a:custGeom>
              <a:rect b="b" l="l" r="r" t="t"/>
              <a:pathLst>
                <a:path extrusionOk="0" h="26" w="29">
                  <a:moveTo>
                    <a:pt x="2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69"/>
            <p:cNvSpPr/>
            <p:nvPr/>
          </p:nvSpPr>
          <p:spPr>
            <a:xfrm>
              <a:off x="2247362" y="2005915"/>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69"/>
            <p:cNvSpPr/>
            <p:nvPr/>
          </p:nvSpPr>
          <p:spPr>
            <a:xfrm>
              <a:off x="2271028" y="2020511"/>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69"/>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69"/>
            <p:cNvSpPr/>
            <p:nvPr/>
          </p:nvSpPr>
          <p:spPr>
            <a:xfrm>
              <a:off x="2270987" y="2020986"/>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69"/>
            <p:cNvSpPr/>
            <p:nvPr/>
          </p:nvSpPr>
          <p:spPr>
            <a:xfrm>
              <a:off x="2271082" y="201998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69"/>
            <p:cNvSpPr/>
            <p:nvPr/>
          </p:nvSpPr>
          <p:spPr>
            <a:xfrm>
              <a:off x="2271313" y="2017890"/>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69"/>
            <p:cNvSpPr/>
            <p:nvPr/>
          </p:nvSpPr>
          <p:spPr>
            <a:xfrm>
              <a:off x="2270933" y="202146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69"/>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69"/>
            <p:cNvSpPr/>
            <p:nvPr/>
          </p:nvSpPr>
          <p:spPr>
            <a:xfrm>
              <a:off x="2271272" y="2018325"/>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69"/>
            <p:cNvSpPr/>
            <p:nvPr/>
          </p:nvSpPr>
          <p:spPr>
            <a:xfrm>
              <a:off x="2271123" y="2019370"/>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69"/>
            <p:cNvSpPr/>
            <p:nvPr/>
          </p:nvSpPr>
          <p:spPr>
            <a:xfrm>
              <a:off x="2270892" y="2021936"/>
              <a:ext cx="14" cy="149"/>
            </a:xfrm>
            <a:custGeom>
              <a:rect b="b" l="l" r="r" t="t"/>
              <a:pathLst>
                <a:path extrusionOk="0" h="11" w="1">
                  <a:moveTo>
                    <a:pt x="0"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69"/>
            <p:cNvSpPr/>
            <p:nvPr/>
          </p:nvSpPr>
          <p:spPr>
            <a:xfrm>
              <a:off x="2271177" y="2018800"/>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69"/>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69"/>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69"/>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69"/>
            <p:cNvSpPr/>
            <p:nvPr/>
          </p:nvSpPr>
          <p:spPr>
            <a:xfrm>
              <a:off x="2263044" y="206462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69"/>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69"/>
            <p:cNvSpPr/>
            <p:nvPr/>
          </p:nvSpPr>
          <p:spPr>
            <a:xfrm>
              <a:off x="2261103" y="2064380"/>
              <a:ext cx="434" cy="109"/>
            </a:xfrm>
            <a:custGeom>
              <a:rect b="b" l="l" r="r" t="t"/>
              <a:pathLst>
                <a:path extrusionOk="0" h="8" w="32">
                  <a:moveTo>
                    <a:pt x="0" y="1"/>
                  </a:moveTo>
                  <a:lnTo>
                    <a:pt x="3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69"/>
            <p:cNvSpPr/>
            <p:nvPr/>
          </p:nvSpPr>
          <p:spPr>
            <a:xfrm>
              <a:off x="2264904" y="2064054"/>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69"/>
            <p:cNvSpPr/>
            <p:nvPr/>
          </p:nvSpPr>
          <p:spPr>
            <a:xfrm>
              <a:off x="2264375" y="2064339"/>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69"/>
            <p:cNvSpPr/>
            <p:nvPr/>
          </p:nvSpPr>
          <p:spPr>
            <a:xfrm>
              <a:off x="2262243" y="2064570"/>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69"/>
            <p:cNvSpPr/>
            <p:nvPr/>
          </p:nvSpPr>
          <p:spPr>
            <a:xfrm>
              <a:off x="2263615" y="2064570"/>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69"/>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69"/>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69"/>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69"/>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69"/>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69"/>
            <p:cNvSpPr/>
            <p:nvPr/>
          </p:nvSpPr>
          <p:spPr>
            <a:xfrm>
              <a:off x="2344428" y="2155362"/>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69"/>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69"/>
            <p:cNvSpPr/>
            <p:nvPr/>
          </p:nvSpPr>
          <p:spPr>
            <a:xfrm>
              <a:off x="2276119" y="2212116"/>
              <a:ext cx="1059" cy="964"/>
            </a:xfrm>
            <a:custGeom>
              <a:rect b="b" l="l" r="r" t="t"/>
              <a:pathLst>
                <a:path extrusionOk="0" h="71" w="78">
                  <a:moveTo>
                    <a:pt x="77" y="0"/>
                  </a:moveTo>
                  <a:lnTo>
                    <a:pt x="0" y="7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69"/>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69"/>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69"/>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69"/>
            <p:cNvSpPr/>
            <p:nvPr/>
          </p:nvSpPr>
          <p:spPr>
            <a:xfrm>
              <a:off x="2276215" y="2216393"/>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69"/>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69"/>
            <p:cNvSpPr/>
            <p:nvPr/>
          </p:nvSpPr>
          <p:spPr>
            <a:xfrm>
              <a:off x="2281917" y="22487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69"/>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69"/>
            <p:cNvSpPr/>
            <p:nvPr/>
          </p:nvSpPr>
          <p:spPr>
            <a:xfrm>
              <a:off x="2275875" y="2215158"/>
              <a:ext cx="68" cy="109"/>
            </a:xfrm>
            <a:custGeom>
              <a:rect b="b" l="l" r="r" t="t"/>
              <a:pathLst>
                <a:path extrusionOk="0" h="8" w="5">
                  <a:moveTo>
                    <a:pt x="1"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69"/>
            <p:cNvSpPr/>
            <p:nvPr/>
          </p:nvSpPr>
          <p:spPr>
            <a:xfrm>
              <a:off x="2275780" y="221468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69"/>
            <p:cNvSpPr/>
            <p:nvPr/>
          </p:nvSpPr>
          <p:spPr>
            <a:xfrm>
              <a:off x="2276024" y="2215728"/>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69"/>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69"/>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69"/>
            <p:cNvSpPr/>
            <p:nvPr/>
          </p:nvSpPr>
          <p:spPr>
            <a:xfrm>
              <a:off x="2269222" y="2162721"/>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69"/>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69"/>
            <p:cNvSpPr/>
            <p:nvPr/>
          </p:nvSpPr>
          <p:spPr>
            <a:xfrm>
              <a:off x="2267851" y="2156693"/>
              <a:ext cx="720" cy="244"/>
            </a:xfrm>
            <a:custGeom>
              <a:rect b="b" l="l" r="r" t="t"/>
              <a:pathLst>
                <a:path extrusionOk="0" h="18" w="53">
                  <a:moveTo>
                    <a:pt x="53"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69"/>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69"/>
            <p:cNvSpPr/>
            <p:nvPr/>
          </p:nvSpPr>
          <p:spPr>
            <a:xfrm>
              <a:off x="2274164" y="2107447"/>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69"/>
            <p:cNvSpPr/>
            <p:nvPr/>
          </p:nvSpPr>
          <p:spPr>
            <a:xfrm>
              <a:off x="2273173" y="2107203"/>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69"/>
            <p:cNvSpPr/>
            <p:nvPr/>
          </p:nvSpPr>
          <p:spPr>
            <a:xfrm>
              <a:off x="2275739" y="2108058"/>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69"/>
            <p:cNvSpPr/>
            <p:nvPr/>
          </p:nvSpPr>
          <p:spPr>
            <a:xfrm>
              <a:off x="2274694" y="2107583"/>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69"/>
            <p:cNvSpPr/>
            <p:nvPr/>
          </p:nvSpPr>
          <p:spPr>
            <a:xfrm>
              <a:off x="2275210" y="2107828"/>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69"/>
            <p:cNvSpPr/>
            <p:nvPr/>
          </p:nvSpPr>
          <p:spPr>
            <a:xfrm>
              <a:off x="2273648" y="2107298"/>
              <a:ext cx="244" cy="68"/>
            </a:xfrm>
            <a:custGeom>
              <a:rect b="b" l="l" r="r" t="t"/>
              <a:pathLst>
                <a:path extrusionOk="0" h="5" w="18">
                  <a:moveTo>
                    <a:pt x="0"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69"/>
            <p:cNvSpPr/>
            <p:nvPr/>
          </p:nvSpPr>
          <p:spPr>
            <a:xfrm>
              <a:off x="2276310" y="210834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69"/>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69"/>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69"/>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69"/>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69"/>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69"/>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69"/>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69"/>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69"/>
            <p:cNvSpPr/>
            <p:nvPr/>
          </p:nvSpPr>
          <p:spPr>
            <a:xfrm>
              <a:off x="2270227" y="2064285"/>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69"/>
            <p:cNvSpPr/>
            <p:nvPr/>
          </p:nvSpPr>
          <p:spPr>
            <a:xfrm>
              <a:off x="2270227" y="2063579"/>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69"/>
            <p:cNvSpPr/>
            <p:nvPr/>
          </p:nvSpPr>
          <p:spPr>
            <a:xfrm>
              <a:off x="2264375" y="2076314"/>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69"/>
            <p:cNvSpPr/>
            <p:nvPr/>
          </p:nvSpPr>
          <p:spPr>
            <a:xfrm>
              <a:off x="2270227" y="206390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69"/>
            <p:cNvSpPr/>
            <p:nvPr/>
          </p:nvSpPr>
          <p:spPr>
            <a:xfrm>
              <a:off x="2265380" y="2075839"/>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69"/>
            <p:cNvSpPr/>
            <p:nvPr/>
          </p:nvSpPr>
          <p:spPr>
            <a:xfrm>
              <a:off x="2265190" y="207588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69"/>
            <p:cNvSpPr/>
            <p:nvPr/>
          </p:nvSpPr>
          <p:spPr>
            <a:xfrm>
              <a:off x="2263900" y="207659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69"/>
            <p:cNvSpPr/>
            <p:nvPr/>
          </p:nvSpPr>
          <p:spPr>
            <a:xfrm>
              <a:off x="2265000" y="207597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69"/>
            <p:cNvSpPr/>
            <p:nvPr/>
          </p:nvSpPr>
          <p:spPr>
            <a:xfrm>
              <a:off x="2264714" y="2076124"/>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69"/>
            <p:cNvSpPr/>
            <p:nvPr/>
          </p:nvSpPr>
          <p:spPr>
            <a:xfrm>
              <a:off x="2262949" y="2077210"/>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69"/>
            <p:cNvSpPr/>
            <p:nvPr/>
          </p:nvSpPr>
          <p:spPr>
            <a:xfrm>
              <a:off x="2270077" y="2062058"/>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69"/>
            <p:cNvSpPr/>
            <p:nvPr/>
          </p:nvSpPr>
          <p:spPr>
            <a:xfrm>
              <a:off x="2270132" y="206257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69"/>
            <p:cNvSpPr/>
            <p:nvPr/>
          </p:nvSpPr>
          <p:spPr>
            <a:xfrm>
              <a:off x="2263289" y="2076830"/>
              <a:ext cx="394" cy="258"/>
            </a:xfrm>
            <a:custGeom>
              <a:rect b="b" l="l" r="r" t="t"/>
              <a:pathLst>
                <a:path extrusionOk="0" h="19" w="29">
                  <a:moveTo>
                    <a:pt x="28"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69"/>
            <p:cNvSpPr/>
            <p:nvPr/>
          </p:nvSpPr>
          <p:spPr>
            <a:xfrm>
              <a:off x="2270173" y="20631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69"/>
            <p:cNvSpPr/>
            <p:nvPr/>
          </p:nvSpPr>
          <p:spPr>
            <a:xfrm>
              <a:off x="2334109" y="212622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69"/>
            <p:cNvSpPr/>
            <p:nvPr/>
          </p:nvSpPr>
          <p:spPr>
            <a:xfrm>
              <a:off x="2334204" y="212607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69"/>
            <p:cNvSpPr/>
            <p:nvPr/>
          </p:nvSpPr>
          <p:spPr>
            <a:xfrm>
              <a:off x="2334150" y="21261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69"/>
            <p:cNvSpPr/>
            <p:nvPr/>
          </p:nvSpPr>
          <p:spPr>
            <a:xfrm>
              <a:off x="2334204" y="212603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69"/>
            <p:cNvSpPr/>
            <p:nvPr/>
          </p:nvSpPr>
          <p:spPr>
            <a:xfrm>
              <a:off x="2334055" y="212632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69"/>
            <p:cNvSpPr/>
            <p:nvPr/>
          </p:nvSpPr>
          <p:spPr>
            <a:xfrm>
              <a:off x="2334109" y="212626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69"/>
            <p:cNvSpPr/>
            <p:nvPr/>
          </p:nvSpPr>
          <p:spPr>
            <a:xfrm>
              <a:off x="2336580" y="2124365"/>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69"/>
            <p:cNvSpPr/>
            <p:nvPr/>
          </p:nvSpPr>
          <p:spPr>
            <a:xfrm>
              <a:off x="2304306" y="21297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69"/>
            <p:cNvSpPr/>
            <p:nvPr/>
          </p:nvSpPr>
          <p:spPr>
            <a:xfrm>
              <a:off x="2337245" y="212398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69"/>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69"/>
            <p:cNvSpPr/>
            <p:nvPr/>
          </p:nvSpPr>
          <p:spPr>
            <a:xfrm>
              <a:off x="2304687" y="2129782"/>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69"/>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69"/>
            <p:cNvSpPr/>
            <p:nvPr/>
          </p:nvSpPr>
          <p:spPr>
            <a:xfrm>
              <a:off x="2336241" y="2124555"/>
              <a:ext cx="258" cy="109"/>
            </a:xfrm>
            <a:custGeom>
              <a:rect b="b" l="l" r="r" t="t"/>
              <a:pathLst>
                <a:path extrusionOk="0" h="8" w="19">
                  <a:moveTo>
                    <a:pt x="1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69"/>
            <p:cNvSpPr/>
            <p:nvPr/>
          </p:nvSpPr>
          <p:spPr>
            <a:xfrm>
              <a:off x="2336010" y="2124704"/>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69"/>
            <p:cNvSpPr/>
            <p:nvPr/>
          </p:nvSpPr>
          <p:spPr>
            <a:xfrm>
              <a:off x="2335725" y="2124895"/>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69"/>
            <p:cNvSpPr/>
            <p:nvPr/>
          </p:nvSpPr>
          <p:spPr>
            <a:xfrm>
              <a:off x="2341237" y="2121989"/>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69"/>
            <p:cNvSpPr/>
            <p:nvPr/>
          </p:nvSpPr>
          <p:spPr>
            <a:xfrm>
              <a:off x="2336865" y="2124229"/>
              <a:ext cx="299" cy="109"/>
            </a:xfrm>
            <a:custGeom>
              <a:rect b="b" l="l" r="r" t="t"/>
              <a:pathLst>
                <a:path extrusionOk="0" h="8" w="22">
                  <a:moveTo>
                    <a:pt x="2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69"/>
            <p:cNvSpPr/>
            <p:nvPr/>
          </p:nvSpPr>
          <p:spPr>
            <a:xfrm>
              <a:off x="2339472" y="2122844"/>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69"/>
            <p:cNvSpPr/>
            <p:nvPr/>
          </p:nvSpPr>
          <p:spPr>
            <a:xfrm>
              <a:off x="2301876" y="2129457"/>
              <a:ext cx="679" cy="109"/>
            </a:xfrm>
            <a:custGeom>
              <a:rect b="b" l="l" r="r" t="t"/>
              <a:pathLst>
                <a:path extrusionOk="0" h="8" w="50">
                  <a:moveTo>
                    <a:pt x="1" y="0"/>
                  </a:moveTo>
                  <a:lnTo>
                    <a:pt x="5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69"/>
            <p:cNvSpPr/>
            <p:nvPr/>
          </p:nvSpPr>
          <p:spPr>
            <a:xfrm>
              <a:off x="2340572" y="2122274"/>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69"/>
            <p:cNvSpPr/>
            <p:nvPr/>
          </p:nvSpPr>
          <p:spPr>
            <a:xfrm>
              <a:off x="2334340" y="2125886"/>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69"/>
            <p:cNvSpPr/>
            <p:nvPr/>
          </p:nvSpPr>
          <p:spPr>
            <a:xfrm>
              <a:off x="2338956" y="2123129"/>
              <a:ext cx="394" cy="163"/>
            </a:xfrm>
            <a:custGeom>
              <a:rect b="b" l="l" r="r" t="t"/>
              <a:pathLst>
                <a:path extrusionOk="0" h="12" w="29">
                  <a:moveTo>
                    <a:pt x="28"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69"/>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69"/>
            <p:cNvSpPr/>
            <p:nvPr/>
          </p:nvSpPr>
          <p:spPr>
            <a:xfrm>
              <a:off x="2338481" y="2123374"/>
              <a:ext cx="339" cy="149"/>
            </a:xfrm>
            <a:custGeom>
              <a:rect b="b" l="l" r="r" t="t"/>
              <a:pathLst>
                <a:path extrusionOk="0" h="11" w="25">
                  <a:moveTo>
                    <a:pt x="25"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69"/>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69"/>
            <p:cNvSpPr/>
            <p:nvPr/>
          </p:nvSpPr>
          <p:spPr>
            <a:xfrm>
              <a:off x="2302691" y="2129592"/>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69"/>
            <p:cNvSpPr/>
            <p:nvPr/>
          </p:nvSpPr>
          <p:spPr>
            <a:xfrm>
              <a:off x="2334245" y="2125981"/>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69"/>
            <p:cNvSpPr/>
            <p:nvPr/>
          </p:nvSpPr>
          <p:spPr>
            <a:xfrm>
              <a:off x="2334489" y="212575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69"/>
            <p:cNvSpPr/>
            <p:nvPr/>
          </p:nvSpPr>
          <p:spPr>
            <a:xfrm>
              <a:off x="2303302" y="2129647"/>
              <a:ext cx="394" cy="54"/>
            </a:xfrm>
            <a:custGeom>
              <a:rect b="b" l="l" r="r" t="t"/>
              <a:pathLst>
                <a:path extrusionOk="0" h="4" w="29">
                  <a:moveTo>
                    <a:pt x="29"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69"/>
            <p:cNvSpPr/>
            <p:nvPr/>
          </p:nvSpPr>
          <p:spPr>
            <a:xfrm>
              <a:off x="2333294" y="212645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69"/>
            <p:cNvSpPr/>
            <p:nvPr/>
          </p:nvSpPr>
          <p:spPr>
            <a:xfrm>
              <a:off x="2334394" y="212584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69"/>
            <p:cNvSpPr/>
            <p:nvPr/>
          </p:nvSpPr>
          <p:spPr>
            <a:xfrm>
              <a:off x="2340002" y="2122559"/>
              <a:ext cx="489" cy="258"/>
            </a:xfrm>
            <a:custGeom>
              <a:rect b="b" l="l" r="r" t="t"/>
              <a:pathLst>
                <a:path extrusionOk="0" h="19" w="36">
                  <a:moveTo>
                    <a:pt x="35"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69"/>
            <p:cNvSpPr/>
            <p:nvPr/>
          </p:nvSpPr>
          <p:spPr>
            <a:xfrm>
              <a:off x="2334530" y="212565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69"/>
            <p:cNvSpPr/>
            <p:nvPr/>
          </p:nvSpPr>
          <p:spPr>
            <a:xfrm>
              <a:off x="2305202" y="2129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69"/>
            <p:cNvSpPr/>
            <p:nvPr/>
          </p:nvSpPr>
          <p:spPr>
            <a:xfrm>
              <a:off x="2335100" y="2125275"/>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69"/>
            <p:cNvSpPr/>
            <p:nvPr/>
          </p:nvSpPr>
          <p:spPr>
            <a:xfrm>
              <a:off x="2334964" y="212537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69"/>
            <p:cNvSpPr/>
            <p:nvPr/>
          </p:nvSpPr>
          <p:spPr>
            <a:xfrm>
              <a:off x="2335535" y="2124990"/>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69"/>
            <p:cNvSpPr/>
            <p:nvPr/>
          </p:nvSpPr>
          <p:spPr>
            <a:xfrm>
              <a:off x="2338046" y="2123605"/>
              <a:ext cx="299" cy="163"/>
            </a:xfrm>
            <a:custGeom>
              <a:rect b="b" l="l" r="r" t="t"/>
              <a:pathLst>
                <a:path extrusionOk="0" h="12" w="22">
                  <a:moveTo>
                    <a:pt x="2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69"/>
            <p:cNvSpPr/>
            <p:nvPr/>
          </p:nvSpPr>
          <p:spPr>
            <a:xfrm>
              <a:off x="2303831" y="2129742"/>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69"/>
            <p:cNvSpPr/>
            <p:nvPr/>
          </p:nvSpPr>
          <p:spPr>
            <a:xfrm>
              <a:off x="2335290" y="2125125"/>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69"/>
            <p:cNvSpPr/>
            <p:nvPr/>
          </p:nvSpPr>
          <p:spPr>
            <a:xfrm>
              <a:off x="2334679" y="212556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69"/>
            <p:cNvSpPr/>
            <p:nvPr/>
          </p:nvSpPr>
          <p:spPr>
            <a:xfrm>
              <a:off x="2337626" y="212379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69"/>
            <p:cNvSpPr/>
            <p:nvPr/>
          </p:nvSpPr>
          <p:spPr>
            <a:xfrm>
              <a:off x="2334815" y="212546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69"/>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69"/>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69"/>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69"/>
            <p:cNvSpPr/>
            <p:nvPr/>
          </p:nvSpPr>
          <p:spPr>
            <a:xfrm>
              <a:off x="2292942" y="2120903"/>
              <a:ext cx="68" cy="149"/>
            </a:xfrm>
            <a:custGeom>
              <a:rect b="b" l="l" r="r" t="t"/>
              <a:pathLst>
                <a:path extrusionOk="0" h="11" w="5">
                  <a:moveTo>
                    <a:pt x="4"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69"/>
            <p:cNvSpPr/>
            <p:nvPr/>
          </p:nvSpPr>
          <p:spPr>
            <a:xfrm>
              <a:off x="2292711" y="2120183"/>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69"/>
            <p:cNvSpPr/>
            <p:nvPr/>
          </p:nvSpPr>
          <p:spPr>
            <a:xfrm>
              <a:off x="2293376" y="21224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69"/>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69"/>
            <p:cNvSpPr/>
            <p:nvPr/>
          </p:nvSpPr>
          <p:spPr>
            <a:xfrm>
              <a:off x="2293281" y="212204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69"/>
            <p:cNvSpPr/>
            <p:nvPr/>
          </p:nvSpPr>
          <p:spPr>
            <a:xfrm>
              <a:off x="2287769" y="2147800"/>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69"/>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69"/>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69"/>
            <p:cNvSpPr/>
            <p:nvPr/>
          </p:nvSpPr>
          <p:spPr>
            <a:xfrm>
              <a:off x="2288760" y="2148709"/>
              <a:ext cx="299" cy="299"/>
            </a:xfrm>
            <a:custGeom>
              <a:rect b="b" l="l" r="r" t="t"/>
              <a:pathLst>
                <a:path extrusionOk="0" h="22" w="22">
                  <a:moveTo>
                    <a:pt x="22"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69"/>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69"/>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69"/>
            <p:cNvSpPr/>
            <p:nvPr/>
          </p:nvSpPr>
          <p:spPr>
            <a:xfrm>
              <a:off x="2293227" y="2151126"/>
              <a:ext cx="638" cy="204"/>
            </a:xfrm>
            <a:custGeom>
              <a:rect b="b" l="l" r="r" t="t"/>
              <a:pathLst>
                <a:path extrusionOk="0" h="15" w="47">
                  <a:moveTo>
                    <a:pt x="46"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69"/>
            <p:cNvSpPr/>
            <p:nvPr/>
          </p:nvSpPr>
          <p:spPr>
            <a:xfrm>
              <a:off x="2296703" y="215080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69"/>
            <p:cNvSpPr/>
            <p:nvPr/>
          </p:nvSpPr>
          <p:spPr>
            <a:xfrm>
              <a:off x="2289195" y="2149130"/>
              <a:ext cx="489" cy="394"/>
            </a:xfrm>
            <a:custGeom>
              <a:rect b="b" l="l" r="r" t="t"/>
              <a:pathLst>
                <a:path extrusionOk="0" h="29" w="36">
                  <a:moveTo>
                    <a:pt x="35"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69"/>
            <p:cNvSpPr/>
            <p:nvPr/>
          </p:nvSpPr>
          <p:spPr>
            <a:xfrm>
              <a:off x="2297273" y="215089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69"/>
            <p:cNvSpPr/>
            <p:nvPr/>
          </p:nvSpPr>
          <p:spPr>
            <a:xfrm>
              <a:off x="2293987" y="2150936"/>
              <a:ext cx="543" cy="163"/>
            </a:xfrm>
            <a:custGeom>
              <a:rect b="b" l="l" r="r" t="t"/>
              <a:pathLst>
                <a:path extrusionOk="0" h="12" w="40">
                  <a:moveTo>
                    <a:pt x="39"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69"/>
            <p:cNvSpPr/>
            <p:nvPr/>
          </p:nvSpPr>
          <p:spPr>
            <a:xfrm>
              <a:off x="2306913" y="2152701"/>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69"/>
            <p:cNvSpPr/>
            <p:nvPr/>
          </p:nvSpPr>
          <p:spPr>
            <a:xfrm>
              <a:off x="2307293" y="2153081"/>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69"/>
            <p:cNvSpPr/>
            <p:nvPr/>
          </p:nvSpPr>
          <p:spPr>
            <a:xfrm>
              <a:off x="2305352" y="2151126"/>
              <a:ext cx="530" cy="543"/>
            </a:xfrm>
            <a:custGeom>
              <a:rect b="b" l="l" r="r" t="t"/>
              <a:pathLst>
                <a:path extrusionOk="0" h="40" w="39">
                  <a:moveTo>
                    <a:pt x="0" y="1"/>
                  </a:moveTo>
                  <a:lnTo>
                    <a:pt x="39"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69"/>
            <p:cNvSpPr/>
            <p:nvPr/>
          </p:nvSpPr>
          <p:spPr>
            <a:xfrm>
              <a:off x="2305922" y="2151697"/>
              <a:ext cx="434" cy="448"/>
            </a:xfrm>
            <a:custGeom>
              <a:rect b="b" l="l" r="r" t="t"/>
              <a:pathLst>
                <a:path extrusionOk="0" h="33" w="32">
                  <a:moveTo>
                    <a:pt x="0" y="1"/>
                  </a:moveTo>
                  <a:lnTo>
                    <a:pt x="3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69"/>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69"/>
            <p:cNvSpPr/>
            <p:nvPr/>
          </p:nvSpPr>
          <p:spPr>
            <a:xfrm>
              <a:off x="2306492" y="2152267"/>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69"/>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69"/>
            <p:cNvSpPr/>
            <p:nvPr/>
          </p:nvSpPr>
          <p:spPr>
            <a:xfrm>
              <a:off x="2304727" y="2150610"/>
              <a:ext cx="489" cy="434"/>
            </a:xfrm>
            <a:custGeom>
              <a:rect b="b" l="l" r="r" t="t"/>
              <a:pathLst>
                <a:path extrusionOk="0" h="32" w="36">
                  <a:moveTo>
                    <a:pt x="1" y="0"/>
                  </a:moveTo>
                  <a:lnTo>
                    <a:pt x="36"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69"/>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69"/>
            <p:cNvSpPr/>
            <p:nvPr/>
          </p:nvSpPr>
          <p:spPr>
            <a:xfrm>
              <a:off x="2291951" y="2116436"/>
              <a:ext cx="14" cy="0"/>
            </a:xfrm>
            <a:custGeom>
              <a:rect b="b" l="l" r="r" t="t"/>
              <a:pathLst>
                <a:path extrusionOk="0" h="0"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69"/>
            <p:cNvSpPr/>
            <p:nvPr/>
          </p:nvSpPr>
          <p:spPr>
            <a:xfrm>
              <a:off x="229256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69"/>
            <p:cNvSpPr/>
            <p:nvPr/>
          </p:nvSpPr>
          <p:spPr>
            <a:xfrm>
              <a:off x="2291095" y="211647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69"/>
            <p:cNvSpPr/>
            <p:nvPr/>
          </p:nvSpPr>
          <p:spPr>
            <a:xfrm>
              <a:off x="229313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69"/>
            <p:cNvSpPr/>
            <p:nvPr/>
          </p:nvSpPr>
          <p:spPr>
            <a:xfrm>
              <a:off x="2291326" y="211647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69"/>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69"/>
            <p:cNvSpPr/>
            <p:nvPr/>
          </p:nvSpPr>
          <p:spPr>
            <a:xfrm>
              <a:off x="258574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69"/>
            <p:cNvSpPr/>
            <p:nvPr/>
          </p:nvSpPr>
          <p:spPr>
            <a:xfrm>
              <a:off x="2587696" y="173436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69"/>
            <p:cNvSpPr/>
            <p:nvPr/>
          </p:nvSpPr>
          <p:spPr>
            <a:xfrm>
              <a:off x="2588782" y="1734365"/>
              <a:ext cx="489" cy="14"/>
            </a:xfrm>
            <a:custGeom>
              <a:rect b="b" l="l" r="r" t="t"/>
              <a:pathLst>
                <a:path extrusionOk="0" h="1" w="36">
                  <a:moveTo>
                    <a:pt x="1" y="0"/>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69"/>
            <p:cNvSpPr/>
            <p:nvPr/>
          </p:nvSpPr>
          <p:spPr>
            <a:xfrm>
              <a:off x="2587221" y="1734365"/>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69"/>
            <p:cNvSpPr/>
            <p:nvPr/>
          </p:nvSpPr>
          <p:spPr>
            <a:xfrm>
              <a:off x="2586786" y="173427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69"/>
            <p:cNvSpPr/>
            <p:nvPr/>
          </p:nvSpPr>
          <p:spPr>
            <a:xfrm>
              <a:off x="2588646" y="173436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69"/>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69"/>
            <p:cNvSpPr/>
            <p:nvPr/>
          </p:nvSpPr>
          <p:spPr>
            <a:xfrm>
              <a:off x="258612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69"/>
            <p:cNvSpPr/>
            <p:nvPr/>
          </p:nvSpPr>
          <p:spPr>
            <a:xfrm>
              <a:off x="2585075" y="1734080"/>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69"/>
            <p:cNvSpPr/>
            <p:nvPr/>
          </p:nvSpPr>
          <p:spPr>
            <a:xfrm>
              <a:off x="2553752" y="174913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69"/>
            <p:cNvSpPr/>
            <p:nvPr/>
          </p:nvSpPr>
          <p:spPr>
            <a:xfrm>
              <a:off x="2553997" y="1748716"/>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69"/>
            <p:cNvSpPr/>
            <p:nvPr/>
          </p:nvSpPr>
          <p:spPr>
            <a:xfrm>
              <a:off x="2555612" y="1746720"/>
              <a:ext cx="244" cy="204"/>
            </a:xfrm>
            <a:custGeom>
              <a:rect b="b" l="l" r="r" t="t"/>
              <a:pathLst>
                <a:path extrusionOk="0" h="15" w="18">
                  <a:moveTo>
                    <a:pt x="18"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69"/>
            <p:cNvSpPr/>
            <p:nvPr/>
          </p:nvSpPr>
          <p:spPr>
            <a:xfrm>
              <a:off x="2554893" y="1747426"/>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69"/>
            <p:cNvSpPr/>
            <p:nvPr/>
          </p:nvSpPr>
          <p:spPr>
            <a:xfrm>
              <a:off x="2554187" y="1748377"/>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69"/>
            <p:cNvSpPr/>
            <p:nvPr/>
          </p:nvSpPr>
          <p:spPr>
            <a:xfrm>
              <a:off x="2555368" y="1746951"/>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69"/>
            <p:cNvSpPr/>
            <p:nvPr/>
          </p:nvSpPr>
          <p:spPr>
            <a:xfrm>
              <a:off x="2554417" y="17479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69"/>
            <p:cNvSpPr/>
            <p:nvPr/>
          </p:nvSpPr>
          <p:spPr>
            <a:xfrm>
              <a:off x="2553616" y="1749572"/>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69"/>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69"/>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69"/>
            <p:cNvSpPr/>
            <p:nvPr/>
          </p:nvSpPr>
          <p:spPr>
            <a:xfrm>
              <a:off x="2553087" y="1753143"/>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69"/>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69"/>
            <p:cNvSpPr/>
            <p:nvPr/>
          </p:nvSpPr>
          <p:spPr>
            <a:xfrm>
              <a:off x="2555137" y="1747196"/>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69"/>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69"/>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69"/>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69"/>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69"/>
            <p:cNvSpPr/>
            <p:nvPr/>
          </p:nvSpPr>
          <p:spPr>
            <a:xfrm>
              <a:off x="2554662" y="1747712"/>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69"/>
            <p:cNvSpPr/>
            <p:nvPr/>
          </p:nvSpPr>
          <p:spPr>
            <a:xfrm>
              <a:off x="2572014" y="1722675"/>
              <a:ext cx="109" cy="190"/>
            </a:xfrm>
            <a:custGeom>
              <a:rect b="b" l="l" r="r" t="t"/>
              <a:pathLst>
                <a:path extrusionOk="0" h="14"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69"/>
            <p:cNvSpPr/>
            <p:nvPr/>
          </p:nvSpPr>
          <p:spPr>
            <a:xfrm>
              <a:off x="2572489" y="172161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69"/>
            <p:cNvSpPr/>
            <p:nvPr/>
          </p:nvSpPr>
          <p:spPr>
            <a:xfrm>
              <a:off x="2572299" y="1722050"/>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69"/>
            <p:cNvSpPr/>
            <p:nvPr/>
          </p:nvSpPr>
          <p:spPr>
            <a:xfrm>
              <a:off x="2571824" y="1723001"/>
              <a:ext cx="109" cy="204"/>
            </a:xfrm>
            <a:custGeom>
              <a:rect b="b" l="l" r="r" t="t"/>
              <a:pathLst>
                <a:path extrusionOk="0" h="15" w="8">
                  <a:moveTo>
                    <a:pt x="0" y="15"/>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69"/>
            <p:cNvSpPr/>
            <p:nvPr/>
          </p:nvSpPr>
          <p:spPr>
            <a:xfrm>
              <a:off x="2572394" y="17218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69"/>
            <p:cNvSpPr/>
            <p:nvPr/>
          </p:nvSpPr>
          <p:spPr>
            <a:xfrm>
              <a:off x="2572150" y="1722335"/>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69"/>
            <p:cNvSpPr/>
            <p:nvPr/>
          </p:nvSpPr>
          <p:spPr>
            <a:xfrm>
              <a:off x="2570914" y="1724671"/>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69"/>
            <p:cNvSpPr/>
            <p:nvPr/>
          </p:nvSpPr>
          <p:spPr>
            <a:xfrm>
              <a:off x="2570588" y="1725187"/>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69"/>
            <p:cNvSpPr/>
            <p:nvPr/>
          </p:nvSpPr>
          <p:spPr>
            <a:xfrm>
              <a:off x="2571634" y="172338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69"/>
            <p:cNvSpPr/>
            <p:nvPr/>
          </p:nvSpPr>
          <p:spPr>
            <a:xfrm>
              <a:off x="2571159" y="1724195"/>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69"/>
            <p:cNvSpPr/>
            <p:nvPr/>
          </p:nvSpPr>
          <p:spPr>
            <a:xfrm>
              <a:off x="2571389" y="1723761"/>
              <a:ext cx="163" cy="258"/>
            </a:xfrm>
            <a:custGeom>
              <a:rect b="b" l="l" r="r" t="t"/>
              <a:pathLst>
                <a:path extrusionOk="0" h="19" w="12">
                  <a:moveTo>
                    <a:pt x="1"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69"/>
            <p:cNvSpPr/>
            <p:nvPr/>
          </p:nvSpPr>
          <p:spPr>
            <a:xfrm>
              <a:off x="2572679" y="172114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69"/>
            <p:cNvSpPr/>
            <p:nvPr/>
          </p:nvSpPr>
          <p:spPr>
            <a:xfrm>
              <a:off x="2572584" y="172142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69"/>
            <p:cNvSpPr/>
            <p:nvPr/>
          </p:nvSpPr>
          <p:spPr>
            <a:xfrm>
              <a:off x="2572625" y="1721235"/>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69"/>
            <p:cNvSpPr/>
            <p:nvPr/>
          </p:nvSpPr>
          <p:spPr>
            <a:xfrm>
              <a:off x="2604994" y="1750237"/>
              <a:ext cx="14" cy="149"/>
            </a:xfrm>
            <a:custGeom>
              <a:rect b="b" l="l" r="r" t="t"/>
              <a:pathLst>
                <a:path extrusionOk="0" h="11"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69"/>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69"/>
            <p:cNvSpPr/>
            <p:nvPr/>
          </p:nvSpPr>
          <p:spPr>
            <a:xfrm>
              <a:off x="2605048" y="1750807"/>
              <a:ext cx="54" cy="244"/>
            </a:xfrm>
            <a:custGeom>
              <a:rect b="b" l="l" r="r" t="t"/>
              <a:pathLst>
                <a:path extrusionOk="0" h="18" w="4">
                  <a:moveTo>
                    <a:pt x="0" y="1"/>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69"/>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69"/>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69"/>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69"/>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69"/>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69"/>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69"/>
            <p:cNvSpPr/>
            <p:nvPr/>
          </p:nvSpPr>
          <p:spPr>
            <a:xfrm>
              <a:off x="2376321" y="1716673"/>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69"/>
            <p:cNvSpPr/>
            <p:nvPr/>
          </p:nvSpPr>
          <p:spPr>
            <a:xfrm>
              <a:off x="2377122" y="1716728"/>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69"/>
            <p:cNvSpPr/>
            <p:nvPr/>
          </p:nvSpPr>
          <p:spPr>
            <a:xfrm>
              <a:off x="2378833" y="1717013"/>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69"/>
            <p:cNvSpPr/>
            <p:nvPr/>
          </p:nvSpPr>
          <p:spPr>
            <a:xfrm>
              <a:off x="2377937" y="1716864"/>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69"/>
            <p:cNvSpPr/>
            <p:nvPr/>
          </p:nvSpPr>
          <p:spPr>
            <a:xfrm>
              <a:off x="2375561" y="1716633"/>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69"/>
            <p:cNvSpPr/>
            <p:nvPr/>
          </p:nvSpPr>
          <p:spPr>
            <a:xfrm>
              <a:off x="2379784" y="1717203"/>
              <a:ext cx="299" cy="54"/>
            </a:xfrm>
            <a:custGeom>
              <a:rect b="b" l="l" r="r" t="t"/>
              <a:pathLst>
                <a:path extrusionOk="0" h="4" w="22">
                  <a:moveTo>
                    <a:pt x="22"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69"/>
            <p:cNvSpPr/>
            <p:nvPr/>
          </p:nvSpPr>
          <p:spPr>
            <a:xfrm>
              <a:off x="2368134" y="1717773"/>
              <a:ext cx="828" cy="149"/>
            </a:xfrm>
            <a:custGeom>
              <a:rect b="b" l="l" r="r" t="t"/>
              <a:pathLst>
                <a:path extrusionOk="0" h="11" w="61">
                  <a:moveTo>
                    <a:pt x="1" y="11"/>
                  </a:move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69"/>
            <p:cNvSpPr/>
            <p:nvPr/>
          </p:nvSpPr>
          <p:spPr>
            <a:xfrm>
              <a:off x="2374896" y="171663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69"/>
            <p:cNvSpPr/>
            <p:nvPr/>
          </p:nvSpPr>
          <p:spPr>
            <a:xfrm>
              <a:off x="2369234" y="1717488"/>
              <a:ext cx="964" cy="244"/>
            </a:xfrm>
            <a:custGeom>
              <a:rect b="b" l="l" r="r" t="t"/>
              <a:pathLst>
                <a:path extrusionOk="0" h="18" w="71">
                  <a:moveTo>
                    <a:pt x="0" y="18"/>
                  </a:moveTo>
                  <a:lnTo>
                    <a:pt x="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69"/>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69"/>
            <p:cNvSpPr/>
            <p:nvPr/>
          </p:nvSpPr>
          <p:spPr>
            <a:xfrm>
              <a:off x="2374611" y="1725051"/>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69"/>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69"/>
            <p:cNvSpPr/>
            <p:nvPr/>
          </p:nvSpPr>
          <p:spPr>
            <a:xfrm>
              <a:off x="2374461" y="1724901"/>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69"/>
            <p:cNvSpPr/>
            <p:nvPr/>
          </p:nvSpPr>
          <p:spPr>
            <a:xfrm>
              <a:off x="2374896" y="1725377"/>
              <a:ext cx="149" cy="258"/>
            </a:xfrm>
            <a:custGeom>
              <a:rect b="b" l="l" r="r" t="t"/>
              <a:pathLst>
                <a:path extrusionOk="0" h="19" w="11">
                  <a:moveTo>
                    <a:pt x="1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69"/>
            <p:cNvSpPr/>
            <p:nvPr/>
          </p:nvSpPr>
          <p:spPr>
            <a:xfrm>
              <a:off x="2374746" y="1725187"/>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69"/>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69"/>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69"/>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69"/>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69"/>
            <p:cNvSpPr/>
            <p:nvPr/>
          </p:nvSpPr>
          <p:spPr>
            <a:xfrm>
              <a:off x="2376702" y="1727617"/>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69"/>
            <p:cNvSpPr/>
            <p:nvPr/>
          </p:nvSpPr>
          <p:spPr>
            <a:xfrm>
              <a:off x="2377177" y="1727753"/>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69"/>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69"/>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69"/>
            <p:cNvSpPr/>
            <p:nvPr/>
          </p:nvSpPr>
          <p:spPr>
            <a:xfrm>
              <a:off x="2377937" y="172832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69"/>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69"/>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69"/>
            <p:cNvSpPr/>
            <p:nvPr/>
          </p:nvSpPr>
          <p:spPr>
            <a:xfrm>
              <a:off x="2389668" y="171268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69"/>
            <p:cNvSpPr/>
            <p:nvPr/>
          </p:nvSpPr>
          <p:spPr>
            <a:xfrm>
              <a:off x="2389953" y="1712111"/>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69"/>
            <p:cNvSpPr/>
            <p:nvPr/>
          </p:nvSpPr>
          <p:spPr>
            <a:xfrm>
              <a:off x="2389532" y="1713021"/>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69"/>
            <p:cNvSpPr/>
            <p:nvPr/>
          </p:nvSpPr>
          <p:spPr>
            <a:xfrm>
              <a:off x="2389573" y="1712872"/>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69"/>
            <p:cNvSpPr/>
            <p:nvPr/>
          </p:nvSpPr>
          <p:spPr>
            <a:xfrm>
              <a:off x="2389763" y="1712397"/>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69"/>
            <p:cNvSpPr/>
            <p:nvPr/>
          </p:nvSpPr>
          <p:spPr>
            <a:xfrm>
              <a:off x="2389478" y="1713116"/>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69"/>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69"/>
            <p:cNvSpPr/>
            <p:nvPr/>
          </p:nvSpPr>
          <p:spPr>
            <a:xfrm>
              <a:off x="2381114" y="1715248"/>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69"/>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69"/>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69"/>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69"/>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69"/>
            <p:cNvSpPr/>
            <p:nvPr/>
          </p:nvSpPr>
          <p:spPr>
            <a:xfrm>
              <a:off x="2403748" y="1738262"/>
              <a:ext cx="339" cy="244"/>
            </a:xfrm>
            <a:custGeom>
              <a:rect b="b" l="l" r="r" t="t"/>
              <a:pathLst>
                <a:path extrusionOk="0" h="18" w="25">
                  <a:moveTo>
                    <a:pt x="25"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69"/>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69"/>
            <p:cNvSpPr/>
            <p:nvPr/>
          </p:nvSpPr>
          <p:spPr>
            <a:xfrm>
              <a:off x="2403273" y="1737922"/>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69"/>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69"/>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69"/>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69"/>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69"/>
            <p:cNvSpPr/>
            <p:nvPr/>
          </p:nvSpPr>
          <p:spPr>
            <a:xfrm>
              <a:off x="2402933" y="1737596"/>
              <a:ext cx="258" cy="204"/>
            </a:xfrm>
            <a:custGeom>
              <a:rect b="b" l="l" r="r" t="t"/>
              <a:pathLst>
                <a:path extrusionOk="0" h="15" w="19">
                  <a:moveTo>
                    <a:pt x="18"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69"/>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69"/>
            <p:cNvSpPr/>
            <p:nvPr/>
          </p:nvSpPr>
          <p:spPr>
            <a:xfrm>
              <a:off x="2380069" y="1732695"/>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69"/>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69"/>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69"/>
            <p:cNvSpPr/>
            <p:nvPr/>
          </p:nvSpPr>
          <p:spPr>
            <a:xfrm>
              <a:off x="2404264" y="1738588"/>
              <a:ext cx="543" cy="353"/>
            </a:xfrm>
            <a:custGeom>
              <a:rect b="b" l="l" r="r" t="t"/>
              <a:pathLst>
                <a:path extrusionOk="0" h="26" w="40">
                  <a:moveTo>
                    <a:pt x="3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69"/>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69"/>
            <p:cNvSpPr/>
            <p:nvPr/>
          </p:nvSpPr>
          <p:spPr>
            <a:xfrm>
              <a:off x="2405364" y="1714447"/>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69"/>
            <p:cNvSpPr/>
            <p:nvPr/>
          </p:nvSpPr>
          <p:spPr>
            <a:xfrm>
              <a:off x="2400612" y="171729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69"/>
            <p:cNvSpPr/>
            <p:nvPr/>
          </p:nvSpPr>
          <p:spPr>
            <a:xfrm>
              <a:off x="2403884" y="1715153"/>
              <a:ext cx="299" cy="109"/>
            </a:xfrm>
            <a:custGeom>
              <a:rect b="b" l="l" r="r" t="t"/>
              <a:pathLst>
                <a:path extrusionOk="0" h="8" w="22">
                  <a:moveTo>
                    <a:pt x="1" y="8"/>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69"/>
            <p:cNvSpPr/>
            <p:nvPr/>
          </p:nvSpPr>
          <p:spPr>
            <a:xfrm>
              <a:off x="2404603" y="1714868"/>
              <a:ext cx="299" cy="109"/>
            </a:xfrm>
            <a:custGeom>
              <a:rect b="b" l="l" r="r" t="t"/>
              <a:pathLst>
                <a:path extrusionOk="0" h="8" w="22">
                  <a:moveTo>
                    <a:pt x="0" y="8"/>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69"/>
            <p:cNvSpPr/>
            <p:nvPr/>
          </p:nvSpPr>
          <p:spPr>
            <a:xfrm>
              <a:off x="2403504" y="1715302"/>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69"/>
            <p:cNvSpPr/>
            <p:nvPr/>
          </p:nvSpPr>
          <p:spPr>
            <a:xfrm>
              <a:off x="2404929" y="1714637"/>
              <a:ext cx="353" cy="204"/>
            </a:xfrm>
            <a:custGeom>
              <a:rect b="b" l="l" r="r" t="t"/>
              <a:pathLst>
                <a:path extrusionOk="0" h="15" w="26">
                  <a:moveTo>
                    <a:pt x="1" y="1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69"/>
            <p:cNvSpPr/>
            <p:nvPr/>
          </p:nvSpPr>
          <p:spPr>
            <a:xfrm>
              <a:off x="2404223" y="1715017"/>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69"/>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69"/>
            <p:cNvSpPr/>
            <p:nvPr/>
          </p:nvSpPr>
          <p:spPr>
            <a:xfrm>
              <a:off x="2390958" y="1712261"/>
              <a:ext cx="394" cy="149"/>
            </a:xfrm>
            <a:custGeom>
              <a:rect b="b" l="l" r="r" t="t"/>
              <a:pathLst>
                <a:path extrusionOk="0" h="11" w="29">
                  <a:moveTo>
                    <a:pt x="0" y="0"/>
                  </a:moveTo>
                  <a:lnTo>
                    <a:pt x="2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69"/>
            <p:cNvSpPr/>
            <p:nvPr/>
          </p:nvSpPr>
          <p:spPr>
            <a:xfrm>
              <a:off x="2391664" y="1712492"/>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69"/>
            <p:cNvSpPr/>
            <p:nvPr/>
          </p:nvSpPr>
          <p:spPr>
            <a:xfrm>
              <a:off x="2400136" y="1717244"/>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69"/>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69"/>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69"/>
            <p:cNvSpPr/>
            <p:nvPr/>
          </p:nvSpPr>
          <p:spPr>
            <a:xfrm>
              <a:off x="2399702" y="171710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69"/>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69"/>
            <p:cNvSpPr/>
            <p:nvPr/>
          </p:nvSpPr>
          <p:spPr>
            <a:xfrm>
              <a:off x="2400747" y="171724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69"/>
            <p:cNvSpPr/>
            <p:nvPr/>
          </p:nvSpPr>
          <p:spPr>
            <a:xfrm>
              <a:off x="2399322" y="1716959"/>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69"/>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69"/>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69"/>
            <p:cNvSpPr/>
            <p:nvPr/>
          </p:nvSpPr>
          <p:spPr>
            <a:xfrm>
              <a:off x="2390958" y="173279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69"/>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69"/>
            <p:cNvSpPr/>
            <p:nvPr/>
          </p:nvSpPr>
          <p:spPr>
            <a:xfrm>
              <a:off x="2391243" y="1733550"/>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69"/>
            <p:cNvSpPr/>
            <p:nvPr/>
          </p:nvSpPr>
          <p:spPr>
            <a:xfrm>
              <a:off x="2391813"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69"/>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69"/>
            <p:cNvSpPr/>
            <p:nvPr/>
          </p:nvSpPr>
          <p:spPr>
            <a:xfrm>
              <a:off x="2390904" y="1732559"/>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69"/>
            <p:cNvSpPr/>
            <p:nvPr/>
          </p:nvSpPr>
          <p:spPr>
            <a:xfrm>
              <a:off x="2391094" y="1733170"/>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69"/>
            <p:cNvSpPr/>
            <p:nvPr/>
          </p:nvSpPr>
          <p:spPr>
            <a:xfrm>
              <a:off x="2384726" y="1733930"/>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69"/>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69"/>
            <p:cNvSpPr/>
            <p:nvPr/>
          </p:nvSpPr>
          <p:spPr>
            <a:xfrm>
              <a:off x="2385350"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69"/>
            <p:cNvSpPr/>
            <p:nvPr/>
          </p:nvSpPr>
          <p:spPr>
            <a:xfrm>
              <a:off x="2379784" y="1731744"/>
              <a:ext cx="543" cy="299"/>
            </a:xfrm>
            <a:custGeom>
              <a:rect b="b" l="l" r="r" t="t"/>
              <a:pathLst>
                <a:path extrusionOk="0" h="22" w="40">
                  <a:moveTo>
                    <a:pt x="39"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69"/>
            <p:cNvSpPr/>
            <p:nvPr/>
          </p:nvSpPr>
          <p:spPr>
            <a:xfrm>
              <a:off x="2385826" y="173579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69"/>
            <p:cNvSpPr/>
            <p:nvPr/>
          </p:nvSpPr>
          <p:spPr>
            <a:xfrm>
              <a:off x="2385676" y="173522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69"/>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69"/>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69"/>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69"/>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69"/>
            <p:cNvSpPr/>
            <p:nvPr/>
          </p:nvSpPr>
          <p:spPr>
            <a:xfrm>
              <a:off x="2595449" y="1751378"/>
              <a:ext cx="0" cy="14"/>
            </a:xfrm>
            <a:custGeom>
              <a:rect b="b" l="l" r="r" t="t"/>
              <a:pathLst>
                <a:path extrusionOk="0" h="1" w="0">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69"/>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69"/>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69"/>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69"/>
            <p:cNvSpPr/>
            <p:nvPr/>
          </p:nvSpPr>
          <p:spPr>
            <a:xfrm>
              <a:off x="2549950" y="1753523"/>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69"/>
            <p:cNvSpPr/>
            <p:nvPr/>
          </p:nvSpPr>
          <p:spPr>
            <a:xfrm>
              <a:off x="2550236" y="175361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69"/>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69"/>
            <p:cNvSpPr/>
            <p:nvPr/>
          </p:nvSpPr>
          <p:spPr>
            <a:xfrm>
              <a:off x="2550480" y="1753754"/>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69"/>
            <p:cNvSpPr/>
            <p:nvPr/>
          </p:nvSpPr>
          <p:spPr>
            <a:xfrm>
              <a:off x="2550711" y="1753903"/>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69"/>
            <p:cNvSpPr/>
            <p:nvPr/>
          </p:nvSpPr>
          <p:spPr>
            <a:xfrm>
              <a:off x="2549625" y="1753373"/>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69"/>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69"/>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69"/>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69"/>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69"/>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69"/>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69"/>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69"/>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69"/>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69"/>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69"/>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69"/>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69"/>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69"/>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69"/>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69"/>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69"/>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69"/>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69"/>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69"/>
            <p:cNvSpPr/>
            <p:nvPr/>
          </p:nvSpPr>
          <p:spPr>
            <a:xfrm>
              <a:off x="2579848" y="175789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69"/>
            <p:cNvSpPr/>
            <p:nvPr/>
          </p:nvSpPr>
          <p:spPr>
            <a:xfrm>
              <a:off x="2583419" y="1758221"/>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69"/>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69"/>
            <p:cNvSpPr/>
            <p:nvPr/>
          </p:nvSpPr>
          <p:spPr>
            <a:xfrm>
              <a:off x="2582319" y="175846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69"/>
            <p:cNvSpPr/>
            <p:nvPr/>
          </p:nvSpPr>
          <p:spPr>
            <a:xfrm>
              <a:off x="2584030" y="175812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69"/>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69"/>
            <p:cNvSpPr/>
            <p:nvPr/>
          </p:nvSpPr>
          <p:spPr>
            <a:xfrm>
              <a:off x="2582890" y="1758370"/>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69"/>
            <p:cNvSpPr/>
            <p:nvPr/>
          </p:nvSpPr>
          <p:spPr>
            <a:xfrm>
              <a:off x="2581803" y="175850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69"/>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69"/>
            <p:cNvSpPr/>
            <p:nvPr/>
          </p:nvSpPr>
          <p:spPr>
            <a:xfrm>
              <a:off x="2600147" y="1753618"/>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69"/>
            <p:cNvSpPr/>
            <p:nvPr/>
          </p:nvSpPr>
          <p:spPr>
            <a:xfrm>
              <a:off x="2596250" y="1752097"/>
              <a:ext cx="54" cy="54"/>
            </a:xfrm>
            <a:custGeom>
              <a:rect b="b" l="l" r="r" t="t"/>
              <a:pathLst>
                <a:path extrusionOk="0" h="4" w="4">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69"/>
            <p:cNvSpPr/>
            <p:nvPr/>
          </p:nvSpPr>
          <p:spPr>
            <a:xfrm>
              <a:off x="2599536" y="1753563"/>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69"/>
            <p:cNvSpPr/>
            <p:nvPr/>
          </p:nvSpPr>
          <p:spPr>
            <a:xfrm>
              <a:off x="2595639" y="1751473"/>
              <a:ext cx="190" cy="163"/>
            </a:xfrm>
            <a:custGeom>
              <a:rect b="b" l="l" r="r" t="t"/>
              <a:pathLst>
                <a:path extrusionOk="0" h="12" w="14">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69"/>
            <p:cNvSpPr/>
            <p:nvPr/>
          </p:nvSpPr>
          <p:spPr>
            <a:xfrm>
              <a:off x="2595965" y="1751758"/>
              <a:ext cx="149" cy="109"/>
            </a:xfrm>
            <a:custGeom>
              <a:rect b="b" l="l" r="r" t="t"/>
              <a:pathLst>
                <a:path extrusionOk="0" h="8" w="11">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69"/>
            <p:cNvSpPr/>
            <p:nvPr/>
          </p:nvSpPr>
          <p:spPr>
            <a:xfrm>
              <a:off x="2600812" y="17537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69"/>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69"/>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69"/>
            <p:cNvSpPr/>
            <p:nvPr/>
          </p:nvSpPr>
          <p:spPr>
            <a:xfrm>
              <a:off x="2556033" y="1755138"/>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69"/>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69"/>
            <p:cNvSpPr/>
            <p:nvPr/>
          </p:nvSpPr>
          <p:spPr>
            <a:xfrm>
              <a:off x="2552951" y="175527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69"/>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69"/>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69"/>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69"/>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69"/>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69"/>
            <p:cNvSpPr/>
            <p:nvPr/>
          </p:nvSpPr>
          <p:spPr>
            <a:xfrm>
              <a:off x="2580663" y="1829951"/>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69"/>
            <p:cNvSpPr/>
            <p:nvPr/>
          </p:nvSpPr>
          <p:spPr>
            <a:xfrm>
              <a:off x="2555273" y="1862360"/>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69"/>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69"/>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69"/>
            <p:cNvSpPr/>
            <p:nvPr/>
          </p:nvSpPr>
          <p:spPr>
            <a:xfrm>
              <a:off x="2620255" y="1767725"/>
              <a:ext cx="530" cy="258"/>
            </a:xfrm>
            <a:custGeom>
              <a:rect b="b" l="l" r="r" t="t"/>
              <a:pathLst>
                <a:path extrusionOk="0" h="19" w="39">
                  <a:moveTo>
                    <a:pt x="0" y="1"/>
                  </a:moveTo>
                  <a:lnTo>
                    <a:pt x="3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69"/>
            <p:cNvSpPr/>
            <p:nvPr/>
          </p:nvSpPr>
          <p:spPr>
            <a:xfrm>
              <a:off x="2619589" y="1767345"/>
              <a:ext cx="434" cy="258"/>
            </a:xfrm>
            <a:custGeom>
              <a:rect b="b" l="l" r="r" t="t"/>
              <a:pathLst>
                <a:path extrusionOk="0" h="19" w="32">
                  <a:moveTo>
                    <a:pt x="0"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69"/>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69"/>
            <p:cNvSpPr/>
            <p:nvPr/>
          </p:nvSpPr>
          <p:spPr>
            <a:xfrm>
              <a:off x="2620920" y="1768064"/>
              <a:ext cx="530" cy="339"/>
            </a:xfrm>
            <a:custGeom>
              <a:rect b="b" l="l" r="r" t="t"/>
              <a:pathLst>
                <a:path extrusionOk="0" h="25" w="39">
                  <a:moveTo>
                    <a:pt x="39"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69"/>
            <p:cNvSpPr/>
            <p:nvPr/>
          </p:nvSpPr>
          <p:spPr>
            <a:xfrm>
              <a:off x="2618870" y="1766964"/>
              <a:ext cx="448" cy="258"/>
            </a:xfrm>
            <a:custGeom>
              <a:rect b="b" l="l" r="r" t="t"/>
              <a:pathLst>
                <a:path extrusionOk="0" h="19" w="33">
                  <a:moveTo>
                    <a:pt x="1"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69"/>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69"/>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69"/>
            <p:cNvSpPr/>
            <p:nvPr/>
          </p:nvSpPr>
          <p:spPr>
            <a:xfrm>
              <a:off x="2616358" y="1765783"/>
              <a:ext cx="720" cy="339"/>
            </a:xfrm>
            <a:custGeom>
              <a:rect b="b" l="l" r="r" t="t"/>
              <a:pathLst>
                <a:path extrusionOk="0" h="25" w="53">
                  <a:moveTo>
                    <a:pt x="0" y="0"/>
                  </a:moveTo>
                  <a:lnTo>
                    <a:pt x="53"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69"/>
            <p:cNvSpPr/>
            <p:nvPr/>
          </p:nvSpPr>
          <p:spPr>
            <a:xfrm>
              <a:off x="2618164" y="1766639"/>
              <a:ext cx="394" cy="204"/>
            </a:xfrm>
            <a:custGeom>
              <a:rect b="b" l="l" r="r" t="t"/>
              <a:pathLst>
                <a:path extrusionOk="0" h="15" w="29">
                  <a:moveTo>
                    <a:pt x="0" y="0"/>
                  </a:moveTo>
                  <a:lnTo>
                    <a:pt x="2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69"/>
            <p:cNvSpPr/>
            <p:nvPr/>
          </p:nvSpPr>
          <p:spPr>
            <a:xfrm>
              <a:off x="2607465" y="1755940"/>
              <a:ext cx="1208" cy="828"/>
            </a:xfrm>
            <a:custGeom>
              <a:rect b="b" l="l" r="r" t="t"/>
              <a:pathLst>
                <a:path extrusionOk="0" h="61" w="89">
                  <a:moveTo>
                    <a:pt x="1" y="1"/>
                  </a:moveTo>
                  <a:lnTo>
                    <a:pt x="88"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69"/>
            <p:cNvSpPr/>
            <p:nvPr/>
          </p:nvSpPr>
          <p:spPr>
            <a:xfrm>
              <a:off x="2617349" y="1766258"/>
              <a:ext cx="489" cy="204"/>
            </a:xfrm>
            <a:custGeom>
              <a:rect b="b" l="l" r="r" t="t"/>
              <a:pathLst>
                <a:path extrusionOk="0" h="15" w="36">
                  <a:moveTo>
                    <a:pt x="1" y="0"/>
                  </a:moveTo>
                  <a:lnTo>
                    <a:pt x="36"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69"/>
            <p:cNvSpPr/>
            <p:nvPr/>
          </p:nvSpPr>
          <p:spPr>
            <a:xfrm>
              <a:off x="2514350" y="18328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69"/>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69"/>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69"/>
            <p:cNvSpPr/>
            <p:nvPr/>
          </p:nvSpPr>
          <p:spPr>
            <a:xfrm>
              <a:off x="2517772" y="18378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69"/>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69"/>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69"/>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69"/>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69"/>
            <p:cNvSpPr/>
            <p:nvPr/>
          </p:nvSpPr>
          <p:spPr>
            <a:xfrm>
              <a:off x="2514500" y="183337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69"/>
            <p:cNvSpPr/>
            <p:nvPr/>
          </p:nvSpPr>
          <p:spPr>
            <a:xfrm>
              <a:off x="2503556" y="181883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69"/>
            <p:cNvSpPr/>
            <p:nvPr/>
          </p:nvSpPr>
          <p:spPr>
            <a:xfrm>
              <a:off x="2514310" y="18324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69"/>
            <p:cNvSpPr/>
            <p:nvPr/>
          </p:nvSpPr>
          <p:spPr>
            <a:xfrm>
              <a:off x="2505606" y="18504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69"/>
            <p:cNvSpPr/>
            <p:nvPr/>
          </p:nvSpPr>
          <p:spPr>
            <a:xfrm>
              <a:off x="2503801" y="1819251"/>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69"/>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69"/>
            <p:cNvSpPr/>
            <p:nvPr/>
          </p:nvSpPr>
          <p:spPr>
            <a:xfrm>
              <a:off x="2514405" y="1833087"/>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69"/>
            <p:cNvSpPr/>
            <p:nvPr/>
          </p:nvSpPr>
          <p:spPr>
            <a:xfrm>
              <a:off x="2514255" y="18321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69"/>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69"/>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69"/>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69"/>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69"/>
            <p:cNvSpPr/>
            <p:nvPr/>
          </p:nvSpPr>
          <p:spPr>
            <a:xfrm>
              <a:off x="2599196" y="175637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69"/>
            <p:cNvSpPr/>
            <p:nvPr/>
          </p:nvSpPr>
          <p:spPr>
            <a:xfrm>
              <a:off x="2502796" y="1817215"/>
              <a:ext cx="964" cy="109"/>
            </a:xfrm>
            <a:custGeom>
              <a:rect b="b" l="l" r="r" t="t"/>
              <a:pathLst>
                <a:path extrusionOk="0" h="8" w="71">
                  <a:moveTo>
                    <a:pt x="7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69"/>
            <p:cNvSpPr/>
            <p:nvPr/>
          </p:nvSpPr>
          <p:spPr>
            <a:xfrm>
              <a:off x="2513264"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69"/>
            <p:cNvSpPr/>
            <p:nvPr/>
          </p:nvSpPr>
          <p:spPr>
            <a:xfrm>
              <a:off x="2516020" y="181830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69"/>
            <p:cNvSpPr/>
            <p:nvPr/>
          </p:nvSpPr>
          <p:spPr>
            <a:xfrm>
              <a:off x="2514119"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69"/>
            <p:cNvSpPr/>
            <p:nvPr/>
          </p:nvSpPr>
          <p:spPr>
            <a:xfrm>
              <a:off x="2596725" y="17568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69"/>
            <p:cNvSpPr/>
            <p:nvPr/>
          </p:nvSpPr>
          <p:spPr>
            <a:xfrm>
              <a:off x="2599766" y="175618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69"/>
            <p:cNvSpPr/>
            <p:nvPr/>
          </p:nvSpPr>
          <p:spPr>
            <a:xfrm>
              <a:off x="2502131" y="1817161"/>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69"/>
            <p:cNvSpPr/>
            <p:nvPr/>
          </p:nvSpPr>
          <p:spPr>
            <a:xfrm>
              <a:off x="2595109" y="1756659"/>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69"/>
            <p:cNvSpPr/>
            <p:nvPr/>
          </p:nvSpPr>
          <p:spPr>
            <a:xfrm>
              <a:off x="2602672" y="1754568"/>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69"/>
            <p:cNvSpPr/>
            <p:nvPr/>
          </p:nvSpPr>
          <p:spPr>
            <a:xfrm>
              <a:off x="2595544" y="1756795"/>
              <a:ext cx="190" cy="14"/>
            </a:xfrm>
            <a:custGeom>
              <a:rect b="b" l="l" r="r" t="t"/>
              <a:pathLst>
                <a:path extrusionOk="0" h="1" w="14">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69"/>
            <p:cNvSpPr/>
            <p:nvPr/>
          </p:nvSpPr>
          <p:spPr>
            <a:xfrm>
              <a:off x="2595965" y="1756849"/>
              <a:ext cx="244" cy="14"/>
            </a:xfrm>
            <a:custGeom>
              <a:rect b="b" l="l" r="r" t="t"/>
              <a:pathLst>
                <a:path extrusionOk="0" h="1" w="18">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69"/>
            <p:cNvSpPr/>
            <p:nvPr/>
          </p:nvSpPr>
          <p:spPr>
            <a:xfrm>
              <a:off x="2602047" y="1754948"/>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69"/>
            <p:cNvSpPr/>
            <p:nvPr/>
          </p:nvSpPr>
          <p:spPr>
            <a:xfrm>
              <a:off x="2507127" y="1817690"/>
              <a:ext cx="1005" cy="109"/>
            </a:xfrm>
            <a:custGeom>
              <a:rect b="b" l="l" r="r" t="t"/>
              <a:pathLst>
                <a:path extrusionOk="0" h="8" w="74">
                  <a:moveTo>
                    <a:pt x="7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69"/>
            <p:cNvSpPr/>
            <p:nvPr/>
          </p:nvSpPr>
          <p:spPr>
            <a:xfrm>
              <a:off x="2526665" y="18172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69"/>
            <p:cNvSpPr/>
            <p:nvPr/>
          </p:nvSpPr>
          <p:spPr>
            <a:xfrm>
              <a:off x="2597010" y="1756795"/>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69"/>
            <p:cNvSpPr/>
            <p:nvPr/>
          </p:nvSpPr>
          <p:spPr>
            <a:xfrm>
              <a:off x="2527330" y="18171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69"/>
            <p:cNvSpPr/>
            <p:nvPr/>
          </p:nvSpPr>
          <p:spPr>
            <a:xfrm>
              <a:off x="2598626" y="175656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69"/>
            <p:cNvSpPr/>
            <p:nvPr/>
          </p:nvSpPr>
          <p:spPr>
            <a:xfrm>
              <a:off x="2600337" y="1755940"/>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69"/>
            <p:cNvSpPr/>
            <p:nvPr/>
          </p:nvSpPr>
          <p:spPr>
            <a:xfrm>
              <a:off x="2598056" y="1756659"/>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69"/>
            <p:cNvSpPr/>
            <p:nvPr/>
          </p:nvSpPr>
          <p:spPr>
            <a:xfrm>
              <a:off x="2597485" y="175675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69"/>
            <p:cNvSpPr/>
            <p:nvPr/>
          </p:nvSpPr>
          <p:spPr>
            <a:xfrm>
              <a:off x="2601477" y="1755329"/>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69"/>
            <p:cNvSpPr/>
            <p:nvPr/>
          </p:nvSpPr>
          <p:spPr>
            <a:xfrm>
              <a:off x="2508498" y="1817880"/>
              <a:ext cx="923" cy="109"/>
            </a:xfrm>
            <a:custGeom>
              <a:rect b="b" l="l" r="r" t="t"/>
              <a:pathLst>
                <a:path extrusionOk="0" h="8" w="68">
                  <a:moveTo>
                    <a:pt x="67"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69"/>
            <p:cNvSpPr/>
            <p:nvPr/>
          </p:nvSpPr>
          <p:spPr>
            <a:xfrm>
              <a:off x="2600907" y="1755654"/>
              <a:ext cx="258" cy="163"/>
            </a:xfrm>
            <a:custGeom>
              <a:rect b="b" l="l" r="r" t="t"/>
              <a:pathLst>
                <a:path extrusionOk="0" h="12" w="19">
                  <a:moveTo>
                    <a:pt x="1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69"/>
            <p:cNvSpPr/>
            <p:nvPr/>
          </p:nvSpPr>
          <p:spPr>
            <a:xfrm>
              <a:off x="2504181" y="1817310"/>
              <a:ext cx="1195" cy="149"/>
            </a:xfrm>
            <a:custGeom>
              <a:rect b="b" l="l" r="r" t="t"/>
              <a:pathLst>
                <a:path extrusionOk="0" h="11" w="88">
                  <a:moveTo>
                    <a:pt x="88"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69"/>
            <p:cNvSpPr/>
            <p:nvPr/>
          </p:nvSpPr>
          <p:spPr>
            <a:xfrm>
              <a:off x="2512640" y="181839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69"/>
            <p:cNvSpPr/>
            <p:nvPr/>
          </p:nvSpPr>
          <p:spPr>
            <a:xfrm>
              <a:off x="2505457" y="1817446"/>
              <a:ext cx="1344" cy="204"/>
            </a:xfrm>
            <a:custGeom>
              <a:rect b="b" l="l" r="r" t="t"/>
              <a:pathLst>
                <a:path extrusionOk="0" h="15" w="99">
                  <a:moveTo>
                    <a:pt x="99"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69"/>
            <p:cNvSpPr/>
            <p:nvPr/>
          </p:nvSpPr>
          <p:spPr>
            <a:xfrm>
              <a:off x="2509788" y="1818070"/>
              <a:ext cx="1195" cy="204"/>
            </a:xfrm>
            <a:custGeom>
              <a:rect b="b" l="l" r="r" t="t"/>
              <a:pathLst>
                <a:path extrusionOk="0" h="15" w="88">
                  <a:moveTo>
                    <a:pt x="88"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69"/>
            <p:cNvSpPr/>
            <p:nvPr/>
          </p:nvSpPr>
          <p:spPr>
            <a:xfrm>
              <a:off x="2511404" y="1818355"/>
              <a:ext cx="149" cy="14"/>
            </a:xfrm>
            <a:custGeom>
              <a:rect b="b" l="l" r="r" t="t"/>
              <a:pathLst>
                <a:path extrusionOk="0" h="1" w="11">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69"/>
            <p:cNvSpPr/>
            <p:nvPr/>
          </p:nvSpPr>
          <p:spPr>
            <a:xfrm>
              <a:off x="251202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69"/>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69"/>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69"/>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69"/>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69"/>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69"/>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69"/>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69"/>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69"/>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69"/>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69"/>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69"/>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69"/>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69"/>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69"/>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69"/>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69"/>
            <p:cNvSpPr/>
            <p:nvPr/>
          </p:nvSpPr>
          <p:spPr>
            <a:xfrm>
              <a:off x="2859015" y="203900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69"/>
            <p:cNvSpPr/>
            <p:nvPr/>
          </p:nvSpPr>
          <p:spPr>
            <a:xfrm>
              <a:off x="2860481" y="203909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69"/>
            <p:cNvSpPr/>
            <p:nvPr/>
          </p:nvSpPr>
          <p:spPr>
            <a:xfrm>
              <a:off x="2860156" y="203919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69"/>
            <p:cNvSpPr/>
            <p:nvPr/>
          </p:nvSpPr>
          <p:spPr>
            <a:xfrm>
              <a:off x="2858160" y="20385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69"/>
            <p:cNvSpPr/>
            <p:nvPr/>
          </p:nvSpPr>
          <p:spPr>
            <a:xfrm>
              <a:off x="2858581" y="203875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69"/>
            <p:cNvSpPr/>
            <p:nvPr/>
          </p:nvSpPr>
          <p:spPr>
            <a:xfrm>
              <a:off x="2860821" y="203894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69"/>
            <p:cNvSpPr/>
            <p:nvPr/>
          </p:nvSpPr>
          <p:spPr>
            <a:xfrm>
              <a:off x="2852457" y="203377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69"/>
            <p:cNvSpPr/>
            <p:nvPr/>
          </p:nvSpPr>
          <p:spPr>
            <a:xfrm>
              <a:off x="2852267" y="2033301"/>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69"/>
            <p:cNvSpPr/>
            <p:nvPr/>
          </p:nvSpPr>
          <p:spPr>
            <a:xfrm>
              <a:off x="2852647" y="203415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69"/>
            <p:cNvSpPr/>
            <p:nvPr/>
          </p:nvSpPr>
          <p:spPr>
            <a:xfrm>
              <a:off x="2852118" y="2032826"/>
              <a:ext cx="109" cy="244"/>
            </a:xfrm>
            <a:custGeom>
              <a:rect b="b" l="l" r="r" t="t"/>
              <a:pathLst>
                <a:path extrusionOk="0" h="18" w="8">
                  <a:moveTo>
                    <a:pt x="1" y="0"/>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69"/>
            <p:cNvSpPr/>
            <p:nvPr/>
          </p:nvSpPr>
          <p:spPr>
            <a:xfrm>
              <a:off x="2851602" y="2031060"/>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69"/>
            <p:cNvSpPr/>
            <p:nvPr/>
          </p:nvSpPr>
          <p:spPr>
            <a:xfrm>
              <a:off x="2851928" y="2032296"/>
              <a:ext cx="109" cy="244"/>
            </a:xfrm>
            <a:custGeom>
              <a:rect b="b" l="l" r="r" t="t"/>
              <a:pathLst>
                <a:path extrusionOk="0" h="18"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69"/>
            <p:cNvSpPr/>
            <p:nvPr/>
          </p:nvSpPr>
          <p:spPr>
            <a:xfrm>
              <a:off x="2857725" y="203818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69"/>
            <p:cNvSpPr/>
            <p:nvPr/>
          </p:nvSpPr>
          <p:spPr>
            <a:xfrm>
              <a:off x="2851792" y="2031671"/>
              <a:ext cx="109" cy="299"/>
            </a:xfrm>
            <a:custGeom>
              <a:rect b="b" l="l" r="r" t="t"/>
              <a:pathLst>
                <a:path extrusionOk="0" h="22" w="8">
                  <a:moveTo>
                    <a:pt x="0" y="1"/>
                  </a:moveTo>
                  <a:lnTo>
                    <a:pt x="7"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69"/>
            <p:cNvSpPr/>
            <p:nvPr/>
          </p:nvSpPr>
          <p:spPr>
            <a:xfrm>
              <a:off x="2852837" y="2034482"/>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69"/>
            <p:cNvSpPr/>
            <p:nvPr/>
          </p:nvSpPr>
          <p:spPr>
            <a:xfrm>
              <a:off x="2856870" y="2037523"/>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69"/>
            <p:cNvSpPr/>
            <p:nvPr/>
          </p:nvSpPr>
          <p:spPr>
            <a:xfrm>
              <a:off x="2852973" y="2034821"/>
              <a:ext cx="109" cy="149"/>
            </a:xfrm>
            <a:custGeom>
              <a:rect b="b" l="l" r="r" t="t"/>
              <a:pathLst>
                <a:path extrusionOk="0" h="11" w="8">
                  <a:moveTo>
                    <a:pt x="1" y="0"/>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69"/>
            <p:cNvSpPr/>
            <p:nvPr/>
          </p:nvSpPr>
          <p:spPr>
            <a:xfrm>
              <a:off x="2854019" y="2035772"/>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69"/>
            <p:cNvSpPr/>
            <p:nvPr/>
          </p:nvSpPr>
          <p:spPr>
            <a:xfrm>
              <a:off x="2857304" y="203790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69"/>
            <p:cNvSpPr/>
            <p:nvPr/>
          </p:nvSpPr>
          <p:spPr>
            <a:xfrm>
              <a:off x="2854263" y="2035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69"/>
            <p:cNvSpPr/>
            <p:nvPr/>
          </p:nvSpPr>
          <p:spPr>
            <a:xfrm>
              <a:off x="2853163" y="2035107"/>
              <a:ext cx="109" cy="109"/>
            </a:xfrm>
            <a:custGeom>
              <a:rect b="b" l="l" r="r" t="t"/>
              <a:pathLst>
                <a:path extrusionOk="0" h="8" w="8">
                  <a:moveTo>
                    <a:pt x="1" y="0"/>
                  </a:move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69"/>
            <p:cNvSpPr/>
            <p:nvPr/>
          </p:nvSpPr>
          <p:spPr>
            <a:xfrm>
              <a:off x="2853598" y="2035487"/>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69"/>
            <p:cNvSpPr/>
            <p:nvPr/>
          </p:nvSpPr>
          <p:spPr>
            <a:xfrm>
              <a:off x="2853788" y="2035622"/>
              <a:ext cx="109" cy="109"/>
            </a:xfrm>
            <a:custGeom>
              <a:rect b="b" l="l" r="r" t="t"/>
              <a:pathLst>
                <a:path extrusionOk="0" h="8" w="8">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69"/>
            <p:cNvSpPr/>
            <p:nvPr/>
          </p:nvSpPr>
          <p:spPr>
            <a:xfrm>
              <a:off x="2859490" y="2039139"/>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69"/>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69"/>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69"/>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69"/>
            <p:cNvSpPr/>
            <p:nvPr/>
          </p:nvSpPr>
          <p:spPr>
            <a:xfrm>
              <a:off x="2853353" y="2035297"/>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69"/>
            <p:cNvSpPr/>
            <p:nvPr/>
          </p:nvSpPr>
          <p:spPr>
            <a:xfrm>
              <a:off x="2860006" y="203919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69"/>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69"/>
            <p:cNvSpPr/>
            <p:nvPr/>
          </p:nvSpPr>
          <p:spPr>
            <a:xfrm>
              <a:off x="2909971" y="2013518"/>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69"/>
            <p:cNvSpPr/>
            <p:nvPr/>
          </p:nvSpPr>
          <p:spPr>
            <a:xfrm>
              <a:off x="2909632" y="201347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69"/>
            <p:cNvSpPr/>
            <p:nvPr/>
          </p:nvSpPr>
          <p:spPr>
            <a:xfrm>
              <a:off x="2910392" y="2013668"/>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69"/>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69"/>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69"/>
            <p:cNvSpPr/>
            <p:nvPr/>
          </p:nvSpPr>
          <p:spPr>
            <a:xfrm>
              <a:off x="2962679" y="211486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69"/>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69"/>
            <p:cNvSpPr/>
            <p:nvPr/>
          </p:nvSpPr>
          <p:spPr>
            <a:xfrm>
              <a:off x="2962544" y="2114806"/>
              <a:ext cx="0" cy="14"/>
            </a:xfrm>
            <a:custGeom>
              <a:rect b="b" l="l" r="r" t="t"/>
              <a:pathLst>
                <a:path extrusionOk="0" h="1" w="0">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69"/>
            <p:cNvSpPr/>
            <p:nvPr/>
          </p:nvSpPr>
          <p:spPr>
            <a:xfrm>
              <a:off x="2962924" y="211471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69"/>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69"/>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69"/>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69"/>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69"/>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69"/>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69"/>
            <p:cNvSpPr/>
            <p:nvPr/>
          </p:nvSpPr>
          <p:spPr>
            <a:xfrm>
              <a:off x="2142734" y="1667061"/>
              <a:ext cx="923" cy="149"/>
            </a:xfrm>
            <a:custGeom>
              <a:rect b="b" l="l" r="r" t="t"/>
              <a:pathLst>
                <a:path extrusionOk="0" h="11" w="68">
                  <a:moveTo>
                    <a:pt x="67"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69"/>
            <p:cNvSpPr/>
            <p:nvPr/>
          </p:nvSpPr>
          <p:spPr>
            <a:xfrm>
              <a:off x="2105477" y="1674515"/>
              <a:ext cx="299" cy="14"/>
            </a:xfrm>
            <a:custGeom>
              <a:rect b="b" l="l" r="r" t="t"/>
              <a:pathLst>
                <a:path extrusionOk="0" h="1" w="22">
                  <a:moveTo>
                    <a:pt x="2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69"/>
            <p:cNvSpPr/>
            <p:nvPr/>
          </p:nvSpPr>
          <p:spPr>
            <a:xfrm>
              <a:off x="2105097" y="1674570"/>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69"/>
            <p:cNvSpPr/>
            <p:nvPr/>
          </p:nvSpPr>
          <p:spPr>
            <a:xfrm>
              <a:off x="2101866" y="1674610"/>
              <a:ext cx="2770" cy="204"/>
            </a:xfrm>
            <a:custGeom>
              <a:rect b="b" l="l" r="r" t="t"/>
              <a:pathLst>
                <a:path extrusionOk="0" h="15" w="204">
                  <a:moveTo>
                    <a:pt x="203"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69"/>
            <p:cNvSpPr/>
            <p:nvPr/>
          </p:nvSpPr>
          <p:spPr>
            <a:xfrm>
              <a:off x="2104622" y="1674570"/>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69"/>
            <p:cNvSpPr/>
            <p:nvPr/>
          </p:nvSpPr>
          <p:spPr>
            <a:xfrm>
              <a:off x="2101526" y="16748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69"/>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69"/>
            <p:cNvSpPr/>
            <p:nvPr/>
          </p:nvSpPr>
          <p:spPr>
            <a:xfrm>
              <a:off x="2106903" y="16744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69"/>
            <p:cNvSpPr/>
            <p:nvPr/>
          </p:nvSpPr>
          <p:spPr>
            <a:xfrm>
              <a:off x="2106659"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69"/>
            <p:cNvSpPr/>
            <p:nvPr/>
          </p:nvSpPr>
          <p:spPr>
            <a:xfrm>
              <a:off x="2105858" y="1674515"/>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69"/>
            <p:cNvSpPr/>
            <p:nvPr/>
          </p:nvSpPr>
          <p:spPr>
            <a:xfrm>
              <a:off x="2107134"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69"/>
            <p:cNvSpPr/>
            <p:nvPr/>
          </p:nvSpPr>
          <p:spPr>
            <a:xfrm>
              <a:off x="2106183" y="1674475"/>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69"/>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69"/>
            <p:cNvSpPr/>
            <p:nvPr/>
          </p:nvSpPr>
          <p:spPr>
            <a:xfrm>
              <a:off x="2101771" y="1676416"/>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69"/>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69"/>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69"/>
            <p:cNvSpPr/>
            <p:nvPr/>
          </p:nvSpPr>
          <p:spPr>
            <a:xfrm>
              <a:off x="2101676" y="167628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69"/>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69"/>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69"/>
            <p:cNvSpPr/>
            <p:nvPr/>
          </p:nvSpPr>
          <p:spPr>
            <a:xfrm>
              <a:off x="2143304" y="1674760"/>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69"/>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69"/>
            <p:cNvSpPr/>
            <p:nvPr/>
          </p:nvSpPr>
          <p:spPr>
            <a:xfrm>
              <a:off x="2143304" y="1672044"/>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69"/>
            <p:cNvSpPr/>
            <p:nvPr/>
          </p:nvSpPr>
          <p:spPr>
            <a:xfrm>
              <a:off x="2143304" y="1673524"/>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69"/>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69"/>
            <p:cNvSpPr/>
            <p:nvPr/>
          </p:nvSpPr>
          <p:spPr>
            <a:xfrm>
              <a:off x="2143589" y="1667251"/>
              <a:ext cx="68" cy="394"/>
            </a:xfrm>
            <a:custGeom>
              <a:rect b="b" l="l" r="r" t="t"/>
              <a:pathLst>
                <a:path extrusionOk="0" h="29" w="5">
                  <a:moveTo>
                    <a:pt x="4"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69"/>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69"/>
            <p:cNvSpPr/>
            <p:nvPr/>
          </p:nvSpPr>
          <p:spPr>
            <a:xfrm>
              <a:off x="2184336" y="17022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69"/>
            <p:cNvSpPr/>
            <p:nvPr/>
          </p:nvSpPr>
          <p:spPr>
            <a:xfrm>
              <a:off x="2184376" y="170266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69"/>
            <p:cNvSpPr/>
            <p:nvPr/>
          </p:nvSpPr>
          <p:spPr>
            <a:xfrm>
              <a:off x="2184376" y="17024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69"/>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69"/>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69"/>
            <p:cNvSpPr/>
            <p:nvPr/>
          </p:nvSpPr>
          <p:spPr>
            <a:xfrm>
              <a:off x="2184241" y="1703558"/>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69"/>
            <p:cNvSpPr/>
            <p:nvPr/>
          </p:nvSpPr>
          <p:spPr>
            <a:xfrm>
              <a:off x="2184145" y="170403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69"/>
            <p:cNvSpPr/>
            <p:nvPr/>
          </p:nvSpPr>
          <p:spPr>
            <a:xfrm>
              <a:off x="2185422" y="169952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69"/>
            <p:cNvSpPr/>
            <p:nvPr/>
          </p:nvSpPr>
          <p:spPr>
            <a:xfrm>
              <a:off x="2184336" y="17029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69"/>
            <p:cNvSpPr/>
            <p:nvPr/>
          </p:nvSpPr>
          <p:spPr>
            <a:xfrm>
              <a:off x="2184336" y="170323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69"/>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69"/>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69"/>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69"/>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69"/>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69"/>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69"/>
            <p:cNvSpPr/>
            <p:nvPr/>
          </p:nvSpPr>
          <p:spPr>
            <a:xfrm>
              <a:off x="2190649" y="16926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69"/>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69"/>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69"/>
            <p:cNvSpPr/>
            <p:nvPr/>
          </p:nvSpPr>
          <p:spPr>
            <a:xfrm>
              <a:off x="2186331" y="1673334"/>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69"/>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69"/>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69"/>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69"/>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69"/>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69"/>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69"/>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69"/>
            <p:cNvSpPr/>
            <p:nvPr/>
          </p:nvSpPr>
          <p:spPr>
            <a:xfrm>
              <a:off x="2190989" y="168511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69"/>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69"/>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69"/>
            <p:cNvSpPr/>
            <p:nvPr/>
          </p:nvSpPr>
          <p:spPr>
            <a:xfrm>
              <a:off x="2192740" y="1702512"/>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69"/>
            <p:cNvSpPr/>
            <p:nvPr/>
          </p:nvSpPr>
          <p:spPr>
            <a:xfrm>
              <a:off x="2194546" y="1703272"/>
              <a:ext cx="679" cy="353"/>
            </a:xfrm>
            <a:custGeom>
              <a:rect b="b" l="l" r="r" t="t"/>
              <a:pathLst>
                <a:path extrusionOk="0" h="26" w="50">
                  <a:moveTo>
                    <a:pt x="50"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69"/>
            <p:cNvSpPr/>
            <p:nvPr/>
          </p:nvSpPr>
          <p:spPr>
            <a:xfrm>
              <a:off x="2193270" y="1702661"/>
              <a:ext cx="299" cy="149"/>
            </a:xfrm>
            <a:custGeom>
              <a:rect b="b" l="l" r="r" t="t"/>
              <a:pathLst>
                <a:path extrusionOk="0" h="11" w="22">
                  <a:moveTo>
                    <a:pt x="2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69"/>
            <p:cNvSpPr/>
            <p:nvPr/>
          </p:nvSpPr>
          <p:spPr>
            <a:xfrm>
              <a:off x="2195646" y="1703843"/>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69"/>
            <p:cNvSpPr/>
            <p:nvPr/>
          </p:nvSpPr>
          <p:spPr>
            <a:xfrm>
              <a:off x="2196067" y="1672098"/>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69"/>
            <p:cNvSpPr/>
            <p:nvPr/>
          </p:nvSpPr>
          <p:spPr>
            <a:xfrm>
              <a:off x="2197017" y="1672289"/>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69"/>
            <p:cNvSpPr/>
            <p:nvPr/>
          </p:nvSpPr>
          <p:spPr>
            <a:xfrm>
              <a:off x="2196596" y="167219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69"/>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69"/>
            <p:cNvSpPr/>
            <p:nvPr/>
          </p:nvSpPr>
          <p:spPr>
            <a:xfrm>
              <a:off x="2196311" y="167213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69"/>
            <p:cNvSpPr/>
            <p:nvPr/>
          </p:nvSpPr>
          <p:spPr>
            <a:xfrm>
              <a:off x="2197397" y="1672614"/>
              <a:ext cx="68" cy="109"/>
            </a:xfrm>
            <a:custGeom>
              <a:rect b="b" l="l" r="r" t="t"/>
              <a:pathLst>
                <a:path extrusionOk="0" h="8" w="5">
                  <a:moveTo>
                    <a:pt x="4"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69"/>
            <p:cNvSpPr/>
            <p:nvPr/>
          </p:nvSpPr>
          <p:spPr>
            <a:xfrm>
              <a:off x="2197546" y="1672900"/>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69"/>
            <p:cNvSpPr/>
            <p:nvPr/>
          </p:nvSpPr>
          <p:spPr>
            <a:xfrm>
              <a:off x="2197302" y="167232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69"/>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69"/>
            <p:cNvSpPr/>
            <p:nvPr/>
          </p:nvSpPr>
          <p:spPr>
            <a:xfrm>
              <a:off x="2198253" y="1673904"/>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69"/>
            <p:cNvSpPr/>
            <p:nvPr/>
          </p:nvSpPr>
          <p:spPr>
            <a:xfrm>
              <a:off x="2198022" y="1673565"/>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69"/>
            <p:cNvSpPr/>
            <p:nvPr/>
          </p:nvSpPr>
          <p:spPr>
            <a:xfrm>
              <a:off x="2197777" y="1673280"/>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69"/>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69"/>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69"/>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69"/>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69"/>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69"/>
            <p:cNvSpPr/>
            <p:nvPr/>
          </p:nvSpPr>
          <p:spPr>
            <a:xfrm>
              <a:off x="2200208" y="1705703"/>
              <a:ext cx="2444" cy="489"/>
            </a:xfrm>
            <a:custGeom>
              <a:rect b="b" l="l" r="r" t="t"/>
              <a:pathLst>
                <a:path extrusionOk="0" h="36" w="180">
                  <a:moveTo>
                    <a:pt x="179" y="0"/>
                  </a:moveTo>
                  <a:lnTo>
                    <a:pt x="0"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69"/>
            <p:cNvSpPr/>
            <p:nvPr/>
          </p:nvSpPr>
          <p:spPr>
            <a:xfrm>
              <a:off x="2207906" y="1704657"/>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69"/>
            <p:cNvSpPr/>
            <p:nvPr/>
          </p:nvSpPr>
          <p:spPr>
            <a:xfrm>
              <a:off x="2208857" y="1704467"/>
              <a:ext cx="543" cy="109"/>
            </a:xfrm>
            <a:custGeom>
              <a:rect b="b" l="l" r="r" t="t"/>
              <a:pathLst>
                <a:path extrusionOk="0" h="8" w="40">
                  <a:moveTo>
                    <a:pt x="39"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69"/>
            <p:cNvSpPr/>
            <p:nvPr/>
          </p:nvSpPr>
          <p:spPr>
            <a:xfrm>
              <a:off x="2206100" y="1704942"/>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69"/>
            <p:cNvSpPr/>
            <p:nvPr/>
          </p:nvSpPr>
          <p:spPr>
            <a:xfrm>
              <a:off x="2209766" y="1704318"/>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69"/>
            <p:cNvSpPr/>
            <p:nvPr/>
          </p:nvSpPr>
          <p:spPr>
            <a:xfrm>
              <a:off x="2203493" y="1705418"/>
              <a:ext cx="625" cy="149"/>
            </a:xfrm>
            <a:custGeom>
              <a:rect b="b" l="l" r="r" t="t"/>
              <a:pathLst>
                <a:path extrusionOk="0" h="11" w="46">
                  <a:moveTo>
                    <a:pt x="46"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69"/>
            <p:cNvSpPr/>
            <p:nvPr/>
          </p:nvSpPr>
          <p:spPr>
            <a:xfrm>
              <a:off x="2210662" y="1704182"/>
              <a:ext cx="489" cy="109"/>
            </a:xfrm>
            <a:custGeom>
              <a:rect b="b" l="l" r="r" t="t"/>
              <a:pathLst>
                <a:path extrusionOk="0" h="8" w="36">
                  <a:moveTo>
                    <a:pt x="36"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69"/>
            <p:cNvSpPr/>
            <p:nvPr/>
          </p:nvSpPr>
          <p:spPr>
            <a:xfrm>
              <a:off x="2205150" y="1705078"/>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69"/>
            <p:cNvSpPr/>
            <p:nvPr/>
          </p:nvSpPr>
          <p:spPr>
            <a:xfrm>
              <a:off x="2202679" y="1705553"/>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69"/>
            <p:cNvSpPr/>
            <p:nvPr/>
          </p:nvSpPr>
          <p:spPr>
            <a:xfrm>
              <a:off x="2204295" y="1705268"/>
              <a:ext cx="679" cy="109"/>
            </a:xfrm>
            <a:custGeom>
              <a:rect b="b" l="l" r="r" t="t"/>
              <a:pathLst>
                <a:path extrusionOk="0" h="8" w="50">
                  <a:moveTo>
                    <a:pt x="50"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69"/>
            <p:cNvSpPr/>
            <p:nvPr/>
          </p:nvSpPr>
          <p:spPr>
            <a:xfrm>
              <a:off x="2207010" y="1704793"/>
              <a:ext cx="584" cy="109"/>
            </a:xfrm>
            <a:custGeom>
              <a:rect b="b" l="l" r="r" t="t"/>
              <a:pathLst>
                <a:path extrusionOk="0" h="8" w="43">
                  <a:moveTo>
                    <a:pt x="4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69"/>
            <p:cNvSpPr/>
            <p:nvPr/>
          </p:nvSpPr>
          <p:spPr>
            <a:xfrm>
              <a:off x="2189604" y="1699050"/>
              <a:ext cx="299" cy="339"/>
            </a:xfrm>
            <a:custGeom>
              <a:rect b="b" l="l" r="r" t="t"/>
              <a:pathLst>
                <a:path extrusionOk="0" h="25" w="22">
                  <a:moveTo>
                    <a:pt x="2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69"/>
            <p:cNvSpPr/>
            <p:nvPr/>
          </p:nvSpPr>
          <p:spPr>
            <a:xfrm>
              <a:off x="2190364" y="1699946"/>
              <a:ext cx="353" cy="394"/>
            </a:xfrm>
            <a:custGeom>
              <a:rect b="b" l="l" r="r" t="t"/>
              <a:pathLst>
                <a:path extrusionOk="0" h="29" w="26">
                  <a:moveTo>
                    <a:pt x="25"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69"/>
            <p:cNvSpPr/>
            <p:nvPr/>
          </p:nvSpPr>
          <p:spPr>
            <a:xfrm>
              <a:off x="2191314" y="1701046"/>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69"/>
            <p:cNvSpPr/>
            <p:nvPr/>
          </p:nvSpPr>
          <p:spPr>
            <a:xfrm>
              <a:off x="2188178" y="1697475"/>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69"/>
            <p:cNvSpPr/>
            <p:nvPr/>
          </p:nvSpPr>
          <p:spPr>
            <a:xfrm>
              <a:off x="2188843" y="1698235"/>
              <a:ext cx="299" cy="353"/>
            </a:xfrm>
            <a:custGeom>
              <a:rect b="b" l="l" r="r" t="t"/>
              <a:pathLst>
                <a:path extrusionOk="0" h="26" w="22">
                  <a:moveTo>
                    <a:pt x="22"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69"/>
            <p:cNvSpPr/>
            <p:nvPr/>
          </p:nvSpPr>
          <p:spPr>
            <a:xfrm>
              <a:off x="2191980" y="1701901"/>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69"/>
            <p:cNvSpPr/>
            <p:nvPr/>
          </p:nvSpPr>
          <p:spPr>
            <a:xfrm>
              <a:off x="2187513" y="1696769"/>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089" name="Shape 8089"/>
        <p:cNvGrpSpPr/>
        <p:nvPr/>
      </p:nvGrpSpPr>
      <p:grpSpPr>
        <a:xfrm>
          <a:off x="0" y="0"/>
          <a:ext cx="0" cy="0"/>
          <a:chOff x="0" y="0"/>
          <a:chExt cx="0" cy="0"/>
        </a:xfrm>
      </p:grpSpPr>
      <p:grpSp>
        <p:nvGrpSpPr>
          <p:cNvPr id="8090" name="Google Shape;8090;p70"/>
          <p:cNvGrpSpPr/>
          <p:nvPr/>
        </p:nvGrpSpPr>
        <p:grpSpPr>
          <a:xfrm>
            <a:off x="2100561" y="3398658"/>
            <a:ext cx="1102891" cy="760337"/>
            <a:chOff x="4967783" y="2151471"/>
            <a:chExt cx="3920692" cy="2702940"/>
          </a:xfrm>
        </p:grpSpPr>
        <p:grpSp>
          <p:nvGrpSpPr>
            <p:cNvPr id="8091" name="Google Shape;8091;p70"/>
            <p:cNvGrpSpPr/>
            <p:nvPr/>
          </p:nvGrpSpPr>
          <p:grpSpPr>
            <a:xfrm>
              <a:off x="5045709" y="2252109"/>
              <a:ext cx="3761071" cy="2501708"/>
              <a:chOff x="2691784" y="1805334"/>
              <a:chExt cx="3761071" cy="2501708"/>
            </a:xfrm>
          </p:grpSpPr>
          <p:sp>
            <p:nvSpPr>
              <p:cNvPr id="8092" name="Google Shape;8092;p70"/>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70"/>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70"/>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70"/>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70"/>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70"/>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70"/>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9" name="Google Shape;8099;p70"/>
            <p:cNvGrpSpPr/>
            <p:nvPr/>
          </p:nvGrpSpPr>
          <p:grpSpPr>
            <a:xfrm>
              <a:off x="4967783" y="2151471"/>
              <a:ext cx="3920692" cy="2702940"/>
              <a:chOff x="2613858" y="1704696"/>
              <a:chExt cx="3920692" cy="2702940"/>
            </a:xfrm>
          </p:grpSpPr>
          <p:sp>
            <p:nvSpPr>
              <p:cNvPr id="8100" name="Google Shape;8100;p70"/>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70"/>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70"/>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70"/>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70"/>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05" name="Google Shape;8105;p70"/>
          <p:cNvGrpSpPr/>
          <p:nvPr/>
        </p:nvGrpSpPr>
        <p:grpSpPr>
          <a:xfrm>
            <a:off x="3504470" y="1286935"/>
            <a:ext cx="1561911" cy="708580"/>
            <a:chOff x="3530532" y="1496185"/>
            <a:chExt cx="1561911" cy="708580"/>
          </a:xfrm>
        </p:grpSpPr>
        <p:grpSp>
          <p:nvGrpSpPr>
            <p:cNvPr id="8106" name="Google Shape;8106;p70"/>
            <p:cNvGrpSpPr/>
            <p:nvPr/>
          </p:nvGrpSpPr>
          <p:grpSpPr>
            <a:xfrm>
              <a:off x="3720318" y="1857562"/>
              <a:ext cx="1372125" cy="54"/>
              <a:chOff x="3720318" y="1857562"/>
              <a:chExt cx="1372125" cy="54"/>
            </a:xfrm>
          </p:grpSpPr>
          <p:cxnSp>
            <p:nvCxnSpPr>
              <p:cNvPr id="8107" name="Google Shape;8107;p70"/>
              <p:cNvCxnSpPr>
                <a:endCxn id="8108" idx="2"/>
              </p:cNvCxnSpPr>
              <p:nvPr/>
            </p:nvCxnSpPr>
            <p:spPr>
              <a:xfrm>
                <a:off x="4440243" y="1857616"/>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8109" name="Google Shape;8109;p70"/>
              <p:cNvCxnSpPr/>
              <p:nvPr/>
            </p:nvCxnSpPr>
            <p:spPr>
              <a:xfrm>
                <a:off x="4074943"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8110" name="Google Shape;8110;p70"/>
              <p:cNvCxnSpPr/>
              <p:nvPr/>
            </p:nvCxnSpPr>
            <p:spPr>
              <a:xfrm>
                <a:off x="3720318"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8111" name="Google Shape;8111;p70"/>
              <p:cNvCxnSpPr>
                <a:stCxn id="8108" idx="6"/>
              </p:cNvCxnSpPr>
              <p:nvPr/>
            </p:nvCxnSpPr>
            <p:spPr>
              <a:xfrm>
                <a:off x="4801443" y="1857616"/>
                <a:ext cx="291000" cy="0"/>
              </a:xfrm>
              <a:prstGeom prst="straightConnector1">
                <a:avLst/>
              </a:prstGeom>
              <a:noFill/>
              <a:ln cap="flat" cmpd="sng" w="9525">
                <a:solidFill>
                  <a:srgbClr val="A5B7C6"/>
                </a:solidFill>
                <a:prstDash val="solid"/>
                <a:round/>
                <a:headEnd len="med" w="med" type="none"/>
                <a:tailEnd len="med" w="med" type="triangle"/>
              </a:ln>
            </p:spPr>
          </p:cxnSp>
        </p:grpSp>
        <p:grpSp>
          <p:nvGrpSpPr>
            <p:cNvPr id="8112" name="Google Shape;8112;p70"/>
            <p:cNvGrpSpPr/>
            <p:nvPr/>
          </p:nvGrpSpPr>
          <p:grpSpPr>
            <a:xfrm>
              <a:off x="3567462" y="1496185"/>
              <a:ext cx="286500" cy="272914"/>
              <a:chOff x="3567462" y="1496185"/>
              <a:chExt cx="286500" cy="272914"/>
            </a:xfrm>
          </p:grpSpPr>
          <p:cxnSp>
            <p:nvCxnSpPr>
              <p:cNvPr id="8113" name="Google Shape;8113;p70"/>
              <p:cNvCxnSpPr/>
              <p:nvPr/>
            </p:nvCxnSpPr>
            <p:spPr>
              <a:xfrm rot="10800000">
                <a:off x="3626625"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8114" name="Google Shape;8114;p70"/>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15" name="Google Shape;8115;p70"/>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70"/>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17" name="Google Shape;8117;p70"/>
            <p:cNvGrpSpPr/>
            <p:nvPr/>
          </p:nvGrpSpPr>
          <p:grpSpPr>
            <a:xfrm>
              <a:off x="3929014" y="1960574"/>
              <a:ext cx="286500" cy="242342"/>
              <a:chOff x="3929014" y="1960574"/>
              <a:chExt cx="286500" cy="242342"/>
            </a:xfrm>
          </p:grpSpPr>
          <p:cxnSp>
            <p:nvCxnSpPr>
              <p:cNvPr id="8118" name="Google Shape;8118;p70"/>
              <p:cNvCxnSpPr/>
              <p:nvPr/>
            </p:nvCxnSpPr>
            <p:spPr>
              <a:xfrm rot="10800000">
                <a:off x="3988400" y="1960574"/>
                <a:ext cx="0" cy="144300"/>
              </a:xfrm>
              <a:prstGeom prst="straightConnector1">
                <a:avLst/>
              </a:prstGeom>
              <a:noFill/>
              <a:ln cap="flat" cmpd="sng" w="9525">
                <a:solidFill>
                  <a:srgbClr val="A5B7C6"/>
                </a:solidFill>
                <a:prstDash val="solid"/>
                <a:round/>
                <a:headEnd len="med" w="med" type="none"/>
                <a:tailEnd len="med" w="med" type="none"/>
              </a:ln>
            </p:spPr>
          </p:cxnSp>
          <p:sp>
            <p:nvSpPr>
              <p:cNvPr id="8119" name="Google Shape;8119;p70"/>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0" name="Google Shape;8120;p70"/>
            <p:cNvGrpSpPr/>
            <p:nvPr/>
          </p:nvGrpSpPr>
          <p:grpSpPr>
            <a:xfrm>
              <a:off x="4290828" y="1496185"/>
              <a:ext cx="286500" cy="272914"/>
              <a:chOff x="4290828" y="1496185"/>
              <a:chExt cx="286500" cy="272914"/>
            </a:xfrm>
          </p:grpSpPr>
          <p:cxnSp>
            <p:nvCxnSpPr>
              <p:cNvPr id="8121" name="Google Shape;8121;p70"/>
              <p:cNvCxnSpPr/>
              <p:nvPr/>
            </p:nvCxnSpPr>
            <p:spPr>
              <a:xfrm rot="10800000">
                <a:off x="4350000"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8122" name="Google Shape;8122;p70"/>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23" name="Google Shape;8123;p70"/>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70"/>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24" name="Google Shape;8124;p70"/>
            <p:cNvGrpSpPr/>
            <p:nvPr/>
          </p:nvGrpSpPr>
          <p:grpSpPr>
            <a:xfrm>
              <a:off x="4657726" y="1959674"/>
              <a:ext cx="286500" cy="245092"/>
              <a:chOff x="4657726" y="1959674"/>
              <a:chExt cx="286500" cy="245092"/>
            </a:xfrm>
          </p:grpSpPr>
          <p:cxnSp>
            <p:nvCxnSpPr>
              <p:cNvPr id="8125" name="Google Shape;8125;p70"/>
              <p:cNvCxnSpPr/>
              <p:nvPr/>
            </p:nvCxnSpPr>
            <p:spPr>
              <a:xfrm rot="10800000">
                <a:off x="4707475" y="1959674"/>
                <a:ext cx="0" cy="145200"/>
              </a:xfrm>
              <a:prstGeom prst="straightConnector1">
                <a:avLst/>
              </a:prstGeom>
              <a:noFill/>
              <a:ln cap="flat" cmpd="sng" w="9525">
                <a:solidFill>
                  <a:srgbClr val="A5B7C6"/>
                </a:solidFill>
                <a:prstDash val="solid"/>
                <a:round/>
                <a:headEnd len="med" w="med" type="none"/>
                <a:tailEnd len="med" w="med" type="none"/>
              </a:ln>
            </p:spPr>
          </p:cxnSp>
          <p:sp>
            <p:nvSpPr>
              <p:cNvPr id="8126" name="Google Shape;8126;p70"/>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27" name="Google Shape;8127;p70"/>
          <p:cNvGrpSpPr/>
          <p:nvPr/>
        </p:nvGrpSpPr>
        <p:grpSpPr>
          <a:xfrm>
            <a:off x="3486489" y="2149032"/>
            <a:ext cx="1597032" cy="378649"/>
            <a:chOff x="3512551" y="2358282"/>
            <a:chExt cx="1597032" cy="378649"/>
          </a:xfrm>
        </p:grpSpPr>
        <p:grpSp>
          <p:nvGrpSpPr>
            <p:cNvPr id="8128" name="Google Shape;8128;p70"/>
            <p:cNvGrpSpPr/>
            <p:nvPr/>
          </p:nvGrpSpPr>
          <p:grpSpPr>
            <a:xfrm>
              <a:off x="3738198" y="2553002"/>
              <a:ext cx="1145834" cy="117"/>
              <a:chOff x="3738198" y="2553002"/>
              <a:chExt cx="1145834" cy="117"/>
            </a:xfrm>
          </p:grpSpPr>
          <p:cxnSp>
            <p:nvCxnSpPr>
              <p:cNvPr id="8129" name="Google Shape;8129;p70"/>
              <p:cNvCxnSpPr/>
              <p:nvPr/>
            </p:nvCxnSpPr>
            <p:spPr>
              <a:xfrm>
                <a:off x="4195395"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8130" name="Google Shape;8130;p70"/>
              <p:cNvCxnSpPr/>
              <p:nvPr/>
            </p:nvCxnSpPr>
            <p:spPr>
              <a:xfrm>
                <a:off x="4652432"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8131" name="Google Shape;8131;p70"/>
              <p:cNvCxnSpPr>
                <a:stCxn id="8132" idx="6"/>
                <a:endCxn id="8133" idx="2"/>
              </p:cNvCxnSpPr>
              <p:nvPr/>
            </p:nvCxnSpPr>
            <p:spPr>
              <a:xfrm>
                <a:off x="3738198" y="2553118"/>
                <a:ext cx="231300" cy="0"/>
              </a:xfrm>
              <a:prstGeom prst="straightConnector1">
                <a:avLst/>
              </a:prstGeom>
              <a:noFill/>
              <a:ln cap="flat" cmpd="sng" w="9525">
                <a:solidFill>
                  <a:srgbClr val="435D74"/>
                </a:solidFill>
                <a:prstDash val="solid"/>
                <a:round/>
                <a:headEnd len="med" w="med" type="none"/>
                <a:tailEnd len="med" w="med" type="none"/>
              </a:ln>
            </p:spPr>
          </p:cxnSp>
        </p:grpSp>
        <p:grpSp>
          <p:nvGrpSpPr>
            <p:cNvPr id="8134" name="Google Shape;8134;p70"/>
            <p:cNvGrpSpPr/>
            <p:nvPr/>
          </p:nvGrpSpPr>
          <p:grpSpPr>
            <a:xfrm>
              <a:off x="3969644" y="2440153"/>
              <a:ext cx="225900" cy="296779"/>
              <a:chOff x="3969644" y="2440153"/>
              <a:chExt cx="225900" cy="296779"/>
            </a:xfrm>
          </p:grpSpPr>
          <p:cxnSp>
            <p:nvCxnSpPr>
              <p:cNvPr id="8135" name="Google Shape;8135;p70"/>
              <p:cNvCxnSpPr/>
              <p:nvPr/>
            </p:nvCxnSpPr>
            <p:spPr>
              <a:xfrm>
                <a:off x="4082390" y="2637031"/>
                <a:ext cx="0" cy="99900"/>
              </a:xfrm>
              <a:prstGeom prst="straightConnector1">
                <a:avLst/>
              </a:prstGeom>
              <a:noFill/>
              <a:ln cap="flat" cmpd="sng" w="9525">
                <a:solidFill>
                  <a:srgbClr val="435D74"/>
                </a:solidFill>
                <a:prstDash val="solid"/>
                <a:round/>
                <a:headEnd len="med" w="med" type="none"/>
                <a:tailEnd len="med" w="med" type="none"/>
              </a:ln>
            </p:spPr>
          </p:cxnSp>
          <p:sp>
            <p:nvSpPr>
              <p:cNvPr id="8133" name="Google Shape;8133;p70"/>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70"/>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7" name="Google Shape;8137;p70"/>
            <p:cNvGrpSpPr/>
            <p:nvPr/>
          </p:nvGrpSpPr>
          <p:grpSpPr>
            <a:xfrm>
              <a:off x="4426818" y="2358282"/>
              <a:ext cx="225600" cy="307471"/>
              <a:chOff x="4426818" y="2358282"/>
              <a:chExt cx="225600" cy="307471"/>
            </a:xfrm>
          </p:grpSpPr>
          <p:cxnSp>
            <p:nvCxnSpPr>
              <p:cNvPr id="8138" name="Google Shape;8138;p70"/>
              <p:cNvCxnSpPr>
                <a:stCxn id="8139" idx="0"/>
              </p:cNvCxnSpPr>
              <p:nvPr/>
            </p:nvCxnSpPr>
            <p:spPr>
              <a:xfrm rot="10800000">
                <a:off x="4539644" y="2358282"/>
                <a:ext cx="0" cy="110700"/>
              </a:xfrm>
              <a:prstGeom prst="straightConnector1">
                <a:avLst/>
              </a:prstGeom>
              <a:noFill/>
              <a:ln cap="flat" cmpd="sng" w="9525">
                <a:solidFill>
                  <a:srgbClr val="435D74"/>
                </a:solidFill>
                <a:prstDash val="solid"/>
                <a:round/>
                <a:headEnd len="med" w="med" type="none"/>
                <a:tailEnd len="med" w="med" type="none"/>
              </a:ln>
            </p:spPr>
          </p:cxnSp>
          <p:sp>
            <p:nvSpPr>
              <p:cNvPr id="8140" name="Google Shape;8140;p70"/>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70"/>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1" name="Google Shape;8141;p70"/>
            <p:cNvGrpSpPr/>
            <p:nvPr/>
          </p:nvGrpSpPr>
          <p:grpSpPr>
            <a:xfrm>
              <a:off x="4883984" y="2440153"/>
              <a:ext cx="225600" cy="296479"/>
              <a:chOff x="4883984" y="2440153"/>
              <a:chExt cx="225600" cy="296479"/>
            </a:xfrm>
          </p:grpSpPr>
          <p:cxnSp>
            <p:nvCxnSpPr>
              <p:cNvPr id="8142" name="Google Shape;8142;p70"/>
              <p:cNvCxnSpPr/>
              <p:nvPr/>
            </p:nvCxnSpPr>
            <p:spPr>
              <a:xfrm>
                <a:off x="4996858" y="2637031"/>
                <a:ext cx="0" cy="99600"/>
              </a:xfrm>
              <a:prstGeom prst="straightConnector1">
                <a:avLst/>
              </a:prstGeom>
              <a:noFill/>
              <a:ln cap="flat" cmpd="sng" w="9525">
                <a:solidFill>
                  <a:srgbClr val="435D74"/>
                </a:solidFill>
                <a:prstDash val="solid"/>
                <a:round/>
                <a:headEnd len="med" w="med" type="none"/>
                <a:tailEnd len="med" w="med" type="none"/>
              </a:ln>
            </p:spPr>
          </p:cxnSp>
          <p:sp>
            <p:nvSpPr>
              <p:cNvPr id="8143" name="Google Shape;8143;p70"/>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70"/>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5" name="Google Shape;8145;p70"/>
            <p:cNvGrpSpPr/>
            <p:nvPr/>
          </p:nvGrpSpPr>
          <p:grpSpPr>
            <a:xfrm>
              <a:off x="3512551" y="2358356"/>
              <a:ext cx="225647" cy="307629"/>
              <a:chOff x="2182679" y="2005014"/>
              <a:chExt cx="792300" cy="1080158"/>
            </a:xfrm>
          </p:grpSpPr>
          <p:cxnSp>
            <p:nvCxnSpPr>
              <p:cNvPr id="8146" name="Google Shape;8146;p70"/>
              <p:cNvCxnSpPr>
                <a:stCxn id="8147" idx="0"/>
              </p:cNvCxnSpPr>
              <p:nvPr/>
            </p:nvCxnSpPr>
            <p:spPr>
              <a:xfrm rot="10800000">
                <a:off x="2578961" y="2005014"/>
                <a:ext cx="0" cy="388800"/>
              </a:xfrm>
              <a:prstGeom prst="straightConnector1">
                <a:avLst/>
              </a:prstGeom>
              <a:noFill/>
              <a:ln cap="flat" cmpd="sng" w="9525">
                <a:solidFill>
                  <a:srgbClr val="435D74"/>
                </a:solidFill>
                <a:prstDash val="solid"/>
                <a:round/>
                <a:headEnd len="med" w="med" type="none"/>
                <a:tailEnd len="med" w="med" type="none"/>
              </a:ln>
            </p:spPr>
          </p:cxnSp>
          <p:sp>
            <p:nvSpPr>
              <p:cNvPr id="8132" name="Google Shape;8132;p70"/>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70"/>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48" name="Google Shape;8148;p70"/>
          <p:cNvGrpSpPr/>
          <p:nvPr/>
        </p:nvGrpSpPr>
        <p:grpSpPr>
          <a:xfrm>
            <a:off x="6846571" y="972829"/>
            <a:ext cx="1559809" cy="722610"/>
            <a:chOff x="634175" y="2986275"/>
            <a:chExt cx="3147949" cy="1458344"/>
          </a:xfrm>
        </p:grpSpPr>
        <p:cxnSp>
          <p:nvCxnSpPr>
            <p:cNvPr id="8149" name="Google Shape;8149;p70"/>
            <p:cNvCxnSpPr>
              <a:stCxn id="8150" idx="4"/>
              <a:endCxn id="8151" idx="0"/>
            </p:cNvCxnSpPr>
            <p:nvPr/>
          </p:nvCxnSpPr>
          <p:spPr>
            <a:xfrm>
              <a:off x="929975" y="3577875"/>
              <a:ext cx="591300" cy="275100"/>
            </a:xfrm>
            <a:prstGeom prst="straightConnector1">
              <a:avLst/>
            </a:prstGeom>
            <a:noFill/>
            <a:ln cap="flat" cmpd="sng" w="9525">
              <a:solidFill>
                <a:srgbClr val="435D74"/>
              </a:solidFill>
              <a:prstDash val="solid"/>
              <a:round/>
              <a:headEnd len="med" w="med" type="none"/>
              <a:tailEnd len="med" w="med" type="none"/>
            </a:ln>
          </p:spPr>
        </p:cxnSp>
        <p:cxnSp>
          <p:nvCxnSpPr>
            <p:cNvPr id="8152" name="Google Shape;8152;p70"/>
            <p:cNvCxnSpPr>
              <a:stCxn id="8151" idx="0"/>
              <a:endCxn id="8153" idx="4"/>
            </p:cNvCxnSpPr>
            <p:nvPr/>
          </p:nvCxnSpPr>
          <p:spPr>
            <a:xfrm flipH="1" rot="10800000">
              <a:off x="1521366" y="3577919"/>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8154" name="Google Shape;8154;p70"/>
            <p:cNvCxnSpPr>
              <a:stCxn id="8153" idx="4"/>
              <a:endCxn id="8155" idx="0"/>
            </p:cNvCxnSpPr>
            <p:nvPr/>
          </p:nvCxnSpPr>
          <p:spPr>
            <a:xfrm>
              <a:off x="2208152" y="3577875"/>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8156" name="Google Shape;8156;p70"/>
            <p:cNvCxnSpPr>
              <a:stCxn id="8155" idx="0"/>
              <a:endCxn id="8157" idx="4"/>
            </p:cNvCxnSpPr>
            <p:nvPr/>
          </p:nvCxnSpPr>
          <p:spPr>
            <a:xfrm flipH="1" rot="10800000">
              <a:off x="2894933" y="3577918"/>
              <a:ext cx="591300" cy="275100"/>
            </a:xfrm>
            <a:prstGeom prst="straightConnector1">
              <a:avLst/>
            </a:prstGeom>
            <a:noFill/>
            <a:ln cap="flat" cmpd="sng" w="9525">
              <a:solidFill>
                <a:srgbClr val="435D74"/>
              </a:solidFill>
              <a:prstDash val="solid"/>
              <a:round/>
              <a:headEnd len="med" w="med" type="none"/>
              <a:tailEnd len="med" w="med" type="none"/>
            </a:ln>
          </p:spPr>
        </p:cxnSp>
        <p:sp>
          <p:nvSpPr>
            <p:cNvPr id="8157" name="Google Shape;8157;p70"/>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153" name="Google Shape;8153;p70"/>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150" name="Google Shape;8150;p70"/>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155" name="Google Shape;8155;p70"/>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151" name="Google Shape;8151;p70"/>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8158" name="Google Shape;8158;p70"/>
          <p:cNvGrpSpPr/>
          <p:nvPr/>
        </p:nvGrpSpPr>
        <p:grpSpPr>
          <a:xfrm>
            <a:off x="3500361" y="2682737"/>
            <a:ext cx="1570719" cy="294123"/>
            <a:chOff x="998425" y="1182125"/>
            <a:chExt cx="1065400" cy="199500"/>
          </a:xfrm>
        </p:grpSpPr>
        <p:sp>
          <p:nvSpPr>
            <p:cNvPr id="8159" name="Google Shape;8159;p70"/>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70"/>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70"/>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70"/>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70"/>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4" name="Google Shape;8164;p70"/>
          <p:cNvGrpSpPr/>
          <p:nvPr/>
        </p:nvGrpSpPr>
        <p:grpSpPr>
          <a:xfrm>
            <a:off x="6843617" y="1800224"/>
            <a:ext cx="1565716" cy="366729"/>
            <a:chOff x="1247650" y="2075423"/>
            <a:chExt cx="6648477" cy="1557238"/>
          </a:xfrm>
        </p:grpSpPr>
        <p:sp>
          <p:nvSpPr>
            <p:cNvPr id="8165" name="Google Shape;8165;p70"/>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70"/>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70"/>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70"/>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70"/>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70"/>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1" name="Google Shape;8171;p70"/>
          <p:cNvGrpSpPr/>
          <p:nvPr/>
        </p:nvGrpSpPr>
        <p:grpSpPr>
          <a:xfrm>
            <a:off x="6827929" y="2949039"/>
            <a:ext cx="1597061" cy="663440"/>
            <a:chOff x="6796238" y="3158297"/>
            <a:chExt cx="1630319" cy="677257"/>
          </a:xfrm>
        </p:grpSpPr>
        <p:cxnSp>
          <p:nvCxnSpPr>
            <p:cNvPr id="8172" name="Google Shape;8172;p70"/>
            <p:cNvCxnSpPr/>
            <p:nvPr/>
          </p:nvCxnSpPr>
          <p:spPr>
            <a:xfrm>
              <a:off x="7012244"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8173" name="Google Shape;8173;p70"/>
            <p:cNvCxnSpPr/>
            <p:nvPr/>
          </p:nvCxnSpPr>
          <p:spPr>
            <a:xfrm>
              <a:off x="7810957"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8174" name="Google Shape;8174;p70"/>
            <p:cNvCxnSpPr/>
            <p:nvPr/>
          </p:nvCxnSpPr>
          <p:spPr>
            <a:xfrm rot="10800000">
              <a:off x="8196652" y="3170826"/>
              <a:ext cx="0" cy="169800"/>
            </a:xfrm>
            <a:prstGeom prst="straightConnector1">
              <a:avLst/>
            </a:prstGeom>
            <a:noFill/>
            <a:ln cap="flat" cmpd="sng" w="9525">
              <a:solidFill>
                <a:srgbClr val="A5B7C6"/>
              </a:solidFill>
              <a:prstDash val="solid"/>
              <a:round/>
              <a:headEnd len="med" w="med" type="none"/>
              <a:tailEnd len="med" w="med" type="diamond"/>
            </a:ln>
          </p:spPr>
        </p:cxnSp>
        <p:cxnSp>
          <p:nvCxnSpPr>
            <p:cNvPr id="8175" name="Google Shape;8175;p70"/>
            <p:cNvCxnSpPr/>
            <p:nvPr/>
          </p:nvCxnSpPr>
          <p:spPr>
            <a:xfrm rot="10800000">
              <a:off x="7411601" y="3158297"/>
              <a:ext cx="0" cy="170700"/>
            </a:xfrm>
            <a:prstGeom prst="straightConnector1">
              <a:avLst/>
            </a:prstGeom>
            <a:noFill/>
            <a:ln cap="flat" cmpd="sng" w="9525">
              <a:solidFill>
                <a:srgbClr val="A5B7C6"/>
              </a:solidFill>
              <a:prstDash val="solid"/>
              <a:round/>
              <a:headEnd len="med" w="med" type="none"/>
              <a:tailEnd len="med" w="med" type="diamond"/>
            </a:ln>
          </p:spPr>
        </p:cxnSp>
        <p:grpSp>
          <p:nvGrpSpPr>
            <p:cNvPr id="8176" name="Google Shape;8176;p70"/>
            <p:cNvGrpSpPr/>
            <p:nvPr/>
          </p:nvGrpSpPr>
          <p:grpSpPr>
            <a:xfrm>
              <a:off x="6796238" y="3311904"/>
              <a:ext cx="1630319" cy="377697"/>
              <a:chOff x="6796238" y="3311904"/>
              <a:chExt cx="1630319" cy="377697"/>
            </a:xfrm>
          </p:grpSpPr>
          <p:sp>
            <p:nvSpPr>
              <p:cNvPr id="8177" name="Google Shape;8177;p70"/>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70"/>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70"/>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80" name="Google Shape;8180;p70"/>
          <p:cNvGrpSpPr/>
          <p:nvPr/>
        </p:nvGrpSpPr>
        <p:grpSpPr>
          <a:xfrm>
            <a:off x="5349067" y="970431"/>
            <a:ext cx="1368606" cy="1593805"/>
            <a:chOff x="1839112" y="2209163"/>
            <a:chExt cx="1918159" cy="2233784"/>
          </a:xfrm>
        </p:grpSpPr>
        <p:sp>
          <p:nvSpPr>
            <p:cNvPr id="8181" name="Google Shape;8181;p70"/>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70"/>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70"/>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184" name="Google Shape;8184;p70"/>
            <p:cNvCxnSpPr>
              <a:stCxn id="8181" idx="6"/>
              <a:endCxn id="8182" idx="2"/>
            </p:cNvCxnSpPr>
            <p:nvPr/>
          </p:nvCxnSpPr>
          <p:spPr>
            <a:xfrm>
              <a:off x="2414212" y="2496713"/>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8185" name="Google Shape;8185;p70"/>
            <p:cNvCxnSpPr>
              <a:stCxn id="8182" idx="4"/>
              <a:endCxn id="8186" idx="0"/>
            </p:cNvCxnSpPr>
            <p:nvPr/>
          </p:nvCxnSpPr>
          <p:spPr>
            <a:xfrm rot="5400000">
              <a:off x="2669921" y="2240963"/>
              <a:ext cx="256500" cy="1343100"/>
            </a:xfrm>
            <a:prstGeom prst="bentConnector3">
              <a:avLst>
                <a:gd fmla="val 50000" name="adj1"/>
              </a:avLst>
            </a:prstGeom>
            <a:noFill/>
            <a:ln cap="flat" cmpd="sng" w="9525">
              <a:solidFill>
                <a:srgbClr val="325D79"/>
              </a:solidFill>
              <a:prstDash val="solid"/>
              <a:round/>
              <a:headEnd len="med" w="med" type="none"/>
              <a:tailEnd len="med" w="med" type="none"/>
            </a:ln>
          </p:spPr>
        </p:cxnSp>
        <p:cxnSp>
          <p:nvCxnSpPr>
            <p:cNvPr id="8187" name="Google Shape;8187;p70"/>
            <p:cNvCxnSpPr>
              <a:stCxn id="8186" idx="6"/>
              <a:endCxn id="8183" idx="2"/>
            </p:cNvCxnSpPr>
            <p:nvPr/>
          </p:nvCxnSpPr>
          <p:spPr>
            <a:xfrm>
              <a:off x="2414212" y="3328316"/>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8188" name="Google Shape;8188;p70"/>
            <p:cNvCxnSpPr>
              <a:stCxn id="8183" idx="4"/>
              <a:endCxn id="8189" idx="0"/>
            </p:cNvCxnSpPr>
            <p:nvPr/>
          </p:nvCxnSpPr>
          <p:spPr>
            <a:xfrm rot="5400000">
              <a:off x="2672171" y="3070316"/>
              <a:ext cx="252000" cy="1343100"/>
            </a:xfrm>
            <a:prstGeom prst="bentConnector3">
              <a:avLst>
                <a:gd fmla="val 49996" name="adj1"/>
              </a:avLst>
            </a:prstGeom>
            <a:noFill/>
            <a:ln cap="flat" cmpd="sng" w="9525">
              <a:solidFill>
                <a:srgbClr val="325D79"/>
              </a:solidFill>
              <a:prstDash val="solid"/>
              <a:round/>
              <a:headEnd len="med" w="med" type="none"/>
              <a:tailEnd len="med" w="med" type="none"/>
            </a:ln>
          </p:spPr>
        </p:cxnSp>
        <p:sp>
          <p:nvSpPr>
            <p:cNvPr id="8186" name="Google Shape;8186;p70"/>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70"/>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70"/>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191" name="Google Shape;8191;p70"/>
            <p:cNvCxnSpPr>
              <a:endCxn id="8190" idx="2"/>
            </p:cNvCxnSpPr>
            <p:nvPr/>
          </p:nvCxnSpPr>
          <p:spPr>
            <a:xfrm>
              <a:off x="2413871" y="4154498"/>
              <a:ext cx="768300" cy="900"/>
            </a:xfrm>
            <a:prstGeom prst="bentConnector3">
              <a:avLst>
                <a:gd fmla="val 50000" name="adj1"/>
              </a:avLst>
            </a:prstGeom>
            <a:noFill/>
            <a:ln cap="flat" cmpd="sng" w="9525">
              <a:solidFill>
                <a:srgbClr val="325D79"/>
              </a:solidFill>
              <a:prstDash val="solid"/>
              <a:round/>
              <a:headEnd len="med" w="med" type="none"/>
              <a:tailEnd len="med" w="med" type="none"/>
            </a:ln>
          </p:spPr>
        </p:cxnSp>
      </p:grpSp>
      <p:grpSp>
        <p:nvGrpSpPr>
          <p:cNvPr id="8192" name="Google Shape;8192;p70"/>
          <p:cNvGrpSpPr/>
          <p:nvPr/>
        </p:nvGrpSpPr>
        <p:grpSpPr>
          <a:xfrm>
            <a:off x="3481440" y="976667"/>
            <a:ext cx="1637968" cy="154942"/>
            <a:chOff x="238125" y="2506075"/>
            <a:chExt cx="7115411" cy="673075"/>
          </a:xfrm>
        </p:grpSpPr>
        <p:sp>
          <p:nvSpPr>
            <p:cNvPr id="8193" name="Google Shape;8193;p70"/>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70"/>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70"/>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70"/>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70"/>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8" name="Google Shape;8198;p70"/>
          <p:cNvGrpSpPr/>
          <p:nvPr/>
        </p:nvGrpSpPr>
        <p:grpSpPr>
          <a:xfrm>
            <a:off x="720125" y="1298264"/>
            <a:ext cx="2476762" cy="91743"/>
            <a:chOff x="1464850" y="436376"/>
            <a:chExt cx="6001362" cy="222300"/>
          </a:xfrm>
        </p:grpSpPr>
        <p:sp>
          <p:nvSpPr>
            <p:cNvPr id="8199" name="Google Shape;8199;p70"/>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70"/>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70"/>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70"/>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70"/>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204" name="Google Shape;8204;p70"/>
            <p:cNvCxnSpPr/>
            <p:nvPr/>
          </p:nvCxnSpPr>
          <p:spPr>
            <a:xfrm>
              <a:off x="1798637"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8205" name="Google Shape;8205;p70"/>
            <p:cNvCxnSpPr/>
            <p:nvPr/>
          </p:nvCxnSpPr>
          <p:spPr>
            <a:xfrm>
              <a:off x="327624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8206" name="Google Shape;8206;p70"/>
            <p:cNvCxnSpPr/>
            <p:nvPr/>
          </p:nvCxnSpPr>
          <p:spPr>
            <a:xfrm>
              <a:off x="475389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8207" name="Google Shape;8207;p70"/>
            <p:cNvCxnSpPr/>
            <p:nvPr/>
          </p:nvCxnSpPr>
          <p:spPr>
            <a:xfrm>
              <a:off x="6143961" y="547513"/>
              <a:ext cx="988200" cy="0"/>
            </a:xfrm>
            <a:prstGeom prst="straightConnector1">
              <a:avLst/>
            </a:prstGeom>
            <a:noFill/>
            <a:ln cap="flat" cmpd="sng" w="9525">
              <a:solidFill>
                <a:srgbClr val="5F7D95"/>
              </a:solidFill>
              <a:prstDash val="solid"/>
              <a:round/>
              <a:headEnd len="med" w="med" type="none"/>
              <a:tailEnd len="med" w="med" type="none"/>
            </a:ln>
          </p:spPr>
        </p:cxnSp>
      </p:grpSp>
      <p:grpSp>
        <p:nvGrpSpPr>
          <p:cNvPr id="8208" name="Google Shape;8208;p70"/>
          <p:cNvGrpSpPr/>
          <p:nvPr/>
        </p:nvGrpSpPr>
        <p:grpSpPr>
          <a:xfrm>
            <a:off x="706392" y="2533730"/>
            <a:ext cx="1452710" cy="651923"/>
            <a:chOff x="803162" y="2667727"/>
            <a:chExt cx="1411906" cy="633611"/>
          </a:xfrm>
        </p:grpSpPr>
        <p:cxnSp>
          <p:nvCxnSpPr>
            <p:cNvPr id="8209" name="Google Shape;8209;p70"/>
            <p:cNvCxnSpPr>
              <a:stCxn id="8210" idx="2"/>
              <a:endCxn id="8211" idx="0"/>
            </p:cNvCxnSpPr>
            <p:nvPr/>
          </p:nvCxnSpPr>
          <p:spPr>
            <a:xfrm flipH="1" rot="-5400000">
              <a:off x="1629114" y="2672827"/>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8212" name="Google Shape;8212;p70"/>
            <p:cNvCxnSpPr>
              <a:stCxn id="8213" idx="0"/>
              <a:endCxn id="8210" idx="2"/>
            </p:cNvCxnSpPr>
            <p:nvPr/>
          </p:nvCxnSpPr>
          <p:spPr>
            <a:xfrm rot="-5400000">
              <a:off x="1259830" y="2672682"/>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8214" name="Google Shape;8214;p70"/>
            <p:cNvCxnSpPr>
              <a:stCxn id="8213" idx="2"/>
              <a:endCxn id="8215" idx="0"/>
            </p:cNvCxnSpPr>
            <p:nvPr/>
          </p:nvCxnSpPr>
          <p:spPr>
            <a:xfrm flipH="1" rot="-5400000">
              <a:off x="1163380"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8216" name="Google Shape;8216;p70"/>
            <p:cNvCxnSpPr>
              <a:stCxn id="8217" idx="0"/>
              <a:endCxn id="8213" idx="2"/>
            </p:cNvCxnSpPr>
            <p:nvPr/>
          </p:nvCxnSpPr>
          <p:spPr>
            <a:xfrm rot="-5400000">
              <a:off x="987062"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8218" name="Google Shape;8218;p70"/>
            <p:cNvCxnSpPr>
              <a:stCxn id="8211" idx="2"/>
              <a:endCxn id="8219" idx="0"/>
            </p:cNvCxnSpPr>
            <p:nvPr/>
          </p:nvCxnSpPr>
          <p:spPr>
            <a:xfrm flipH="1" rot="-5400000">
              <a:off x="1901948"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8220" name="Google Shape;8220;p70"/>
            <p:cNvCxnSpPr>
              <a:stCxn id="8221" idx="0"/>
              <a:endCxn id="8211" idx="2"/>
            </p:cNvCxnSpPr>
            <p:nvPr/>
          </p:nvCxnSpPr>
          <p:spPr>
            <a:xfrm rot="-5400000">
              <a:off x="1725631"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sp>
          <p:nvSpPr>
            <p:cNvPr id="8217" name="Google Shape;8217;p70"/>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215" name="Google Shape;8215;p70"/>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221" name="Google Shape;8221;p70"/>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219" name="Google Shape;8219;p70"/>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211" name="Google Shape;8211;p70"/>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213" name="Google Shape;8213;p70"/>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210" name="Google Shape;8210;p70"/>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8222" name="Google Shape;8222;p70"/>
          <p:cNvGrpSpPr/>
          <p:nvPr/>
        </p:nvGrpSpPr>
        <p:grpSpPr>
          <a:xfrm>
            <a:off x="706394" y="969268"/>
            <a:ext cx="2518541" cy="209309"/>
            <a:chOff x="803163" y="1111966"/>
            <a:chExt cx="2447800" cy="203430"/>
          </a:xfrm>
        </p:grpSpPr>
        <p:grpSp>
          <p:nvGrpSpPr>
            <p:cNvPr id="8223" name="Google Shape;8223;p70"/>
            <p:cNvGrpSpPr/>
            <p:nvPr/>
          </p:nvGrpSpPr>
          <p:grpSpPr>
            <a:xfrm>
              <a:off x="1958180" y="1111966"/>
              <a:ext cx="588019" cy="121396"/>
              <a:chOff x="4808316" y="2800065"/>
              <a:chExt cx="1999386" cy="412910"/>
            </a:xfrm>
          </p:grpSpPr>
          <p:sp>
            <p:nvSpPr>
              <p:cNvPr id="8224" name="Google Shape;8224;p70"/>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25" name="Google Shape;8225;p70"/>
              <p:cNvGrpSpPr/>
              <p:nvPr/>
            </p:nvGrpSpPr>
            <p:grpSpPr>
              <a:xfrm>
                <a:off x="4808316" y="2800065"/>
                <a:ext cx="92400" cy="411825"/>
                <a:chOff x="845575" y="2563700"/>
                <a:chExt cx="92400" cy="411825"/>
              </a:xfrm>
            </p:grpSpPr>
            <p:cxnSp>
              <p:nvCxnSpPr>
                <p:cNvPr id="8226" name="Google Shape;8226;p70"/>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227" name="Google Shape;8227;p70"/>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8228" name="Google Shape;8228;p70"/>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8229" name="Google Shape;8229;p70"/>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30" name="Google Shape;8230;p70"/>
            <p:cNvGrpSpPr/>
            <p:nvPr/>
          </p:nvGrpSpPr>
          <p:grpSpPr>
            <a:xfrm>
              <a:off x="803163" y="1111974"/>
              <a:ext cx="591158" cy="121545"/>
              <a:chOff x="803163" y="1111974"/>
              <a:chExt cx="591158" cy="121545"/>
            </a:xfrm>
          </p:grpSpPr>
          <p:grpSp>
            <p:nvGrpSpPr>
              <p:cNvPr id="8231" name="Google Shape;8231;p70"/>
              <p:cNvGrpSpPr/>
              <p:nvPr/>
            </p:nvGrpSpPr>
            <p:grpSpPr>
              <a:xfrm>
                <a:off x="803163" y="1111974"/>
                <a:ext cx="27175" cy="121077"/>
                <a:chOff x="845575" y="2563700"/>
                <a:chExt cx="92400" cy="411825"/>
              </a:xfrm>
            </p:grpSpPr>
            <p:cxnSp>
              <p:nvCxnSpPr>
                <p:cNvPr id="8232" name="Google Shape;8232;p70"/>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233" name="Google Shape;8233;p70"/>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34" name="Google Shape;8234;p70"/>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5" name="Google Shape;8235;p70"/>
            <p:cNvGrpSpPr/>
            <p:nvPr/>
          </p:nvGrpSpPr>
          <p:grpSpPr>
            <a:xfrm>
              <a:off x="1381910" y="1194219"/>
              <a:ext cx="588341" cy="121177"/>
              <a:chOff x="1381910" y="1194219"/>
              <a:chExt cx="588341" cy="121177"/>
            </a:xfrm>
          </p:grpSpPr>
          <p:grpSp>
            <p:nvGrpSpPr>
              <p:cNvPr id="8236" name="Google Shape;8236;p70"/>
              <p:cNvGrpSpPr/>
              <p:nvPr/>
            </p:nvGrpSpPr>
            <p:grpSpPr>
              <a:xfrm rot="10800000">
                <a:off x="1381910" y="1194319"/>
                <a:ext cx="27175" cy="121077"/>
                <a:chOff x="2070100" y="2563700"/>
                <a:chExt cx="92400" cy="411825"/>
              </a:xfrm>
            </p:grpSpPr>
            <p:cxnSp>
              <p:nvCxnSpPr>
                <p:cNvPr id="8237" name="Google Shape;8237;p70"/>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238" name="Google Shape;8238;p70"/>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39" name="Google Shape;8239;p70"/>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0" name="Google Shape;8240;p70"/>
            <p:cNvGrpSpPr/>
            <p:nvPr/>
          </p:nvGrpSpPr>
          <p:grpSpPr>
            <a:xfrm>
              <a:off x="2532079" y="1194219"/>
              <a:ext cx="704927" cy="121177"/>
              <a:chOff x="2532079" y="1194219"/>
              <a:chExt cx="704927" cy="121177"/>
            </a:xfrm>
          </p:grpSpPr>
          <p:grpSp>
            <p:nvGrpSpPr>
              <p:cNvPr id="8241" name="Google Shape;8241;p70"/>
              <p:cNvGrpSpPr/>
              <p:nvPr/>
            </p:nvGrpSpPr>
            <p:grpSpPr>
              <a:xfrm rot="10800000">
                <a:off x="2532079" y="1194319"/>
                <a:ext cx="27175" cy="121077"/>
                <a:chOff x="2070100" y="2563700"/>
                <a:chExt cx="92400" cy="411825"/>
              </a:xfrm>
            </p:grpSpPr>
            <p:cxnSp>
              <p:nvCxnSpPr>
                <p:cNvPr id="8242" name="Google Shape;8242;p70"/>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243" name="Google Shape;8243;p70"/>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44" name="Google Shape;8244;p70"/>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245" name="Google Shape;8245;p70"/>
          <p:cNvGrpSpPr/>
          <p:nvPr/>
        </p:nvGrpSpPr>
        <p:grpSpPr>
          <a:xfrm>
            <a:off x="3499404" y="3665900"/>
            <a:ext cx="1567778" cy="491677"/>
            <a:chOff x="5194708" y="3484366"/>
            <a:chExt cx="3148148" cy="987304"/>
          </a:xfrm>
        </p:grpSpPr>
        <p:grpSp>
          <p:nvGrpSpPr>
            <p:cNvPr id="8246" name="Google Shape;8246;p70"/>
            <p:cNvGrpSpPr/>
            <p:nvPr/>
          </p:nvGrpSpPr>
          <p:grpSpPr>
            <a:xfrm>
              <a:off x="7531521" y="3484366"/>
              <a:ext cx="811335" cy="987304"/>
              <a:chOff x="3379425" y="1617275"/>
              <a:chExt cx="1090650" cy="1327200"/>
            </a:xfrm>
          </p:grpSpPr>
          <p:sp>
            <p:nvSpPr>
              <p:cNvPr id="8247" name="Google Shape;8247;p70"/>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70"/>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70"/>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0" name="Google Shape;8250;p70"/>
            <p:cNvGrpSpPr/>
            <p:nvPr/>
          </p:nvGrpSpPr>
          <p:grpSpPr>
            <a:xfrm>
              <a:off x="6752546" y="3484366"/>
              <a:ext cx="811428" cy="987304"/>
              <a:chOff x="2332275" y="1617275"/>
              <a:chExt cx="1090775" cy="1327200"/>
            </a:xfrm>
          </p:grpSpPr>
          <p:sp>
            <p:nvSpPr>
              <p:cNvPr id="8251" name="Google Shape;8251;p70"/>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70"/>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70"/>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4" name="Google Shape;8254;p70"/>
            <p:cNvGrpSpPr/>
            <p:nvPr/>
          </p:nvGrpSpPr>
          <p:grpSpPr>
            <a:xfrm>
              <a:off x="5973664" y="3484366"/>
              <a:ext cx="811335" cy="987304"/>
              <a:chOff x="1285250" y="1617275"/>
              <a:chExt cx="1090650" cy="1327200"/>
            </a:xfrm>
          </p:grpSpPr>
          <p:sp>
            <p:nvSpPr>
              <p:cNvPr id="8255" name="Google Shape;8255;p70"/>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70"/>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70"/>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8" name="Google Shape;8258;p70"/>
            <p:cNvGrpSpPr/>
            <p:nvPr/>
          </p:nvGrpSpPr>
          <p:grpSpPr>
            <a:xfrm>
              <a:off x="5194708" y="3484366"/>
              <a:ext cx="811409" cy="987304"/>
              <a:chOff x="238125" y="1617275"/>
              <a:chExt cx="1090750" cy="1327200"/>
            </a:xfrm>
          </p:grpSpPr>
          <p:sp>
            <p:nvSpPr>
              <p:cNvPr id="8259" name="Google Shape;8259;p70"/>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70"/>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70"/>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262" name="Google Shape;8262;p70"/>
          <p:cNvGrpSpPr/>
          <p:nvPr/>
        </p:nvGrpSpPr>
        <p:grpSpPr>
          <a:xfrm>
            <a:off x="3460013" y="3146311"/>
            <a:ext cx="1616964" cy="346256"/>
            <a:chOff x="1808063" y="4294338"/>
            <a:chExt cx="3370782" cy="721817"/>
          </a:xfrm>
        </p:grpSpPr>
        <p:sp>
          <p:nvSpPr>
            <p:cNvPr id="8263" name="Google Shape;8263;p70"/>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70"/>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70"/>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70"/>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70"/>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70"/>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70"/>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70"/>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70"/>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70"/>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3" name="Google Shape;8273;p70"/>
          <p:cNvGrpSpPr/>
          <p:nvPr/>
        </p:nvGrpSpPr>
        <p:grpSpPr>
          <a:xfrm>
            <a:off x="738225" y="3432340"/>
            <a:ext cx="1295882" cy="646587"/>
            <a:chOff x="834100" y="3642869"/>
            <a:chExt cx="1259483" cy="628426"/>
          </a:xfrm>
        </p:grpSpPr>
        <p:sp>
          <p:nvSpPr>
            <p:cNvPr id="8274" name="Google Shape;8274;p70"/>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70"/>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70"/>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70"/>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70"/>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70"/>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70"/>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70"/>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70"/>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70"/>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70"/>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70"/>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70"/>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70"/>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70"/>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70"/>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70"/>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70"/>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70"/>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70"/>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70"/>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70"/>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70"/>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70"/>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70"/>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99" name="Google Shape;8299;p70"/>
            <p:cNvGrpSpPr/>
            <p:nvPr/>
          </p:nvGrpSpPr>
          <p:grpSpPr>
            <a:xfrm>
              <a:off x="1360364" y="3847835"/>
              <a:ext cx="208119" cy="224359"/>
              <a:chOff x="1360769" y="3847100"/>
              <a:chExt cx="208119" cy="224359"/>
            </a:xfrm>
          </p:grpSpPr>
          <p:sp>
            <p:nvSpPr>
              <p:cNvPr id="8300" name="Google Shape;8300;p70"/>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70"/>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70"/>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70"/>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70"/>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70"/>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70"/>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70"/>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70"/>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70"/>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70"/>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70"/>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70"/>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70"/>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70"/>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70"/>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70"/>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70"/>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70"/>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70"/>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20" name="Google Shape;8320;p70"/>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70"/>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70"/>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70"/>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70"/>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70"/>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70"/>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70"/>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70"/>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70"/>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70"/>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70"/>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70"/>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70"/>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4" name="Google Shape;8334;p70"/>
          <p:cNvGrpSpPr/>
          <p:nvPr/>
        </p:nvGrpSpPr>
        <p:grpSpPr>
          <a:xfrm rot="5400000">
            <a:off x="5951338" y="3228837"/>
            <a:ext cx="164064" cy="1414916"/>
            <a:chOff x="4428249" y="1369375"/>
            <a:chExt cx="36905" cy="429569"/>
          </a:xfrm>
        </p:grpSpPr>
        <p:sp>
          <p:nvSpPr>
            <p:cNvPr id="8335" name="Google Shape;8335;p70"/>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70"/>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70"/>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70"/>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70"/>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70"/>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70"/>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70"/>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70"/>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70"/>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70"/>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70"/>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70"/>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70"/>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70"/>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70"/>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70"/>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70"/>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70"/>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70"/>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70"/>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70"/>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70"/>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70"/>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70"/>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70"/>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70"/>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70"/>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70"/>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70"/>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70"/>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70"/>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7" name="Google Shape;8367;p70"/>
          <p:cNvGrpSpPr/>
          <p:nvPr/>
        </p:nvGrpSpPr>
        <p:grpSpPr>
          <a:xfrm flipH="1" rot="10800000">
            <a:off x="5323767" y="2817380"/>
            <a:ext cx="1419207" cy="24808"/>
            <a:chOff x="219558" y="4738465"/>
            <a:chExt cx="5852400" cy="102300"/>
          </a:xfrm>
        </p:grpSpPr>
        <p:cxnSp>
          <p:nvCxnSpPr>
            <p:cNvPr id="8368" name="Google Shape;8368;p70"/>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8369" name="Google Shape;8369;p70"/>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70"/>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70"/>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70"/>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70"/>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4" name="Google Shape;8374;p70"/>
          <p:cNvGrpSpPr/>
          <p:nvPr/>
        </p:nvGrpSpPr>
        <p:grpSpPr>
          <a:xfrm>
            <a:off x="5335086" y="3190444"/>
            <a:ext cx="1396570" cy="385016"/>
            <a:chOff x="5286284" y="2966544"/>
            <a:chExt cx="1396570" cy="385016"/>
          </a:xfrm>
        </p:grpSpPr>
        <p:cxnSp>
          <p:nvCxnSpPr>
            <p:cNvPr id="8375" name="Google Shape;8375;p70"/>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8376" name="Google Shape;8376;p70"/>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8377" name="Google Shape;8377;p70"/>
            <p:cNvGrpSpPr/>
            <p:nvPr/>
          </p:nvGrpSpPr>
          <p:grpSpPr>
            <a:xfrm>
              <a:off x="5287688" y="3173364"/>
              <a:ext cx="1395166" cy="74100"/>
              <a:chOff x="5287688" y="3173364"/>
              <a:chExt cx="1395166" cy="74100"/>
            </a:xfrm>
          </p:grpSpPr>
          <p:cxnSp>
            <p:nvCxnSpPr>
              <p:cNvPr id="8378" name="Google Shape;8378;p70"/>
              <p:cNvCxnSpPr/>
              <p:nvPr/>
            </p:nvCxnSpPr>
            <p:spPr>
              <a:xfrm>
                <a:off x="6682853" y="3173540"/>
                <a:ext cx="0" cy="73800"/>
              </a:xfrm>
              <a:prstGeom prst="straightConnector1">
                <a:avLst/>
              </a:prstGeom>
              <a:noFill/>
              <a:ln cap="flat" cmpd="sng" w="9525">
                <a:solidFill>
                  <a:srgbClr val="5F7D95"/>
                </a:solidFill>
                <a:prstDash val="solid"/>
                <a:round/>
                <a:headEnd len="med" w="med" type="none"/>
                <a:tailEnd len="med" w="med" type="none"/>
              </a:ln>
            </p:spPr>
          </p:cxnSp>
          <p:cxnSp>
            <p:nvCxnSpPr>
              <p:cNvPr id="8379" name="Google Shape;8379;p70"/>
              <p:cNvCxnSpPr/>
              <p:nvPr/>
            </p:nvCxnSpPr>
            <p:spPr>
              <a:xfrm>
                <a:off x="5287688" y="3210371"/>
                <a:ext cx="1394700" cy="0"/>
              </a:xfrm>
              <a:prstGeom prst="straightConnector1">
                <a:avLst/>
              </a:prstGeom>
              <a:noFill/>
              <a:ln cap="flat" cmpd="sng" w="9525">
                <a:solidFill>
                  <a:srgbClr val="5F7D95"/>
                </a:solidFill>
                <a:prstDash val="solid"/>
                <a:round/>
                <a:headEnd len="med" w="med" type="none"/>
                <a:tailEnd len="med" w="med" type="none"/>
              </a:ln>
            </p:spPr>
          </p:cxnSp>
          <p:cxnSp>
            <p:nvCxnSpPr>
              <p:cNvPr id="8380" name="Google Shape;8380;p70"/>
              <p:cNvCxnSpPr/>
              <p:nvPr/>
            </p:nvCxnSpPr>
            <p:spPr>
              <a:xfrm>
                <a:off x="5518476"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8381" name="Google Shape;8381;p70"/>
              <p:cNvCxnSpPr/>
              <p:nvPr/>
            </p:nvCxnSpPr>
            <p:spPr>
              <a:xfrm>
                <a:off x="5287935"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8382" name="Google Shape;8382;p70"/>
              <p:cNvCxnSpPr/>
              <p:nvPr/>
            </p:nvCxnSpPr>
            <p:spPr>
              <a:xfrm>
                <a:off x="5751239"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8383" name="Google Shape;8383;p70"/>
              <p:cNvCxnSpPr/>
              <p:nvPr/>
            </p:nvCxnSpPr>
            <p:spPr>
              <a:xfrm>
                <a:off x="5982252"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8384" name="Google Shape;8384;p70"/>
              <p:cNvCxnSpPr/>
              <p:nvPr/>
            </p:nvCxnSpPr>
            <p:spPr>
              <a:xfrm>
                <a:off x="6216184"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8385" name="Google Shape;8385;p70"/>
              <p:cNvCxnSpPr/>
              <p:nvPr/>
            </p:nvCxnSpPr>
            <p:spPr>
              <a:xfrm>
                <a:off x="6449534" y="3173364"/>
                <a:ext cx="0" cy="74100"/>
              </a:xfrm>
              <a:prstGeom prst="straightConnector1">
                <a:avLst/>
              </a:prstGeom>
              <a:noFill/>
              <a:ln cap="flat" cmpd="sng" w="9525">
                <a:solidFill>
                  <a:srgbClr val="5F7D95"/>
                </a:solidFill>
                <a:prstDash val="solid"/>
                <a:round/>
                <a:headEnd len="med" w="med" type="none"/>
                <a:tailEnd len="med" w="med" type="none"/>
              </a:ln>
            </p:spPr>
          </p:cxnSp>
        </p:grpSp>
        <p:cxnSp>
          <p:nvCxnSpPr>
            <p:cNvPr id="8386" name="Google Shape;8386;p70"/>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8387" name="Google Shape;8387;p70"/>
          <p:cNvGrpSpPr/>
          <p:nvPr/>
        </p:nvGrpSpPr>
        <p:grpSpPr>
          <a:xfrm>
            <a:off x="2021151" y="1609220"/>
            <a:ext cx="1182276" cy="662027"/>
            <a:chOff x="2029517" y="1732295"/>
            <a:chExt cx="1149068" cy="643432"/>
          </a:xfrm>
        </p:grpSpPr>
        <p:grpSp>
          <p:nvGrpSpPr>
            <p:cNvPr id="8388" name="Google Shape;8388;p70"/>
            <p:cNvGrpSpPr/>
            <p:nvPr/>
          </p:nvGrpSpPr>
          <p:grpSpPr>
            <a:xfrm>
              <a:off x="2708660" y="1746937"/>
              <a:ext cx="455427" cy="244429"/>
              <a:chOff x="2700693" y="1746937"/>
              <a:chExt cx="455427" cy="244429"/>
            </a:xfrm>
          </p:grpSpPr>
          <p:grpSp>
            <p:nvGrpSpPr>
              <p:cNvPr id="8389" name="Google Shape;8389;p70"/>
              <p:cNvGrpSpPr/>
              <p:nvPr/>
            </p:nvGrpSpPr>
            <p:grpSpPr>
              <a:xfrm>
                <a:off x="2905682" y="1782817"/>
                <a:ext cx="250438" cy="208549"/>
                <a:chOff x="2905682" y="1782817"/>
                <a:chExt cx="250438" cy="208549"/>
              </a:xfrm>
            </p:grpSpPr>
            <p:cxnSp>
              <p:nvCxnSpPr>
                <p:cNvPr id="8390" name="Google Shape;8390;p70"/>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8391" name="Google Shape;8391;p70"/>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2" name="Google Shape;8392;p70"/>
              <p:cNvGrpSpPr/>
              <p:nvPr/>
            </p:nvGrpSpPr>
            <p:grpSpPr>
              <a:xfrm>
                <a:off x="2700693" y="1746937"/>
                <a:ext cx="449967" cy="72374"/>
                <a:chOff x="2700693" y="1746937"/>
                <a:chExt cx="449967" cy="72374"/>
              </a:xfrm>
            </p:grpSpPr>
            <p:cxnSp>
              <p:nvCxnSpPr>
                <p:cNvPr id="8393" name="Google Shape;8393;p70"/>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8394" name="Google Shape;8394;p70"/>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95" name="Google Shape;8395;p70"/>
            <p:cNvGrpSpPr/>
            <p:nvPr/>
          </p:nvGrpSpPr>
          <p:grpSpPr>
            <a:xfrm>
              <a:off x="2029517" y="1732295"/>
              <a:ext cx="1149068" cy="643432"/>
              <a:chOff x="2029517" y="1732295"/>
              <a:chExt cx="1149068" cy="643432"/>
            </a:xfrm>
          </p:grpSpPr>
          <p:grpSp>
            <p:nvGrpSpPr>
              <p:cNvPr id="8396" name="Google Shape;8396;p70"/>
              <p:cNvGrpSpPr/>
              <p:nvPr/>
            </p:nvGrpSpPr>
            <p:grpSpPr>
              <a:xfrm>
                <a:off x="2703618" y="2103152"/>
                <a:ext cx="474966" cy="260017"/>
                <a:chOff x="2703618" y="2103152"/>
                <a:chExt cx="474966" cy="260017"/>
              </a:xfrm>
            </p:grpSpPr>
            <p:grpSp>
              <p:nvGrpSpPr>
                <p:cNvPr id="8397" name="Google Shape;8397;p70"/>
                <p:cNvGrpSpPr/>
                <p:nvPr/>
              </p:nvGrpSpPr>
              <p:grpSpPr>
                <a:xfrm>
                  <a:off x="2703618" y="2290640"/>
                  <a:ext cx="450291" cy="72529"/>
                  <a:chOff x="2703618" y="2290640"/>
                  <a:chExt cx="450291" cy="72529"/>
                </a:xfrm>
              </p:grpSpPr>
              <p:cxnSp>
                <p:nvCxnSpPr>
                  <p:cNvPr id="8398" name="Google Shape;8398;p70"/>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8399" name="Google Shape;8399;p70"/>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0" name="Google Shape;8400;p70"/>
                <p:cNvGrpSpPr/>
                <p:nvPr/>
              </p:nvGrpSpPr>
              <p:grpSpPr>
                <a:xfrm>
                  <a:off x="2908607" y="2103152"/>
                  <a:ext cx="269977" cy="223538"/>
                  <a:chOff x="2908607" y="2103152"/>
                  <a:chExt cx="269977" cy="223538"/>
                </a:xfrm>
              </p:grpSpPr>
              <p:cxnSp>
                <p:nvCxnSpPr>
                  <p:cNvPr id="8401" name="Google Shape;8401;p70"/>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8402" name="Google Shape;8402;p70"/>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03" name="Google Shape;8403;p70"/>
              <p:cNvGrpSpPr/>
              <p:nvPr/>
            </p:nvGrpSpPr>
            <p:grpSpPr>
              <a:xfrm>
                <a:off x="2029517" y="1732295"/>
                <a:ext cx="685827" cy="643432"/>
                <a:chOff x="2029517" y="1732295"/>
                <a:chExt cx="685827" cy="643432"/>
              </a:xfrm>
            </p:grpSpPr>
            <p:sp>
              <p:nvSpPr>
                <p:cNvPr id="8404" name="Google Shape;8404;p70"/>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05" name="Google Shape;8405;p70"/>
                <p:cNvGrpSpPr/>
                <p:nvPr/>
              </p:nvGrpSpPr>
              <p:grpSpPr>
                <a:xfrm>
                  <a:off x="2158948" y="1732295"/>
                  <a:ext cx="556396" cy="333108"/>
                  <a:chOff x="2158948" y="1732295"/>
                  <a:chExt cx="556396" cy="333108"/>
                </a:xfrm>
              </p:grpSpPr>
              <p:cxnSp>
                <p:nvCxnSpPr>
                  <p:cNvPr id="8406" name="Google Shape;8406;p70"/>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8407" name="Google Shape;8407;p70"/>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8" name="Google Shape;8408;p70"/>
                <p:cNvGrpSpPr/>
                <p:nvPr/>
              </p:nvGrpSpPr>
              <p:grpSpPr>
                <a:xfrm>
                  <a:off x="2159908" y="2065057"/>
                  <a:ext cx="550884" cy="310670"/>
                  <a:chOff x="2159908" y="2065057"/>
                  <a:chExt cx="550884" cy="310670"/>
                </a:xfrm>
              </p:grpSpPr>
              <p:cxnSp>
                <p:nvCxnSpPr>
                  <p:cNvPr id="8409" name="Google Shape;8409;p70"/>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8410" name="Google Shape;8410;p70"/>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8411" name="Google Shape;8411;p70"/>
          <p:cNvGrpSpPr/>
          <p:nvPr/>
        </p:nvGrpSpPr>
        <p:grpSpPr>
          <a:xfrm>
            <a:off x="706400" y="1556833"/>
            <a:ext cx="962651" cy="810058"/>
            <a:chOff x="844912" y="1681380"/>
            <a:chExt cx="935611" cy="787305"/>
          </a:xfrm>
        </p:grpSpPr>
        <p:grpSp>
          <p:nvGrpSpPr>
            <p:cNvPr id="8412" name="Google Shape;8412;p70"/>
            <p:cNvGrpSpPr/>
            <p:nvPr/>
          </p:nvGrpSpPr>
          <p:grpSpPr>
            <a:xfrm>
              <a:off x="844912" y="1819635"/>
              <a:ext cx="329836" cy="510016"/>
              <a:chOff x="844912" y="1819635"/>
              <a:chExt cx="329836" cy="510016"/>
            </a:xfrm>
          </p:grpSpPr>
          <p:sp>
            <p:nvSpPr>
              <p:cNvPr id="8413" name="Google Shape;8413;p70"/>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70"/>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70"/>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70"/>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70"/>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70"/>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9" name="Google Shape;8419;p70"/>
            <p:cNvGrpSpPr/>
            <p:nvPr/>
          </p:nvGrpSpPr>
          <p:grpSpPr>
            <a:xfrm>
              <a:off x="1284601" y="2158168"/>
              <a:ext cx="495923" cy="310517"/>
              <a:chOff x="1284601" y="2158168"/>
              <a:chExt cx="495923" cy="310517"/>
            </a:xfrm>
          </p:grpSpPr>
          <p:sp>
            <p:nvSpPr>
              <p:cNvPr id="8420" name="Google Shape;8420;p70"/>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21" name="Google Shape;8421;p70"/>
              <p:cNvGrpSpPr/>
              <p:nvPr/>
            </p:nvGrpSpPr>
            <p:grpSpPr>
              <a:xfrm>
                <a:off x="1507666" y="2158168"/>
                <a:ext cx="272858" cy="310517"/>
                <a:chOff x="1507666" y="2158168"/>
                <a:chExt cx="272858" cy="310517"/>
              </a:xfrm>
            </p:grpSpPr>
            <p:grpSp>
              <p:nvGrpSpPr>
                <p:cNvPr id="8422" name="Google Shape;8422;p70"/>
                <p:cNvGrpSpPr/>
                <p:nvPr/>
              </p:nvGrpSpPr>
              <p:grpSpPr>
                <a:xfrm>
                  <a:off x="1507666" y="2176104"/>
                  <a:ext cx="166395" cy="273149"/>
                  <a:chOff x="1507666" y="2176104"/>
                  <a:chExt cx="166395" cy="273149"/>
                </a:xfrm>
              </p:grpSpPr>
              <p:sp>
                <p:nvSpPr>
                  <p:cNvPr id="8423" name="Google Shape;8423;p70"/>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70"/>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70"/>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70"/>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70"/>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70"/>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70"/>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30" name="Google Shape;8430;p70"/>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70"/>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32" name="Google Shape;8432;p70"/>
            <p:cNvGrpSpPr/>
            <p:nvPr/>
          </p:nvGrpSpPr>
          <p:grpSpPr>
            <a:xfrm>
              <a:off x="1284601" y="1681380"/>
              <a:ext cx="495923" cy="310517"/>
              <a:chOff x="1284601" y="1681380"/>
              <a:chExt cx="495923" cy="310517"/>
            </a:xfrm>
          </p:grpSpPr>
          <p:sp>
            <p:nvSpPr>
              <p:cNvPr id="8433" name="Google Shape;8433;p70"/>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34" name="Google Shape;8434;p70"/>
              <p:cNvGrpSpPr/>
              <p:nvPr/>
            </p:nvGrpSpPr>
            <p:grpSpPr>
              <a:xfrm>
                <a:off x="1507666" y="1681380"/>
                <a:ext cx="272858" cy="310517"/>
                <a:chOff x="1507666" y="1681380"/>
                <a:chExt cx="272858" cy="310517"/>
              </a:xfrm>
            </p:grpSpPr>
            <p:grpSp>
              <p:nvGrpSpPr>
                <p:cNvPr id="8435" name="Google Shape;8435;p70"/>
                <p:cNvGrpSpPr/>
                <p:nvPr/>
              </p:nvGrpSpPr>
              <p:grpSpPr>
                <a:xfrm>
                  <a:off x="1507666" y="1700120"/>
                  <a:ext cx="166395" cy="272984"/>
                  <a:chOff x="1507666" y="1700120"/>
                  <a:chExt cx="166395" cy="272984"/>
                </a:xfrm>
              </p:grpSpPr>
              <p:sp>
                <p:nvSpPr>
                  <p:cNvPr id="8436" name="Google Shape;8436;p70"/>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70"/>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70"/>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70"/>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70"/>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70"/>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70"/>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43" name="Google Shape;8443;p70"/>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70"/>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445" name="Google Shape;8445;p70"/>
          <p:cNvGrpSpPr/>
          <p:nvPr/>
        </p:nvGrpSpPr>
        <p:grpSpPr>
          <a:xfrm>
            <a:off x="6815341" y="2324262"/>
            <a:ext cx="1622269" cy="552443"/>
            <a:chOff x="6894650" y="2574740"/>
            <a:chExt cx="1445100" cy="492111"/>
          </a:xfrm>
        </p:grpSpPr>
        <p:sp>
          <p:nvSpPr>
            <p:cNvPr id="8446" name="Google Shape;8446;p70"/>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70"/>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70"/>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70"/>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70"/>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451" name="Google Shape;8451;p70"/>
            <p:cNvCxnSpPr/>
            <p:nvPr/>
          </p:nvCxnSpPr>
          <p:spPr>
            <a:xfrm>
              <a:off x="6894650" y="2821921"/>
              <a:ext cx="1445100" cy="0"/>
            </a:xfrm>
            <a:prstGeom prst="straightConnector1">
              <a:avLst/>
            </a:prstGeom>
            <a:noFill/>
            <a:ln cap="flat" cmpd="sng" w="9525">
              <a:solidFill>
                <a:srgbClr val="869FB2"/>
              </a:solidFill>
              <a:prstDash val="solid"/>
              <a:round/>
              <a:headEnd len="med" w="med" type="none"/>
              <a:tailEnd len="med" w="med" type="none"/>
            </a:ln>
          </p:spPr>
        </p:cxnSp>
      </p:grpSp>
      <p:grpSp>
        <p:nvGrpSpPr>
          <p:cNvPr id="8452" name="Google Shape;8452;p70"/>
          <p:cNvGrpSpPr/>
          <p:nvPr/>
        </p:nvGrpSpPr>
        <p:grpSpPr>
          <a:xfrm>
            <a:off x="6834884" y="3698518"/>
            <a:ext cx="1583206" cy="475705"/>
            <a:chOff x="6953919" y="3907920"/>
            <a:chExt cx="1377300" cy="475705"/>
          </a:xfrm>
        </p:grpSpPr>
        <p:cxnSp>
          <p:nvCxnSpPr>
            <p:cNvPr id="8453" name="Google Shape;8453;p70"/>
            <p:cNvCxnSpPr/>
            <p:nvPr/>
          </p:nvCxnSpPr>
          <p:spPr>
            <a:xfrm rot="10800000">
              <a:off x="7118546" y="4100689"/>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8454" name="Google Shape;8454;p70"/>
            <p:cNvCxnSpPr/>
            <p:nvPr/>
          </p:nvCxnSpPr>
          <p:spPr>
            <a:xfrm>
              <a:off x="7480500" y="4197025"/>
              <a:ext cx="0" cy="186600"/>
            </a:xfrm>
            <a:prstGeom prst="straightConnector1">
              <a:avLst/>
            </a:prstGeom>
            <a:noFill/>
            <a:ln cap="flat" cmpd="sng" w="19050">
              <a:solidFill>
                <a:srgbClr val="5F7D95"/>
              </a:solidFill>
              <a:prstDash val="solid"/>
              <a:round/>
              <a:headEnd len="med" w="med" type="none"/>
              <a:tailEnd len="med" w="med" type="none"/>
            </a:ln>
          </p:spPr>
        </p:cxnSp>
        <p:cxnSp>
          <p:nvCxnSpPr>
            <p:cNvPr id="8455" name="Google Shape;8455;p70"/>
            <p:cNvCxnSpPr/>
            <p:nvPr/>
          </p:nvCxnSpPr>
          <p:spPr>
            <a:xfrm rot="10800000">
              <a:off x="7848574" y="3907920"/>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8456" name="Google Shape;8456;p70"/>
            <p:cNvCxnSpPr/>
            <p:nvPr/>
          </p:nvCxnSpPr>
          <p:spPr>
            <a:xfrm>
              <a:off x="8218032" y="3997243"/>
              <a:ext cx="0" cy="197100"/>
            </a:xfrm>
            <a:prstGeom prst="straightConnector1">
              <a:avLst/>
            </a:prstGeom>
            <a:noFill/>
            <a:ln cap="flat" cmpd="sng" w="19050">
              <a:solidFill>
                <a:srgbClr val="5F7D95"/>
              </a:solidFill>
              <a:prstDash val="solid"/>
              <a:round/>
              <a:headEnd len="med" w="med" type="none"/>
              <a:tailEnd len="med" w="med" type="none"/>
            </a:ln>
          </p:spPr>
        </p:cxnSp>
        <p:cxnSp>
          <p:nvCxnSpPr>
            <p:cNvPr id="8457" name="Google Shape;8457;p70"/>
            <p:cNvCxnSpPr/>
            <p:nvPr/>
          </p:nvCxnSpPr>
          <p:spPr>
            <a:xfrm flipH="1">
              <a:off x="6953919" y="3961822"/>
              <a:ext cx="1377300" cy="376800"/>
            </a:xfrm>
            <a:prstGeom prst="straightConnector1">
              <a:avLst/>
            </a:prstGeom>
            <a:noFill/>
            <a:ln cap="flat" cmpd="sng" w="19050">
              <a:solidFill>
                <a:srgbClr val="435D74"/>
              </a:solidFill>
              <a:prstDash val="solid"/>
              <a:round/>
              <a:headEnd len="med" w="med" type="none"/>
              <a:tailEnd len="med" w="med" type="none"/>
            </a:ln>
          </p:spPr>
        </p:cxnSp>
      </p:grpSp>
      <p:grpSp>
        <p:nvGrpSpPr>
          <p:cNvPr id="8458" name="Google Shape;8458;p70"/>
          <p:cNvGrpSpPr/>
          <p:nvPr/>
        </p:nvGrpSpPr>
        <p:grpSpPr>
          <a:xfrm>
            <a:off x="2338472" y="2459663"/>
            <a:ext cx="836286" cy="824529"/>
            <a:chOff x="2389399" y="2595741"/>
            <a:chExt cx="812796" cy="801369"/>
          </a:xfrm>
        </p:grpSpPr>
        <p:grpSp>
          <p:nvGrpSpPr>
            <p:cNvPr id="8459" name="Google Shape;8459;p70"/>
            <p:cNvGrpSpPr/>
            <p:nvPr/>
          </p:nvGrpSpPr>
          <p:grpSpPr>
            <a:xfrm>
              <a:off x="2492145" y="2881565"/>
              <a:ext cx="607300" cy="229751"/>
              <a:chOff x="2492145" y="2881565"/>
              <a:chExt cx="607300" cy="229751"/>
            </a:xfrm>
          </p:grpSpPr>
          <p:sp>
            <p:nvSpPr>
              <p:cNvPr id="8460" name="Google Shape;8460;p70"/>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70"/>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70"/>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3" name="Google Shape;8463;p70"/>
            <p:cNvGrpSpPr/>
            <p:nvPr/>
          </p:nvGrpSpPr>
          <p:grpSpPr>
            <a:xfrm>
              <a:off x="2389399" y="2595741"/>
              <a:ext cx="812796" cy="296825"/>
              <a:chOff x="2389399" y="2595741"/>
              <a:chExt cx="812796" cy="296825"/>
            </a:xfrm>
          </p:grpSpPr>
          <p:grpSp>
            <p:nvGrpSpPr>
              <p:cNvPr id="8464" name="Google Shape;8464;p70"/>
              <p:cNvGrpSpPr/>
              <p:nvPr/>
            </p:nvGrpSpPr>
            <p:grpSpPr>
              <a:xfrm>
                <a:off x="2389399" y="2595741"/>
                <a:ext cx="363638" cy="296825"/>
                <a:chOff x="2389399" y="2595741"/>
                <a:chExt cx="363638" cy="296825"/>
              </a:xfrm>
            </p:grpSpPr>
            <p:grpSp>
              <p:nvGrpSpPr>
                <p:cNvPr id="8465" name="Google Shape;8465;p70"/>
                <p:cNvGrpSpPr/>
                <p:nvPr/>
              </p:nvGrpSpPr>
              <p:grpSpPr>
                <a:xfrm>
                  <a:off x="2493852" y="2794333"/>
                  <a:ext cx="259185" cy="98232"/>
                  <a:chOff x="2493852" y="2794333"/>
                  <a:chExt cx="259185" cy="98232"/>
                </a:xfrm>
              </p:grpSpPr>
              <p:sp>
                <p:nvSpPr>
                  <p:cNvPr id="8466" name="Google Shape;8466;p70"/>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70"/>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70"/>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9" name="Google Shape;8469;p70"/>
                <p:cNvGrpSpPr/>
                <p:nvPr/>
              </p:nvGrpSpPr>
              <p:grpSpPr>
                <a:xfrm>
                  <a:off x="2389399" y="2595741"/>
                  <a:ext cx="224343" cy="182054"/>
                  <a:chOff x="2389399" y="2595741"/>
                  <a:chExt cx="224343" cy="182054"/>
                </a:xfrm>
              </p:grpSpPr>
              <p:sp>
                <p:nvSpPr>
                  <p:cNvPr id="8470" name="Google Shape;8470;p70"/>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70"/>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72" name="Google Shape;8472;p70"/>
              <p:cNvGrpSpPr/>
              <p:nvPr/>
            </p:nvGrpSpPr>
            <p:grpSpPr>
              <a:xfrm>
                <a:off x="2683630" y="2595741"/>
                <a:ext cx="224334" cy="296825"/>
                <a:chOff x="2683630" y="2595741"/>
                <a:chExt cx="224334" cy="296825"/>
              </a:xfrm>
            </p:grpSpPr>
            <p:grpSp>
              <p:nvGrpSpPr>
                <p:cNvPr id="8473" name="Google Shape;8473;p70"/>
                <p:cNvGrpSpPr/>
                <p:nvPr/>
              </p:nvGrpSpPr>
              <p:grpSpPr>
                <a:xfrm>
                  <a:off x="2788083" y="2794333"/>
                  <a:ext cx="15356" cy="98232"/>
                  <a:chOff x="2788083" y="2794333"/>
                  <a:chExt cx="15356" cy="98232"/>
                </a:xfrm>
              </p:grpSpPr>
              <p:sp>
                <p:nvSpPr>
                  <p:cNvPr id="8474" name="Google Shape;8474;p70"/>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70"/>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70"/>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7" name="Google Shape;8477;p70"/>
                <p:cNvGrpSpPr/>
                <p:nvPr/>
              </p:nvGrpSpPr>
              <p:grpSpPr>
                <a:xfrm>
                  <a:off x="2683630" y="2595741"/>
                  <a:ext cx="224334" cy="182054"/>
                  <a:chOff x="2683630" y="2595741"/>
                  <a:chExt cx="224334" cy="182054"/>
                </a:xfrm>
              </p:grpSpPr>
              <p:sp>
                <p:nvSpPr>
                  <p:cNvPr id="8478" name="Google Shape;8478;p70"/>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70"/>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80" name="Google Shape;8480;p70"/>
              <p:cNvGrpSpPr/>
              <p:nvPr/>
            </p:nvGrpSpPr>
            <p:grpSpPr>
              <a:xfrm>
                <a:off x="2838475" y="2595741"/>
                <a:ext cx="363719" cy="296825"/>
                <a:chOff x="2838475" y="2595741"/>
                <a:chExt cx="363719" cy="296825"/>
              </a:xfrm>
            </p:grpSpPr>
            <p:grpSp>
              <p:nvGrpSpPr>
                <p:cNvPr id="8481" name="Google Shape;8481;p70"/>
                <p:cNvGrpSpPr/>
                <p:nvPr/>
              </p:nvGrpSpPr>
              <p:grpSpPr>
                <a:xfrm>
                  <a:off x="2838475" y="2794333"/>
                  <a:ext cx="259185" cy="98232"/>
                  <a:chOff x="2838475" y="2794333"/>
                  <a:chExt cx="259185" cy="98232"/>
                </a:xfrm>
              </p:grpSpPr>
              <p:sp>
                <p:nvSpPr>
                  <p:cNvPr id="8482" name="Google Shape;8482;p70"/>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70"/>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70"/>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5" name="Google Shape;8485;p70"/>
                <p:cNvGrpSpPr/>
                <p:nvPr/>
              </p:nvGrpSpPr>
              <p:grpSpPr>
                <a:xfrm>
                  <a:off x="2977852" y="2595741"/>
                  <a:ext cx="224343" cy="182054"/>
                  <a:chOff x="2977852" y="2595741"/>
                  <a:chExt cx="224343" cy="182054"/>
                </a:xfrm>
              </p:grpSpPr>
              <p:sp>
                <p:nvSpPr>
                  <p:cNvPr id="8486" name="Google Shape;8486;p70"/>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70"/>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488" name="Google Shape;8488;p70"/>
            <p:cNvGrpSpPr/>
            <p:nvPr/>
          </p:nvGrpSpPr>
          <p:grpSpPr>
            <a:xfrm>
              <a:off x="2389399" y="3100241"/>
              <a:ext cx="812796" cy="296869"/>
              <a:chOff x="2389399" y="3100241"/>
              <a:chExt cx="812796" cy="296869"/>
            </a:xfrm>
          </p:grpSpPr>
          <p:grpSp>
            <p:nvGrpSpPr>
              <p:cNvPr id="8489" name="Google Shape;8489;p70"/>
              <p:cNvGrpSpPr/>
              <p:nvPr/>
            </p:nvGrpSpPr>
            <p:grpSpPr>
              <a:xfrm>
                <a:off x="2683630" y="3100241"/>
                <a:ext cx="224334" cy="296869"/>
                <a:chOff x="2683630" y="3100241"/>
                <a:chExt cx="224334" cy="296869"/>
              </a:xfrm>
            </p:grpSpPr>
            <p:grpSp>
              <p:nvGrpSpPr>
                <p:cNvPr id="8490" name="Google Shape;8490;p70"/>
                <p:cNvGrpSpPr/>
                <p:nvPr/>
              </p:nvGrpSpPr>
              <p:grpSpPr>
                <a:xfrm>
                  <a:off x="2788083" y="3100241"/>
                  <a:ext cx="15356" cy="98237"/>
                  <a:chOff x="2788083" y="3100241"/>
                  <a:chExt cx="15356" cy="98237"/>
                </a:xfrm>
              </p:grpSpPr>
              <p:sp>
                <p:nvSpPr>
                  <p:cNvPr id="8491" name="Google Shape;8491;p70"/>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70"/>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70"/>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4" name="Google Shape;8494;p70"/>
                <p:cNvGrpSpPr/>
                <p:nvPr/>
              </p:nvGrpSpPr>
              <p:grpSpPr>
                <a:xfrm>
                  <a:off x="2683630" y="3215065"/>
                  <a:ext cx="224334" cy="182045"/>
                  <a:chOff x="2683630" y="3215065"/>
                  <a:chExt cx="224334" cy="182045"/>
                </a:xfrm>
              </p:grpSpPr>
              <p:sp>
                <p:nvSpPr>
                  <p:cNvPr id="8495" name="Google Shape;8495;p70"/>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70"/>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97" name="Google Shape;8497;p70"/>
              <p:cNvGrpSpPr/>
              <p:nvPr/>
            </p:nvGrpSpPr>
            <p:grpSpPr>
              <a:xfrm>
                <a:off x="2389399" y="3100241"/>
                <a:ext cx="363638" cy="296869"/>
                <a:chOff x="2389399" y="3100241"/>
                <a:chExt cx="363638" cy="296869"/>
              </a:xfrm>
            </p:grpSpPr>
            <p:grpSp>
              <p:nvGrpSpPr>
                <p:cNvPr id="8498" name="Google Shape;8498;p70"/>
                <p:cNvGrpSpPr/>
                <p:nvPr/>
              </p:nvGrpSpPr>
              <p:grpSpPr>
                <a:xfrm>
                  <a:off x="2493852" y="3100241"/>
                  <a:ext cx="259185" cy="98237"/>
                  <a:chOff x="2493852" y="3100241"/>
                  <a:chExt cx="259185" cy="98237"/>
                </a:xfrm>
              </p:grpSpPr>
              <p:sp>
                <p:nvSpPr>
                  <p:cNvPr id="8499" name="Google Shape;8499;p70"/>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70"/>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70"/>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2" name="Google Shape;8502;p70"/>
                <p:cNvGrpSpPr/>
                <p:nvPr/>
              </p:nvGrpSpPr>
              <p:grpSpPr>
                <a:xfrm>
                  <a:off x="2389399" y="3215065"/>
                  <a:ext cx="224343" cy="182045"/>
                  <a:chOff x="2389399" y="3215065"/>
                  <a:chExt cx="224343" cy="182045"/>
                </a:xfrm>
              </p:grpSpPr>
              <p:sp>
                <p:nvSpPr>
                  <p:cNvPr id="8503" name="Google Shape;8503;p70"/>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70"/>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05" name="Google Shape;8505;p70"/>
              <p:cNvGrpSpPr/>
              <p:nvPr/>
            </p:nvGrpSpPr>
            <p:grpSpPr>
              <a:xfrm>
                <a:off x="2838475" y="3100241"/>
                <a:ext cx="363719" cy="296869"/>
                <a:chOff x="2838475" y="3100241"/>
                <a:chExt cx="363719" cy="296869"/>
              </a:xfrm>
            </p:grpSpPr>
            <p:grpSp>
              <p:nvGrpSpPr>
                <p:cNvPr id="8506" name="Google Shape;8506;p70"/>
                <p:cNvGrpSpPr/>
                <p:nvPr/>
              </p:nvGrpSpPr>
              <p:grpSpPr>
                <a:xfrm>
                  <a:off x="2838475" y="3100241"/>
                  <a:ext cx="259185" cy="98237"/>
                  <a:chOff x="2838475" y="3100241"/>
                  <a:chExt cx="259185" cy="98237"/>
                </a:xfrm>
              </p:grpSpPr>
              <p:sp>
                <p:nvSpPr>
                  <p:cNvPr id="8507" name="Google Shape;8507;p70"/>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70"/>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70"/>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0" name="Google Shape;8510;p70"/>
                <p:cNvGrpSpPr/>
                <p:nvPr/>
              </p:nvGrpSpPr>
              <p:grpSpPr>
                <a:xfrm>
                  <a:off x="2977852" y="3215065"/>
                  <a:ext cx="224343" cy="182045"/>
                  <a:chOff x="2977852" y="3215065"/>
                  <a:chExt cx="224343" cy="182045"/>
                </a:xfrm>
              </p:grpSpPr>
              <p:sp>
                <p:nvSpPr>
                  <p:cNvPr id="8511" name="Google Shape;8511;p70"/>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70"/>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16" name="Shape 8516"/>
        <p:cNvGrpSpPr/>
        <p:nvPr/>
      </p:nvGrpSpPr>
      <p:grpSpPr>
        <a:xfrm>
          <a:off x="0" y="0"/>
          <a:ext cx="0" cy="0"/>
          <a:chOff x="0" y="0"/>
          <a:chExt cx="0" cy="0"/>
        </a:xfrm>
      </p:grpSpPr>
      <p:grpSp>
        <p:nvGrpSpPr>
          <p:cNvPr id="8517" name="Google Shape;8517;p71"/>
          <p:cNvGrpSpPr/>
          <p:nvPr/>
        </p:nvGrpSpPr>
        <p:grpSpPr>
          <a:xfrm>
            <a:off x="702075" y="3155925"/>
            <a:ext cx="2390414" cy="1024800"/>
            <a:chOff x="728925" y="3296613"/>
            <a:chExt cx="2390414" cy="1024800"/>
          </a:xfrm>
        </p:grpSpPr>
        <p:grpSp>
          <p:nvGrpSpPr>
            <p:cNvPr id="8518" name="Google Shape;8518;p71"/>
            <p:cNvGrpSpPr/>
            <p:nvPr/>
          </p:nvGrpSpPr>
          <p:grpSpPr>
            <a:xfrm>
              <a:off x="728925" y="3619800"/>
              <a:ext cx="2390414" cy="500893"/>
              <a:chOff x="728925" y="3619800"/>
              <a:chExt cx="2390414" cy="500893"/>
            </a:xfrm>
          </p:grpSpPr>
          <p:sp>
            <p:nvSpPr>
              <p:cNvPr id="8519" name="Google Shape;8519;p71"/>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520" name="Google Shape;8520;p71"/>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8521" name="Google Shape;8521;p71"/>
            <p:cNvGrpSpPr/>
            <p:nvPr/>
          </p:nvGrpSpPr>
          <p:grpSpPr>
            <a:xfrm>
              <a:off x="1348050" y="3296613"/>
              <a:ext cx="1706152" cy="1024800"/>
              <a:chOff x="1348050" y="3296613"/>
              <a:chExt cx="1706152" cy="1024800"/>
            </a:xfrm>
          </p:grpSpPr>
          <p:sp>
            <p:nvSpPr>
              <p:cNvPr id="8522" name="Google Shape;8522;p71"/>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523" name="Google Shape;8523;p71"/>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524" name="Google Shape;8524;p71"/>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525" name="Google Shape;8525;p71"/>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526" name="Google Shape;8526;p71"/>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8527" name="Google Shape;8527;p71"/>
            <p:cNvGrpSpPr/>
            <p:nvPr/>
          </p:nvGrpSpPr>
          <p:grpSpPr>
            <a:xfrm>
              <a:off x="1455707" y="3654858"/>
              <a:ext cx="1491150" cy="417657"/>
              <a:chOff x="1455707" y="3654858"/>
              <a:chExt cx="1491150" cy="417657"/>
            </a:xfrm>
          </p:grpSpPr>
          <p:sp>
            <p:nvSpPr>
              <p:cNvPr id="8528" name="Google Shape;8528;p71"/>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71"/>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71"/>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71"/>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71"/>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71"/>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71"/>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71"/>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71"/>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71"/>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71"/>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71"/>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71"/>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71"/>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71"/>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71"/>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71"/>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71"/>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71"/>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71"/>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8548" name="Google Shape;8548;p71"/>
          <p:cNvGraphicFramePr/>
          <p:nvPr/>
        </p:nvGraphicFramePr>
        <p:xfrm>
          <a:off x="5937775" y="2153837"/>
          <a:ext cx="3000000" cy="3000000"/>
        </p:xfrm>
        <a:graphic>
          <a:graphicData uri="http://schemas.openxmlformats.org/drawingml/2006/table">
            <a:tbl>
              <a:tblPr>
                <a:noFill/>
                <a:tableStyleId>{12BCF480-AC43-4A46-A36A-471FBCA5F4F4}</a:tableStyleId>
              </a:tblPr>
              <a:tblGrid>
                <a:gridCol w="626025"/>
                <a:gridCol w="626025"/>
                <a:gridCol w="626025"/>
                <a:gridCol w="626025"/>
              </a:tblGrid>
              <a:tr h="10000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9"/>
                      </a:srgbClr>
                    </a:solidFill>
                  </a:tcPr>
                </a:tc>
              </a:tr>
            </a:tbl>
          </a:graphicData>
        </a:graphic>
      </p:graphicFrame>
      <p:grpSp>
        <p:nvGrpSpPr>
          <p:cNvPr id="8549" name="Google Shape;8549;p71"/>
          <p:cNvGrpSpPr/>
          <p:nvPr/>
        </p:nvGrpSpPr>
        <p:grpSpPr>
          <a:xfrm>
            <a:off x="710451" y="981601"/>
            <a:ext cx="2396505" cy="976502"/>
            <a:chOff x="749309" y="1112739"/>
            <a:chExt cx="2371603" cy="976502"/>
          </a:xfrm>
        </p:grpSpPr>
        <p:grpSp>
          <p:nvGrpSpPr>
            <p:cNvPr id="8550" name="Google Shape;8550;p71"/>
            <p:cNvGrpSpPr/>
            <p:nvPr/>
          </p:nvGrpSpPr>
          <p:grpSpPr>
            <a:xfrm>
              <a:off x="1092126" y="1112739"/>
              <a:ext cx="2028786" cy="975464"/>
              <a:chOff x="1092126" y="1112739"/>
              <a:chExt cx="2028786" cy="975464"/>
            </a:xfrm>
          </p:grpSpPr>
          <p:sp>
            <p:nvSpPr>
              <p:cNvPr id="8551" name="Google Shape;8551;p71"/>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71"/>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71"/>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71"/>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71"/>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71"/>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71"/>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71"/>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71"/>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71"/>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71"/>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71"/>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71"/>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71"/>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71"/>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71"/>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71"/>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71"/>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71"/>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71"/>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71"/>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71"/>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71"/>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71"/>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5" name="Google Shape;8575;p71"/>
            <p:cNvGrpSpPr/>
            <p:nvPr/>
          </p:nvGrpSpPr>
          <p:grpSpPr>
            <a:xfrm>
              <a:off x="749309" y="1112739"/>
              <a:ext cx="314700" cy="975464"/>
              <a:chOff x="749309" y="1112739"/>
              <a:chExt cx="314700" cy="975464"/>
            </a:xfrm>
          </p:grpSpPr>
          <p:sp>
            <p:nvSpPr>
              <p:cNvPr id="8576" name="Google Shape;8576;p71"/>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71"/>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71"/>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71"/>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80" name="Google Shape;8580;p71"/>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71"/>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71"/>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71"/>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8584" name="Google Shape;8584;p71"/>
          <p:cNvGraphicFramePr/>
          <p:nvPr/>
        </p:nvGraphicFramePr>
        <p:xfrm>
          <a:off x="5937800" y="981587"/>
          <a:ext cx="3000000" cy="3000000"/>
        </p:xfrm>
        <a:graphic>
          <a:graphicData uri="http://schemas.openxmlformats.org/drawingml/2006/table">
            <a:tbl>
              <a:tblPr>
                <a:noFill/>
                <a:tableStyleId>{12BCF480-AC43-4A46-A36A-471FBCA5F4F4}</a:tableStyleId>
              </a:tblPr>
              <a:tblGrid>
                <a:gridCol w="626025"/>
                <a:gridCol w="626025"/>
                <a:gridCol w="626025"/>
                <a:gridCol w="626025"/>
              </a:tblGrid>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8585" name="Google Shape;8585;p71"/>
          <p:cNvGraphicFramePr/>
          <p:nvPr/>
        </p:nvGraphicFramePr>
        <p:xfrm>
          <a:off x="3358663" y="2153837"/>
          <a:ext cx="3000000" cy="3000000"/>
        </p:xfrm>
        <a:graphic>
          <a:graphicData uri="http://schemas.openxmlformats.org/drawingml/2006/table">
            <a:tbl>
              <a:tblPr>
                <a:noFill/>
                <a:tableStyleId>{12BCF480-AC43-4A46-A36A-471FBCA5F4F4}</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8586" name="Google Shape;8586;p71"/>
          <p:cNvGrpSpPr/>
          <p:nvPr/>
        </p:nvGrpSpPr>
        <p:grpSpPr>
          <a:xfrm>
            <a:off x="3360649" y="3144798"/>
            <a:ext cx="2363377" cy="1047062"/>
            <a:chOff x="3358399" y="3285485"/>
            <a:chExt cx="2363377" cy="1047062"/>
          </a:xfrm>
        </p:grpSpPr>
        <p:grpSp>
          <p:nvGrpSpPr>
            <p:cNvPr id="8587" name="Google Shape;8587;p71"/>
            <p:cNvGrpSpPr/>
            <p:nvPr/>
          </p:nvGrpSpPr>
          <p:grpSpPr>
            <a:xfrm>
              <a:off x="3358412" y="3285485"/>
              <a:ext cx="2363244" cy="139500"/>
              <a:chOff x="3358412" y="3285485"/>
              <a:chExt cx="2363244" cy="139500"/>
            </a:xfrm>
          </p:grpSpPr>
          <p:sp>
            <p:nvSpPr>
              <p:cNvPr id="8588" name="Google Shape;8588;p71"/>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71"/>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71"/>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71"/>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71"/>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3" name="Google Shape;8593;p71"/>
            <p:cNvGrpSpPr/>
            <p:nvPr/>
          </p:nvGrpSpPr>
          <p:grpSpPr>
            <a:xfrm>
              <a:off x="3358412" y="3466996"/>
              <a:ext cx="2363244" cy="139500"/>
              <a:chOff x="3358412" y="3466996"/>
              <a:chExt cx="2363244" cy="139500"/>
            </a:xfrm>
          </p:grpSpPr>
          <p:sp>
            <p:nvSpPr>
              <p:cNvPr id="8594" name="Google Shape;8594;p71"/>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71"/>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71"/>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71"/>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71"/>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9" name="Google Shape;8599;p71"/>
            <p:cNvGrpSpPr/>
            <p:nvPr/>
          </p:nvGrpSpPr>
          <p:grpSpPr>
            <a:xfrm>
              <a:off x="3358412" y="3648507"/>
              <a:ext cx="2363244" cy="139500"/>
              <a:chOff x="3358412" y="3648507"/>
              <a:chExt cx="2363244" cy="139500"/>
            </a:xfrm>
          </p:grpSpPr>
          <p:sp>
            <p:nvSpPr>
              <p:cNvPr id="8600" name="Google Shape;8600;p71"/>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71"/>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71"/>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71"/>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71"/>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5" name="Google Shape;8605;p71"/>
            <p:cNvGrpSpPr/>
            <p:nvPr/>
          </p:nvGrpSpPr>
          <p:grpSpPr>
            <a:xfrm>
              <a:off x="3358412" y="3830018"/>
              <a:ext cx="2363244" cy="139500"/>
              <a:chOff x="3358412" y="3830018"/>
              <a:chExt cx="2363244" cy="139500"/>
            </a:xfrm>
          </p:grpSpPr>
          <p:sp>
            <p:nvSpPr>
              <p:cNvPr id="8606" name="Google Shape;8606;p71"/>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71"/>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71"/>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71"/>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71"/>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1" name="Google Shape;8611;p71"/>
            <p:cNvGrpSpPr/>
            <p:nvPr/>
          </p:nvGrpSpPr>
          <p:grpSpPr>
            <a:xfrm>
              <a:off x="3358399" y="4011514"/>
              <a:ext cx="2363377" cy="139537"/>
              <a:chOff x="3294800" y="4134603"/>
              <a:chExt cx="2638876" cy="152400"/>
            </a:xfrm>
          </p:grpSpPr>
          <p:sp>
            <p:nvSpPr>
              <p:cNvPr id="8612" name="Google Shape;8612;p71"/>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71"/>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71"/>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71"/>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71"/>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7" name="Google Shape;8617;p71"/>
            <p:cNvGrpSpPr/>
            <p:nvPr/>
          </p:nvGrpSpPr>
          <p:grpSpPr>
            <a:xfrm>
              <a:off x="3358399" y="4193010"/>
              <a:ext cx="2363377" cy="139537"/>
              <a:chOff x="3294800" y="4134603"/>
              <a:chExt cx="2638876" cy="152400"/>
            </a:xfrm>
          </p:grpSpPr>
          <p:sp>
            <p:nvSpPr>
              <p:cNvPr id="8618" name="Google Shape;8618;p71"/>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71"/>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71"/>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71"/>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71"/>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8623" name="Google Shape;8623;p71"/>
          <p:cNvGraphicFramePr/>
          <p:nvPr/>
        </p:nvGraphicFramePr>
        <p:xfrm>
          <a:off x="711450" y="2153837"/>
          <a:ext cx="3000000" cy="3000000"/>
        </p:xfrm>
        <a:graphic>
          <a:graphicData uri="http://schemas.openxmlformats.org/drawingml/2006/table">
            <a:tbl>
              <a:tblPr>
                <a:noFill/>
                <a:tableStyleId>{12BCF480-AC43-4A46-A36A-471FBCA5F4F4}</a:tableStyleId>
              </a:tblPr>
              <a:tblGrid>
                <a:gridCol w="592450"/>
                <a:gridCol w="592450"/>
                <a:gridCol w="592450"/>
                <a:gridCol w="592450"/>
              </a:tblGrid>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8624" name="Google Shape;8624;p71"/>
          <p:cNvGrpSpPr/>
          <p:nvPr/>
        </p:nvGrpSpPr>
        <p:grpSpPr>
          <a:xfrm>
            <a:off x="4161119" y="2557652"/>
            <a:ext cx="1302095" cy="60959"/>
            <a:chOff x="3558802" y="4011427"/>
            <a:chExt cx="1866000" cy="111300"/>
          </a:xfrm>
        </p:grpSpPr>
        <p:sp>
          <p:nvSpPr>
            <p:cNvPr id="8625" name="Google Shape;8625;p71"/>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71"/>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7" name="Google Shape;8627;p71"/>
          <p:cNvGrpSpPr/>
          <p:nvPr/>
        </p:nvGrpSpPr>
        <p:grpSpPr>
          <a:xfrm>
            <a:off x="4706607" y="2839811"/>
            <a:ext cx="914340" cy="60959"/>
            <a:chOff x="3558802" y="4011427"/>
            <a:chExt cx="1866000" cy="111300"/>
          </a:xfrm>
        </p:grpSpPr>
        <p:sp>
          <p:nvSpPr>
            <p:cNvPr id="8628" name="Google Shape;8628;p71"/>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71"/>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0" name="Google Shape;8630;p71"/>
          <p:cNvGrpSpPr/>
          <p:nvPr/>
        </p:nvGrpSpPr>
        <p:grpSpPr>
          <a:xfrm>
            <a:off x="5874449" y="3167609"/>
            <a:ext cx="2519825" cy="1001454"/>
            <a:chOff x="1906114" y="789980"/>
            <a:chExt cx="1487676" cy="606868"/>
          </a:xfrm>
        </p:grpSpPr>
        <p:cxnSp>
          <p:nvCxnSpPr>
            <p:cNvPr id="8631" name="Google Shape;8631;p71"/>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8632" name="Google Shape;8632;p71"/>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8633" name="Google Shape;8633;p71"/>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8634" name="Google Shape;8634;p71"/>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8635" name="Google Shape;8635;p71"/>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8636" name="Google Shape;8636;p71"/>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8637" name="Google Shape;8637;p71"/>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8638" name="Google Shape;8638;p71"/>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71"/>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71"/>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71"/>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71"/>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71"/>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71"/>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8645" name="Google Shape;8645;p71"/>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8646" name="Google Shape;8646;p71"/>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8647" name="Google Shape;8647;p71"/>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8" name="Google Shape;8648;p71"/>
          <p:cNvGrpSpPr/>
          <p:nvPr/>
        </p:nvGrpSpPr>
        <p:grpSpPr>
          <a:xfrm>
            <a:off x="3355812" y="951645"/>
            <a:ext cx="2363393" cy="1005865"/>
            <a:chOff x="3292400" y="1193188"/>
            <a:chExt cx="2615240" cy="1131075"/>
          </a:xfrm>
        </p:grpSpPr>
        <p:sp>
          <p:nvSpPr>
            <p:cNvPr id="8649" name="Google Shape;8649;p71"/>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650" name="Google Shape;8650;p71"/>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651" name="Google Shape;8651;p71"/>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8652" name="Google Shape;8652;p71"/>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8653" name="Google Shape;8653;p71"/>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8654" name="Google Shape;8654;p71"/>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8655" name="Google Shape;8655;p71"/>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8656" name="Google Shape;8656;p71"/>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8657" name="Google Shape;8657;p71"/>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8658" name="Google Shape;8658;p71"/>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8659" name="Google Shape;8659;p71"/>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660" name="Google Shape;8660;p71"/>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8661" name="Google Shape;8661;p71"/>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662" name="Google Shape;8662;p71"/>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8663" name="Google Shape;8663;p71"/>
            <p:cNvGrpSpPr/>
            <p:nvPr/>
          </p:nvGrpSpPr>
          <p:grpSpPr>
            <a:xfrm>
              <a:off x="3748438" y="1378608"/>
              <a:ext cx="2159202" cy="903971"/>
              <a:chOff x="1683525" y="2179850"/>
              <a:chExt cx="4519050" cy="2134525"/>
            </a:xfrm>
          </p:grpSpPr>
          <p:sp>
            <p:nvSpPr>
              <p:cNvPr id="8664" name="Google Shape;8664;p71"/>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665" name="Google Shape;8665;p71"/>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666" name="Google Shape;8666;p71"/>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667" name="Google Shape;8667;p71"/>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668" name="Google Shape;8668;p71"/>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669" name="Google Shape;8669;p71"/>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670" name="Google Shape;8670;p71"/>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671" name="Google Shape;8671;p71"/>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672" name="Google Shape;8672;p71"/>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673" name="Google Shape;8673;p71"/>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674" name="Google Shape;8674;p71"/>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675" name="Google Shape;8675;p71"/>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79" name="Shape 8679"/>
        <p:cNvGrpSpPr/>
        <p:nvPr/>
      </p:nvGrpSpPr>
      <p:grpSpPr>
        <a:xfrm>
          <a:off x="0" y="0"/>
          <a:ext cx="0" cy="0"/>
          <a:chOff x="0" y="0"/>
          <a:chExt cx="0" cy="0"/>
        </a:xfrm>
      </p:grpSpPr>
      <p:grpSp>
        <p:nvGrpSpPr>
          <p:cNvPr id="8680" name="Google Shape;8680;p72"/>
          <p:cNvGrpSpPr/>
          <p:nvPr/>
        </p:nvGrpSpPr>
        <p:grpSpPr>
          <a:xfrm>
            <a:off x="4796684" y="970941"/>
            <a:ext cx="745431" cy="718863"/>
            <a:chOff x="4249973" y="1201875"/>
            <a:chExt cx="1958568" cy="1888762"/>
          </a:xfrm>
        </p:grpSpPr>
        <p:sp>
          <p:nvSpPr>
            <p:cNvPr id="8681" name="Google Shape;8681;p72"/>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82" name="Google Shape;8682;p72"/>
            <p:cNvGrpSpPr/>
            <p:nvPr/>
          </p:nvGrpSpPr>
          <p:grpSpPr>
            <a:xfrm>
              <a:off x="5853086" y="1789142"/>
              <a:ext cx="355454" cy="1048099"/>
              <a:chOff x="5576108" y="2016725"/>
              <a:chExt cx="565200" cy="1666560"/>
            </a:xfrm>
          </p:grpSpPr>
          <p:sp>
            <p:nvSpPr>
              <p:cNvPr id="8683" name="Google Shape;8683;p72"/>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684" name="Google Shape;8684;p72"/>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5" name="Google Shape;8685;p72"/>
            <p:cNvGrpSpPr/>
            <p:nvPr/>
          </p:nvGrpSpPr>
          <p:grpSpPr>
            <a:xfrm>
              <a:off x="4869455" y="2691676"/>
              <a:ext cx="1013897" cy="398961"/>
              <a:chOff x="4012057" y="3451825"/>
              <a:chExt cx="1612175" cy="634379"/>
            </a:xfrm>
          </p:grpSpPr>
          <p:sp>
            <p:nvSpPr>
              <p:cNvPr id="8686" name="Google Shape;8686;p72"/>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687" name="Google Shape;8687;p72"/>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8" name="Google Shape;8688;p72"/>
            <p:cNvGrpSpPr/>
            <p:nvPr/>
          </p:nvGrpSpPr>
          <p:grpSpPr>
            <a:xfrm>
              <a:off x="4276937" y="2155961"/>
              <a:ext cx="651965" cy="891358"/>
              <a:chOff x="3069908" y="2599997"/>
              <a:chExt cx="1036675" cy="1417328"/>
            </a:xfrm>
          </p:grpSpPr>
          <p:sp>
            <p:nvSpPr>
              <p:cNvPr id="8689" name="Google Shape;8689;p72"/>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690" name="Google Shape;8690;p72"/>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1" name="Google Shape;8691;p72"/>
            <p:cNvGrpSpPr/>
            <p:nvPr/>
          </p:nvGrpSpPr>
          <p:grpSpPr>
            <a:xfrm>
              <a:off x="5054918" y="1201875"/>
              <a:ext cx="999548" cy="602711"/>
              <a:chOff x="4306958" y="1082925"/>
              <a:chExt cx="1589359" cy="958358"/>
            </a:xfrm>
          </p:grpSpPr>
          <p:sp>
            <p:nvSpPr>
              <p:cNvPr id="8692" name="Google Shape;8692;p72"/>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693" name="Google Shape;8693;p72"/>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4" name="Google Shape;8694;p72"/>
            <p:cNvGrpSpPr/>
            <p:nvPr/>
          </p:nvGrpSpPr>
          <p:grpSpPr>
            <a:xfrm>
              <a:off x="4249973" y="1303451"/>
              <a:ext cx="799317" cy="841334"/>
              <a:chOff x="3027033" y="1244439"/>
              <a:chExt cx="1270977" cy="1337786"/>
            </a:xfrm>
          </p:grpSpPr>
          <p:sp>
            <p:nvSpPr>
              <p:cNvPr id="8695" name="Google Shape;8695;p72"/>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696" name="Google Shape;8696;p72"/>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97" name="Google Shape;8697;p72"/>
          <p:cNvGrpSpPr/>
          <p:nvPr/>
        </p:nvGrpSpPr>
        <p:grpSpPr>
          <a:xfrm>
            <a:off x="713057" y="1849390"/>
            <a:ext cx="761767" cy="729896"/>
            <a:chOff x="2657744" y="2337745"/>
            <a:chExt cx="832987" cy="798137"/>
          </a:xfrm>
        </p:grpSpPr>
        <p:sp>
          <p:nvSpPr>
            <p:cNvPr id="8698" name="Google Shape;8698;p72"/>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72"/>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72"/>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72"/>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72"/>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72"/>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4" name="Google Shape;8704;p72"/>
          <p:cNvGrpSpPr/>
          <p:nvPr/>
        </p:nvGrpSpPr>
        <p:grpSpPr>
          <a:xfrm>
            <a:off x="3224022" y="1852597"/>
            <a:ext cx="685569" cy="723586"/>
            <a:chOff x="3398134" y="2057755"/>
            <a:chExt cx="704087" cy="743130"/>
          </a:xfrm>
        </p:grpSpPr>
        <p:grpSp>
          <p:nvGrpSpPr>
            <p:cNvPr id="8705" name="Google Shape;8705;p72"/>
            <p:cNvGrpSpPr/>
            <p:nvPr/>
          </p:nvGrpSpPr>
          <p:grpSpPr>
            <a:xfrm>
              <a:off x="3398134" y="2290183"/>
              <a:ext cx="315300" cy="219900"/>
              <a:chOff x="3398134" y="2290183"/>
              <a:chExt cx="315300" cy="219900"/>
            </a:xfrm>
          </p:grpSpPr>
          <p:sp>
            <p:nvSpPr>
              <p:cNvPr id="8706" name="Google Shape;8706;p72"/>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707" name="Google Shape;8707;p72"/>
              <p:cNvCxnSpPr>
                <a:stCxn id="8706" idx="2"/>
              </p:cNvCxnSpPr>
              <p:nvPr/>
            </p:nvCxnSpPr>
            <p:spPr>
              <a:xfrm rot="10800000">
                <a:off x="3398134" y="2400133"/>
                <a:ext cx="95400" cy="0"/>
              </a:xfrm>
              <a:prstGeom prst="straightConnector1">
                <a:avLst/>
              </a:prstGeom>
              <a:noFill/>
              <a:ln cap="flat" cmpd="sng" w="9525">
                <a:solidFill>
                  <a:srgbClr val="435D74"/>
                </a:solidFill>
                <a:prstDash val="solid"/>
                <a:round/>
                <a:headEnd len="med" w="med" type="none"/>
                <a:tailEnd len="med" w="med" type="none"/>
              </a:ln>
            </p:spPr>
          </p:cxnSp>
        </p:grpSp>
        <p:grpSp>
          <p:nvGrpSpPr>
            <p:cNvPr id="8708" name="Google Shape;8708;p72"/>
            <p:cNvGrpSpPr/>
            <p:nvPr/>
          </p:nvGrpSpPr>
          <p:grpSpPr>
            <a:xfrm>
              <a:off x="3547823" y="2467358"/>
              <a:ext cx="219900" cy="333527"/>
              <a:chOff x="3547823" y="2467358"/>
              <a:chExt cx="219900" cy="333527"/>
            </a:xfrm>
          </p:grpSpPr>
          <p:sp>
            <p:nvSpPr>
              <p:cNvPr id="8709" name="Google Shape;8709;p72"/>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710" name="Google Shape;8710;p72"/>
              <p:cNvCxnSpPr/>
              <p:nvPr/>
            </p:nvCxnSpPr>
            <p:spPr>
              <a:xfrm rot="10800000">
                <a:off x="3657701" y="2687185"/>
                <a:ext cx="0" cy="113700"/>
              </a:xfrm>
              <a:prstGeom prst="straightConnector1">
                <a:avLst/>
              </a:prstGeom>
              <a:noFill/>
              <a:ln cap="flat" cmpd="sng" w="9525">
                <a:solidFill>
                  <a:srgbClr val="5F7D95"/>
                </a:solidFill>
                <a:prstDash val="solid"/>
                <a:round/>
                <a:headEnd len="med" w="med" type="none"/>
                <a:tailEnd len="med" w="med" type="none"/>
              </a:ln>
            </p:spPr>
          </p:cxnSp>
        </p:grpSp>
        <p:grpSp>
          <p:nvGrpSpPr>
            <p:cNvPr id="8711" name="Google Shape;8711;p72"/>
            <p:cNvGrpSpPr/>
            <p:nvPr/>
          </p:nvGrpSpPr>
          <p:grpSpPr>
            <a:xfrm>
              <a:off x="3734138" y="2467358"/>
              <a:ext cx="219900" cy="333527"/>
              <a:chOff x="3734138" y="2467358"/>
              <a:chExt cx="219900" cy="333527"/>
            </a:xfrm>
          </p:grpSpPr>
          <p:sp>
            <p:nvSpPr>
              <p:cNvPr id="8712" name="Google Shape;8712;p72"/>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713" name="Google Shape;8713;p72"/>
              <p:cNvCxnSpPr/>
              <p:nvPr/>
            </p:nvCxnSpPr>
            <p:spPr>
              <a:xfrm rot="10800000">
                <a:off x="3844020" y="2687185"/>
                <a:ext cx="0" cy="113700"/>
              </a:xfrm>
              <a:prstGeom prst="straightConnector1">
                <a:avLst/>
              </a:prstGeom>
              <a:noFill/>
              <a:ln cap="flat" cmpd="sng" w="9525">
                <a:solidFill>
                  <a:srgbClr val="869FB2"/>
                </a:solidFill>
                <a:prstDash val="solid"/>
                <a:round/>
                <a:headEnd len="med" w="med" type="none"/>
                <a:tailEnd len="med" w="med" type="none"/>
              </a:ln>
            </p:spPr>
          </p:cxnSp>
        </p:grpSp>
        <p:grpSp>
          <p:nvGrpSpPr>
            <p:cNvPr id="8714" name="Google Shape;8714;p72"/>
            <p:cNvGrpSpPr/>
            <p:nvPr/>
          </p:nvGrpSpPr>
          <p:grpSpPr>
            <a:xfrm>
              <a:off x="3787560" y="2288011"/>
              <a:ext cx="314661" cy="219900"/>
              <a:chOff x="3787560" y="2288011"/>
              <a:chExt cx="314661" cy="219900"/>
            </a:xfrm>
          </p:grpSpPr>
          <p:sp>
            <p:nvSpPr>
              <p:cNvPr id="8715" name="Google Shape;8715;p72"/>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716" name="Google Shape;8716;p72"/>
              <p:cNvCxnSpPr/>
              <p:nvPr/>
            </p:nvCxnSpPr>
            <p:spPr>
              <a:xfrm rot="10800000">
                <a:off x="4007421" y="2400064"/>
                <a:ext cx="94800" cy="0"/>
              </a:xfrm>
              <a:prstGeom prst="straightConnector1">
                <a:avLst/>
              </a:prstGeom>
              <a:noFill/>
              <a:ln cap="flat" cmpd="sng" w="9525">
                <a:solidFill>
                  <a:srgbClr val="A5B7C6"/>
                </a:solidFill>
                <a:prstDash val="solid"/>
                <a:round/>
                <a:headEnd len="med" w="med" type="none"/>
                <a:tailEnd len="med" w="med" type="none"/>
              </a:ln>
            </p:spPr>
          </p:cxnSp>
        </p:grpSp>
        <p:grpSp>
          <p:nvGrpSpPr>
            <p:cNvPr id="8717" name="Google Shape;8717;p72"/>
            <p:cNvGrpSpPr/>
            <p:nvPr/>
          </p:nvGrpSpPr>
          <p:grpSpPr>
            <a:xfrm>
              <a:off x="3637290" y="2057755"/>
              <a:ext cx="219900" cy="335499"/>
              <a:chOff x="3637290" y="2057755"/>
              <a:chExt cx="219900" cy="335499"/>
            </a:xfrm>
          </p:grpSpPr>
          <p:sp>
            <p:nvSpPr>
              <p:cNvPr id="8718" name="Google Shape;8718;p72"/>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8719" name="Google Shape;8719;p72"/>
              <p:cNvCxnSpPr/>
              <p:nvPr/>
            </p:nvCxnSpPr>
            <p:spPr>
              <a:xfrm rot="10800000">
                <a:off x="3747169" y="2057755"/>
                <a:ext cx="0" cy="113700"/>
              </a:xfrm>
              <a:prstGeom prst="straightConnector1">
                <a:avLst/>
              </a:prstGeom>
              <a:noFill/>
              <a:ln cap="flat" cmpd="sng" w="9525">
                <a:solidFill>
                  <a:srgbClr val="BAC8D3"/>
                </a:solidFill>
                <a:prstDash val="solid"/>
                <a:round/>
                <a:headEnd len="med" w="med" type="none"/>
                <a:tailEnd len="med" w="med" type="none"/>
              </a:ln>
            </p:spPr>
          </p:cxnSp>
        </p:grpSp>
      </p:grpSp>
      <p:grpSp>
        <p:nvGrpSpPr>
          <p:cNvPr id="8720" name="Google Shape;8720;p72"/>
          <p:cNvGrpSpPr/>
          <p:nvPr/>
        </p:nvGrpSpPr>
        <p:grpSpPr>
          <a:xfrm>
            <a:off x="4899244" y="1859292"/>
            <a:ext cx="710153" cy="710153"/>
            <a:chOff x="5007123" y="2079403"/>
            <a:chExt cx="687600" cy="687600"/>
          </a:xfrm>
        </p:grpSpPr>
        <p:sp>
          <p:nvSpPr>
            <p:cNvPr id="8721" name="Google Shape;8721;p72"/>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72"/>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72"/>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72"/>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5" name="Google Shape;8725;p72"/>
          <p:cNvGrpSpPr/>
          <p:nvPr/>
        </p:nvGrpSpPr>
        <p:grpSpPr>
          <a:xfrm>
            <a:off x="5708681" y="1853799"/>
            <a:ext cx="720998" cy="721183"/>
            <a:chOff x="5797446" y="2063053"/>
            <a:chExt cx="698100" cy="698280"/>
          </a:xfrm>
        </p:grpSpPr>
        <p:sp>
          <p:nvSpPr>
            <p:cNvPr id="8726" name="Google Shape;8726;p72"/>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72"/>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72"/>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72"/>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0" name="Google Shape;8730;p72"/>
          <p:cNvGrpSpPr/>
          <p:nvPr/>
        </p:nvGrpSpPr>
        <p:grpSpPr>
          <a:xfrm>
            <a:off x="8153828" y="3499404"/>
            <a:ext cx="280585" cy="673164"/>
            <a:chOff x="8075075" y="3754290"/>
            <a:chExt cx="255612" cy="613194"/>
          </a:xfrm>
        </p:grpSpPr>
        <p:grpSp>
          <p:nvGrpSpPr>
            <p:cNvPr id="8731" name="Google Shape;8731;p72"/>
            <p:cNvGrpSpPr/>
            <p:nvPr/>
          </p:nvGrpSpPr>
          <p:grpSpPr>
            <a:xfrm>
              <a:off x="8075075" y="3754290"/>
              <a:ext cx="255612" cy="613194"/>
              <a:chOff x="8075075" y="3754290"/>
              <a:chExt cx="255612" cy="613194"/>
            </a:xfrm>
          </p:grpSpPr>
          <p:sp>
            <p:nvSpPr>
              <p:cNvPr id="8732" name="Google Shape;8732;p72"/>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72"/>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34" name="Google Shape;8734;p72"/>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5" name="Google Shape;8735;p72"/>
          <p:cNvGrpSpPr/>
          <p:nvPr/>
        </p:nvGrpSpPr>
        <p:grpSpPr>
          <a:xfrm>
            <a:off x="5270887" y="3488200"/>
            <a:ext cx="470352" cy="683745"/>
            <a:chOff x="1697726" y="3244179"/>
            <a:chExt cx="788124" cy="1146069"/>
          </a:xfrm>
        </p:grpSpPr>
        <p:sp>
          <p:nvSpPr>
            <p:cNvPr id="8736" name="Google Shape;8736;p72"/>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72"/>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38" name="Google Shape;8738;p72"/>
          <p:cNvSpPr/>
          <p:nvPr/>
        </p:nvSpPr>
        <p:spPr>
          <a:xfrm>
            <a:off x="8128351" y="34022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39" name="Google Shape;8739;p72"/>
          <p:cNvGrpSpPr/>
          <p:nvPr/>
        </p:nvGrpSpPr>
        <p:grpSpPr>
          <a:xfrm>
            <a:off x="5892037" y="3499402"/>
            <a:ext cx="293891" cy="293845"/>
            <a:chOff x="6134814" y="3754290"/>
            <a:chExt cx="293891" cy="293845"/>
          </a:xfrm>
        </p:grpSpPr>
        <p:sp>
          <p:nvSpPr>
            <p:cNvPr id="8740" name="Google Shape;8740;p72"/>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72"/>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2" name="Google Shape;8742;p72"/>
          <p:cNvGrpSpPr/>
          <p:nvPr/>
        </p:nvGrpSpPr>
        <p:grpSpPr>
          <a:xfrm>
            <a:off x="5892037" y="3878074"/>
            <a:ext cx="293891" cy="293891"/>
            <a:chOff x="6134814" y="4086186"/>
            <a:chExt cx="293891" cy="293891"/>
          </a:xfrm>
        </p:grpSpPr>
        <p:sp>
          <p:nvSpPr>
            <p:cNvPr id="8743" name="Google Shape;8743;p72"/>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72"/>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45" name="Google Shape;8745;p72"/>
          <p:cNvSpPr/>
          <p:nvPr/>
        </p:nvSpPr>
        <p:spPr>
          <a:xfrm>
            <a:off x="6930464" y="3498600"/>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72"/>
          <p:cNvSpPr/>
          <p:nvPr/>
        </p:nvSpPr>
        <p:spPr>
          <a:xfrm rot="10800000">
            <a:off x="6336727" y="3496337"/>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47" name="Google Shape;8747;p72"/>
          <p:cNvGrpSpPr/>
          <p:nvPr/>
        </p:nvGrpSpPr>
        <p:grpSpPr>
          <a:xfrm>
            <a:off x="7817013" y="2706766"/>
            <a:ext cx="622883" cy="621944"/>
            <a:chOff x="1187048" y="238125"/>
            <a:chExt cx="5256397" cy="5248476"/>
          </a:xfrm>
        </p:grpSpPr>
        <p:sp>
          <p:nvSpPr>
            <p:cNvPr id="8748" name="Google Shape;8748;p72"/>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72"/>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72"/>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72"/>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2" name="Google Shape;8752;p72"/>
          <p:cNvGrpSpPr/>
          <p:nvPr/>
        </p:nvGrpSpPr>
        <p:grpSpPr>
          <a:xfrm>
            <a:off x="2274118" y="2716375"/>
            <a:ext cx="1310987" cy="612407"/>
            <a:chOff x="238125" y="1188750"/>
            <a:chExt cx="7140450" cy="3335550"/>
          </a:xfrm>
        </p:grpSpPr>
        <p:sp>
          <p:nvSpPr>
            <p:cNvPr id="8753" name="Google Shape;8753;p72"/>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72"/>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72"/>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72"/>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72"/>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8" name="Google Shape;8758;p72"/>
          <p:cNvGrpSpPr/>
          <p:nvPr/>
        </p:nvGrpSpPr>
        <p:grpSpPr>
          <a:xfrm>
            <a:off x="6599990" y="2706930"/>
            <a:ext cx="1110299" cy="621702"/>
            <a:chOff x="238125" y="1335475"/>
            <a:chExt cx="5418735" cy="3034175"/>
          </a:xfrm>
        </p:grpSpPr>
        <p:sp>
          <p:nvSpPr>
            <p:cNvPr id="8759" name="Google Shape;8759;p72"/>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72"/>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72"/>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2" name="Google Shape;8762;p72"/>
          <p:cNvGrpSpPr/>
          <p:nvPr/>
        </p:nvGrpSpPr>
        <p:grpSpPr>
          <a:xfrm>
            <a:off x="5417649" y="2703827"/>
            <a:ext cx="1074451" cy="627181"/>
            <a:chOff x="5359127" y="2910889"/>
            <a:chExt cx="1097723" cy="640831"/>
          </a:xfrm>
        </p:grpSpPr>
        <p:grpSp>
          <p:nvGrpSpPr>
            <p:cNvPr id="8763" name="Google Shape;8763;p72"/>
            <p:cNvGrpSpPr/>
            <p:nvPr/>
          </p:nvGrpSpPr>
          <p:grpSpPr>
            <a:xfrm>
              <a:off x="5929791" y="3263088"/>
              <a:ext cx="527060" cy="287097"/>
              <a:chOff x="5929791" y="3263088"/>
              <a:chExt cx="527060" cy="287097"/>
            </a:xfrm>
          </p:grpSpPr>
          <p:sp>
            <p:nvSpPr>
              <p:cNvPr id="8764" name="Google Shape;8764;p72"/>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765" name="Google Shape;8765;p72"/>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766" name="Google Shape;8766;p72"/>
            <p:cNvGrpSpPr/>
            <p:nvPr/>
          </p:nvGrpSpPr>
          <p:grpSpPr>
            <a:xfrm>
              <a:off x="5359127" y="3263089"/>
              <a:ext cx="526428" cy="288631"/>
              <a:chOff x="5359127" y="3263089"/>
              <a:chExt cx="526428" cy="288631"/>
            </a:xfrm>
          </p:grpSpPr>
          <p:sp>
            <p:nvSpPr>
              <p:cNvPr id="8767" name="Google Shape;8767;p72"/>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768" name="Google Shape;8768;p72"/>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769" name="Google Shape;8769;p72"/>
            <p:cNvGrpSpPr/>
            <p:nvPr/>
          </p:nvGrpSpPr>
          <p:grpSpPr>
            <a:xfrm>
              <a:off x="5551525" y="2910889"/>
              <a:ext cx="520901" cy="610283"/>
              <a:chOff x="5551525" y="2910889"/>
              <a:chExt cx="520901" cy="610283"/>
            </a:xfrm>
          </p:grpSpPr>
          <p:sp>
            <p:nvSpPr>
              <p:cNvPr id="8770" name="Google Shape;8770;p72"/>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771" name="Google Shape;8771;p72"/>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772" name="Google Shape;8772;p72"/>
            <p:cNvGrpSpPr/>
            <p:nvPr/>
          </p:nvGrpSpPr>
          <p:grpSpPr>
            <a:xfrm>
              <a:off x="5743962" y="2919100"/>
              <a:ext cx="623674" cy="284502"/>
              <a:chOff x="5743962" y="2919100"/>
              <a:chExt cx="623674" cy="284502"/>
            </a:xfrm>
          </p:grpSpPr>
          <p:sp>
            <p:nvSpPr>
              <p:cNvPr id="8773" name="Google Shape;8773;p72"/>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774" name="Google Shape;8774;p72"/>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8775" name="Google Shape;8775;p72"/>
          <p:cNvGrpSpPr/>
          <p:nvPr/>
        </p:nvGrpSpPr>
        <p:grpSpPr>
          <a:xfrm>
            <a:off x="7568863" y="1854538"/>
            <a:ext cx="874976" cy="719600"/>
            <a:chOff x="7608988" y="2093194"/>
            <a:chExt cx="817276" cy="672147"/>
          </a:xfrm>
        </p:grpSpPr>
        <p:cxnSp>
          <p:nvCxnSpPr>
            <p:cNvPr id="8776" name="Google Shape;8776;p72"/>
            <p:cNvCxnSpPr/>
            <p:nvPr/>
          </p:nvCxnSpPr>
          <p:spPr>
            <a:xfrm flipH="1" rot="5400000">
              <a:off x="7620257"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777" name="Google Shape;8777;p72"/>
            <p:cNvCxnSpPr/>
            <p:nvPr/>
          </p:nvCxnSpPr>
          <p:spPr>
            <a:xfrm rot="-5400000">
              <a:off x="8285120"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778" name="Google Shape;8778;p72"/>
            <p:cNvCxnSpPr/>
            <p:nvPr/>
          </p:nvCxnSpPr>
          <p:spPr>
            <a:xfrm rot="5400000">
              <a:off x="7620257"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779" name="Google Shape;8779;p72"/>
            <p:cNvCxnSpPr/>
            <p:nvPr/>
          </p:nvCxnSpPr>
          <p:spPr>
            <a:xfrm flipH="1" rot="-5400000">
              <a:off x="8285120"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780" name="Google Shape;8780;p72"/>
            <p:cNvCxnSpPr/>
            <p:nvPr/>
          </p:nvCxnSpPr>
          <p:spPr>
            <a:xfrm rot="10800000">
              <a:off x="7608988" y="2425132"/>
              <a:ext cx="83400" cy="0"/>
            </a:xfrm>
            <a:prstGeom prst="straightConnector1">
              <a:avLst/>
            </a:prstGeom>
            <a:noFill/>
            <a:ln cap="flat" cmpd="sng" w="9525">
              <a:solidFill>
                <a:srgbClr val="667E92"/>
              </a:solidFill>
              <a:prstDash val="solid"/>
              <a:round/>
              <a:headEnd len="med" w="med" type="none"/>
              <a:tailEnd len="med" w="med" type="none"/>
            </a:ln>
          </p:spPr>
        </p:cxnSp>
        <p:cxnSp>
          <p:nvCxnSpPr>
            <p:cNvPr id="8781" name="Google Shape;8781;p72"/>
            <p:cNvCxnSpPr/>
            <p:nvPr/>
          </p:nvCxnSpPr>
          <p:spPr>
            <a:xfrm rot="10800000">
              <a:off x="8342865" y="2425132"/>
              <a:ext cx="83400" cy="0"/>
            </a:xfrm>
            <a:prstGeom prst="straightConnector1">
              <a:avLst/>
            </a:prstGeom>
            <a:noFill/>
            <a:ln cap="flat" cmpd="sng" w="9525">
              <a:solidFill>
                <a:srgbClr val="667E92"/>
              </a:solidFill>
              <a:prstDash val="solid"/>
              <a:round/>
              <a:headEnd len="med" w="med" type="none"/>
              <a:tailEnd len="med" w="med" type="none"/>
            </a:ln>
          </p:spPr>
        </p:cxnSp>
        <p:grpSp>
          <p:nvGrpSpPr>
            <p:cNvPr id="8782" name="Google Shape;8782;p72"/>
            <p:cNvGrpSpPr/>
            <p:nvPr/>
          </p:nvGrpSpPr>
          <p:grpSpPr>
            <a:xfrm>
              <a:off x="7721175" y="2093194"/>
              <a:ext cx="599587" cy="623846"/>
              <a:chOff x="7721175" y="2093194"/>
              <a:chExt cx="599587" cy="623846"/>
            </a:xfrm>
          </p:grpSpPr>
          <p:grpSp>
            <p:nvGrpSpPr>
              <p:cNvPr id="8783" name="Google Shape;8783;p72"/>
              <p:cNvGrpSpPr/>
              <p:nvPr/>
            </p:nvGrpSpPr>
            <p:grpSpPr>
              <a:xfrm>
                <a:off x="7721175" y="2093194"/>
                <a:ext cx="291605" cy="623846"/>
                <a:chOff x="9405575" y="2061418"/>
                <a:chExt cx="291605" cy="623846"/>
              </a:xfrm>
            </p:grpSpPr>
            <p:sp>
              <p:nvSpPr>
                <p:cNvPr id="8784" name="Google Shape;8784;p72"/>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72"/>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72"/>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72"/>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72"/>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72"/>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72"/>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1" name="Google Shape;8791;p72"/>
              <p:cNvGrpSpPr/>
              <p:nvPr/>
            </p:nvGrpSpPr>
            <p:grpSpPr>
              <a:xfrm flipH="1">
                <a:off x="8029157" y="2093194"/>
                <a:ext cx="291605" cy="623846"/>
                <a:chOff x="9405575" y="2061418"/>
                <a:chExt cx="291605" cy="623846"/>
              </a:xfrm>
            </p:grpSpPr>
            <p:sp>
              <p:nvSpPr>
                <p:cNvPr id="8792" name="Google Shape;8792;p72"/>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72"/>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72"/>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72"/>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72"/>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72"/>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72"/>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799" name="Google Shape;8799;p72"/>
          <p:cNvGrpSpPr/>
          <p:nvPr/>
        </p:nvGrpSpPr>
        <p:grpSpPr>
          <a:xfrm>
            <a:off x="4013299" y="970941"/>
            <a:ext cx="712557" cy="785901"/>
            <a:chOff x="4206459" y="1191441"/>
            <a:chExt cx="712557" cy="785901"/>
          </a:xfrm>
        </p:grpSpPr>
        <p:sp>
          <p:nvSpPr>
            <p:cNvPr id="8800" name="Google Shape;8800;p72"/>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72"/>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72"/>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72"/>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04" name="Google Shape;8804;p72"/>
            <p:cNvGrpSpPr/>
            <p:nvPr/>
          </p:nvGrpSpPr>
          <p:grpSpPr>
            <a:xfrm>
              <a:off x="4644280" y="1290523"/>
              <a:ext cx="143716" cy="29463"/>
              <a:chOff x="4644280" y="1290523"/>
              <a:chExt cx="143716" cy="29463"/>
            </a:xfrm>
          </p:grpSpPr>
          <p:sp>
            <p:nvSpPr>
              <p:cNvPr id="8805" name="Google Shape;8805;p72"/>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72"/>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72"/>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72"/>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9" name="Google Shape;8809;p72"/>
            <p:cNvGrpSpPr/>
            <p:nvPr/>
          </p:nvGrpSpPr>
          <p:grpSpPr>
            <a:xfrm>
              <a:off x="4356567" y="1191441"/>
              <a:ext cx="143690" cy="29488"/>
              <a:chOff x="4356567" y="1191441"/>
              <a:chExt cx="143690" cy="29488"/>
            </a:xfrm>
          </p:grpSpPr>
          <p:sp>
            <p:nvSpPr>
              <p:cNvPr id="8810" name="Google Shape;8810;p72"/>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72"/>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72"/>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72"/>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4" name="Google Shape;8814;p72"/>
            <p:cNvGrpSpPr/>
            <p:nvPr/>
          </p:nvGrpSpPr>
          <p:grpSpPr>
            <a:xfrm>
              <a:off x="4339009" y="1863727"/>
              <a:ext cx="143703" cy="29476"/>
              <a:chOff x="4339009" y="1863727"/>
              <a:chExt cx="143703" cy="29476"/>
            </a:xfrm>
          </p:grpSpPr>
          <p:sp>
            <p:nvSpPr>
              <p:cNvPr id="8815" name="Google Shape;8815;p72"/>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72"/>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72"/>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72"/>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9" name="Google Shape;8819;p72"/>
            <p:cNvGrpSpPr/>
            <p:nvPr/>
          </p:nvGrpSpPr>
          <p:grpSpPr>
            <a:xfrm>
              <a:off x="4206459" y="1607315"/>
              <a:ext cx="29539" cy="142899"/>
              <a:chOff x="4206459" y="1607315"/>
              <a:chExt cx="29539" cy="142899"/>
            </a:xfrm>
          </p:grpSpPr>
          <p:sp>
            <p:nvSpPr>
              <p:cNvPr id="8820" name="Google Shape;8820;p72"/>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72"/>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72"/>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72"/>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24" name="Google Shape;8824;p72"/>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72"/>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72"/>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72"/>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28" name="Google Shape;8828;p72"/>
            <p:cNvGrpSpPr/>
            <p:nvPr/>
          </p:nvGrpSpPr>
          <p:grpSpPr>
            <a:xfrm>
              <a:off x="4889463" y="1423737"/>
              <a:ext cx="29552" cy="142899"/>
              <a:chOff x="4889463" y="1423737"/>
              <a:chExt cx="29552" cy="142899"/>
            </a:xfrm>
          </p:grpSpPr>
          <p:sp>
            <p:nvSpPr>
              <p:cNvPr id="8829" name="Google Shape;8829;p72"/>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72"/>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72"/>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72"/>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3" name="Google Shape;8833;p72"/>
            <p:cNvGrpSpPr/>
            <p:nvPr/>
          </p:nvGrpSpPr>
          <p:grpSpPr>
            <a:xfrm>
              <a:off x="4771663" y="1876896"/>
              <a:ext cx="108651" cy="100447"/>
              <a:chOff x="4771663" y="1876896"/>
              <a:chExt cx="108651" cy="100447"/>
            </a:xfrm>
          </p:grpSpPr>
          <p:sp>
            <p:nvSpPr>
              <p:cNvPr id="8834" name="Google Shape;8834;p72"/>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72"/>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72"/>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72"/>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38" name="Google Shape;8838;p72"/>
          <p:cNvGrpSpPr/>
          <p:nvPr/>
        </p:nvGrpSpPr>
        <p:grpSpPr>
          <a:xfrm>
            <a:off x="4008774" y="1854164"/>
            <a:ext cx="791287" cy="720350"/>
            <a:chOff x="267375" y="1071875"/>
            <a:chExt cx="470500" cy="428550"/>
          </a:xfrm>
        </p:grpSpPr>
        <p:sp>
          <p:nvSpPr>
            <p:cNvPr id="8839" name="Google Shape;8839;p72"/>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72"/>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72"/>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72"/>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72"/>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72"/>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72"/>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72"/>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7" name="Google Shape;8847;p72"/>
          <p:cNvGrpSpPr/>
          <p:nvPr/>
        </p:nvGrpSpPr>
        <p:grpSpPr>
          <a:xfrm>
            <a:off x="709269" y="3498794"/>
            <a:ext cx="1408444" cy="673166"/>
            <a:chOff x="712664" y="3693287"/>
            <a:chExt cx="1460738" cy="698160"/>
          </a:xfrm>
        </p:grpSpPr>
        <p:grpSp>
          <p:nvGrpSpPr>
            <p:cNvPr id="8848" name="Google Shape;8848;p72"/>
            <p:cNvGrpSpPr/>
            <p:nvPr/>
          </p:nvGrpSpPr>
          <p:grpSpPr>
            <a:xfrm>
              <a:off x="1380079" y="4133090"/>
              <a:ext cx="234048" cy="258099"/>
              <a:chOff x="1380079" y="4133090"/>
              <a:chExt cx="234048" cy="258099"/>
            </a:xfrm>
          </p:grpSpPr>
          <p:sp>
            <p:nvSpPr>
              <p:cNvPr id="8849" name="Google Shape;8849;p72"/>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72"/>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72"/>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2" name="Google Shape;8852;p72"/>
            <p:cNvGrpSpPr/>
            <p:nvPr/>
          </p:nvGrpSpPr>
          <p:grpSpPr>
            <a:xfrm>
              <a:off x="884610" y="3864082"/>
              <a:ext cx="1118566" cy="527275"/>
              <a:chOff x="890961" y="3865463"/>
              <a:chExt cx="1115221" cy="525698"/>
            </a:xfrm>
          </p:grpSpPr>
          <p:sp>
            <p:nvSpPr>
              <p:cNvPr id="8853" name="Google Shape;8853;p72"/>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72"/>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72"/>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6" name="Google Shape;8856;p72"/>
            <p:cNvGrpSpPr/>
            <p:nvPr/>
          </p:nvGrpSpPr>
          <p:grpSpPr>
            <a:xfrm>
              <a:off x="712664" y="3693287"/>
              <a:ext cx="1460738" cy="698160"/>
              <a:chOff x="712664" y="3693025"/>
              <a:chExt cx="1460738" cy="698160"/>
            </a:xfrm>
          </p:grpSpPr>
          <p:sp>
            <p:nvSpPr>
              <p:cNvPr id="8857" name="Google Shape;8857;p72"/>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72"/>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72"/>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72"/>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72"/>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72"/>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63" name="Google Shape;8863;p72"/>
          <p:cNvGrpSpPr/>
          <p:nvPr/>
        </p:nvGrpSpPr>
        <p:grpSpPr>
          <a:xfrm>
            <a:off x="3146985" y="970941"/>
            <a:ext cx="795485" cy="738831"/>
            <a:chOff x="3348603" y="1236445"/>
            <a:chExt cx="749256" cy="695894"/>
          </a:xfrm>
        </p:grpSpPr>
        <p:grpSp>
          <p:nvGrpSpPr>
            <p:cNvPr id="8864" name="Google Shape;8864;p72"/>
            <p:cNvGrpSpPr/>
            <p:nvPr/>
          </p:nvGrpSpPr>
          <p:grpSpPr>
            <a:xfrm>
              <a:off x="3583779" y="1236445"/>
              <a:ext cx="293795" cy="285811"/>
              <a:chOff x="3750225" y="1774000"/>
              <a:chExt cx="149575" cy="145525"/>
            </a:xfrm>
          </p:grpSpPr>
          <p:sp>
            <p:nvSpPr>
              <p:cNvPr id="8865" name="Google Shape;8865;p72"/>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72"/>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7" name="Google Shape;8867;p72"/>
            <p:cNvGrpSpPr/>
            <p:nvPr/>
          </p:nvGrpSpPr>
          <p:grpSpPr>
            <a:xfrm>
              <a:off x="3775534" y="1462599"/>
              <a:ext cx="322325" cy="285958"/>
              <a:chOff x="3847850" y="1889150"/>
              <a:chExt cx="164100" cy="145600"/>
            </a:xfrm>
          </p:grpSpPr>
          <p:sp>
            <p:nvSpPr>
              <p:cNvPr id="8868" name="Google Shape;8868;p72"/>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72"/>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0" name="Google Shape;8870;p72"/>
            <p:cNvGrpSpPr/>
            <p:nvPr/>
          </p:nvGrpSpPr>
          <p:grpSpPr>
            <a:xfrm>
              <a:off x="3545329" y="1646528"/>
              <a:ext cx="293746" cy="285811"/>
              <a:chOff x="3730650" y="1982800"/>
              <a:chExt cx="149550" cy="145525"/>
            </a:xfrm>
          </p:grpSpPr>
          <p:sp>
            <p:nvSpPr>
              <p:cNvPr id="8871" name="Google Shape;8871;p72"/>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72"/>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3" name="Google Shape;8873;p72"/>
            <p:cNvGrpSpPr/>
            <p:nvPr/>
          </p:nvGrpSpPr>
          <p:grpSpPr>
            <a:xfrm>
              <a:off x="3348603" y="1415046"/>
              <a:ext cx="294384" cy="284387"/>
              <a:chOff x="3630494" y="1864938"/>
              <a:chExt cx="149875" cy="144800"/>
            </a:xfrm>
          </p:grpSpPr>
          <p:sp>
            <p:nvSpPr>
              <p:cNvPr id="8874" name="Google Shape;8874;p72"/>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72"/>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76" name="Google Shape;8876;p72"/>
          <p:cNvGrpSpPr/>
          <p:nvPr/>
        </p:nvGrpSpPr>
        <p:grpSpPr>
          <a:xfrm>
            <a:off x="2268512" y="3493837"/>
            <a:ext cx="1324924" cy="678083"/>
            <a:chOff x="2413923" y="3711366"/>
            <a:chExt cx="1374117" cy="703260"/>
          </a:xfrm>
        </p:grpSpPr>
        <p:grpSp>
          <p:nvGrpSpPr>
            <p:cNvPr id="8877" name="Google Shape;8877;p72"/>
            <p:cNvGrpSpPr/>
            <p:nvPr/>
          </p:nvGrpSpPr>
          <p:grpSpPr>
            <a:xfrm>
              <a:off x="2413923" y="3711366"/>
              <a:ext cx="1374117" cy="703260"/>
              <a:chOff x="2413923" y="3711366"/>
              <a:chExt cx="1374117" cy="703260"/>
            </a:xfrm>
          </p:grpSpPr>
          <p:sp>
            <p:nvSpPr>
              <p:cNvPr id="8878" name="Google Shape;8878;p72"/>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79" name="Google Shape;8879;p72"/>
              <p:cNvGrpSpPr/>
              <p:nvPr/>
            </p:nvGrpSpPr>
            <p:grpSpPr>
              <a:xfrm>
                <a:off x="2600284" y="3808654"/>
                <a:ext cx="234506" cy="138009"/>
                <a:chOff x="2600284" y="3808654"/>
                <a:chExt cx="234506" cy="138009"/>
              </a:xfrm>
            </p:grpSpPr>
            <p:sp>
              <p:nvSpPr>
                <p:cNvPr id="8880" name="Google Shape;8880;p72"/>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81" name="Google Shape;8881;p72"/>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882" name="Google Shape;8882;p72"/>
              <p:cNvGrpSpPr/>
              <p:nvPr/>
            </p:nvGrpSpPr>
            <p:grpSpPr>
              <a:xfrm>
                <a:off x="3359659" y="3805664"/>
                <a:ext cx="232294" cy="141000"/>
                <a:chOff x="3359659" y="3805664"/>
                <a:chExt cx="232294" cy="141000"/>
              </a:xfrm>
            </p:grpSpPr>
            <p:sp>
              <p:nvSpPr>
                <p:cNvPr id="8883" name="Google Shape;8883;p72"/>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84" name="Google Shape;8884;p72"/>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885" name="Google Shape;8885;p72"/>
              <p:cNvGrpSpPr/>
              <p:nvPr/>
            </p:nvGrpSpPr>
            <p:grpSpPr>
              <a:xfrm>
                <a:off x="3067316" y="3711366"/>
                <a:ext cx="66900" cy="166809"/>
                <a:chOff x="3067316" y="3711366"/>
                <a:chExt cx="66900" cy="166809"/>
              </a:xfrm>
            </p:grpSpPr>
            <p:sp>
              <p:nvSpPr>
                <p:cNvPr id="8886" name="Google Shape;8886;p72"/>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87" name="Google Shape;8887;p72"/>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888" name="Google Shape;8888;p72"/>
              <p:cNvGrpSpPr/>
              <p:nvPr/>
            </p:nvGrpSpPr>
            <p:grpSpPr>
              <a:xfrm>
                <a:off x="2413923" y="4058666"/>
                <a:ext cx="224119" cy="66900"/>
                <a:chOff x="2413923" y="4058666"/>
                <a:chExt cx="224119" cy="66900"/>
              </a:xfrm>
            </p:grpSpPr>
            <p:sp>
              <p:nvSpPr>
                <p:cNvPr id="8889" name="Google Shape;8889;p72"/>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90" name="Google Shape;8890;p72"/>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891" name="Google Shape;8891;p72"/>
              <p:cNvGrpSpPr/>
              <p:nvPr/>
            </p:nvGrpSpPr>
            <p:grpSpPr>
              <a:xfrm>
                <a:off x="3564643" y="4058666"/>
                <a:ext cx="223397" cy="66900"/>
                <a:chOff x="3564643" y="4058666"/>
                <a:chExt cx="223397" cy="66900"/>
              </a:xfrm>
            </p:grpSpPr>
            <p:sp>
              <p:nvSpPr>
                <p:cNvPr id="8892" name="Google Shape;8892;p72"/>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93" name="Google Shape;8893;p72"/>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grpSp>
          <p:nvGrpSpPr>
            <p:cNvPr id="8894" name="Google Shape;8894;p72"/>
            <p:cNvGrpSpPr/>
            <p:nvPr/>
          </p:nvGrpSpPr>
          <p:grpSpPr>
            <a:xfrm>
              <a:off x="2633353" y="3965763"/>
              <a:ext cx="933975" cy="445687"/>
              <a:chOff x="2633353" y="3965763"/>
              <a:chExt cx="933975" cy="445687"/>
            </a:xfrm>
          </p:grpSpPr>
          <p:sp>
            <p:nvSpPr>
              <p:cNvPr id="8895" name="Google Shape;8895;p72"/>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72"/>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97" name="Google Shape;8897;p72"/>
          <p:cNvGrpSpPr/>
          <p:nvPr/>
        </p:nvGrpSpPr>
        <p:grpSpPr>
          <a:xfrm>
            <a:off x="6392784" y="1044384"/>
            <a:ext cx="1131087" cy="587383"/>
            <a:chOff x="238125" y="999450"/>
            <a:chExt cx="7140700" cy="3708225"/>
          </a:xfrm>
        </p:grpSpPr>
        <p:sp>
          <p:nvSpPr>
            <p:cNvPr id="8898" name="Google Shape;8898;p72"/>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72"/>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72"/>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72"/>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72"/>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72"/>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72"/>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72"/>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72"/>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7" name="Google Shape;8907;p72"/>
          <p:cNvGrpSpPr/>
          <p:nvPr/>
        </p:nvGrpSpPr>
        <p:grpSpPr>
          <a:xfrm>
            <a:off x="3744234" y="3493879"/>
            <a:ext cx="1375854" cy="678131"/>
            <a:chOff x="3913765" y="3641905"/>
            <a:chExt cx="1522805" cy="750560"/>
          </a:xfrm>
        </p:grpSpPr>
        <p:grpSp>
          <p:nvGrpSpPr>
            <p:cNvPr id="8908" name="Google Shape;8908;p72"/>
            <p:cNvGrpSpPr/>
            <p:nvPr/>
          </p:nvGrpSpPr>
          <p:grpSpPr>
            <a:xfrm>
              <a:off x="3913765" y="3997002"/>
              <a:ext cx="1522805" cy="395463"/>
              <a:chOff x="3913765" y="3997002"/>
              <a:chExt cx="1522805" cy="395463"/>
            </a:xfrm>
          </p:grpSpPr>
          <p:grpSp>
            <p:nvGrpSpPr>
              <p:cNvPr id="8909" name="Google Shape;8909;p72"/>
              <p:cNvGrpSpPr/>
              <p:nvPr/>
            </p:nvGrpSpPr>
            <p:grpSpPr>
              <a:xfrm>
                <a:off x="3913765" y="4138659"/>
                <a:ext cx="507602" cy="253806"/>
                <a:chOff x="3913765" y="4138659"/>
                <a:chExt cx="507602" cy="253806"/>
              </a:xfrm>
            </p:grpSpPr>
            <p:sp>
              <p:nvSpPr>
                <p:cNvPr id="8910" name="Google Shape;8910;p72"/>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72"/>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8912" name="Google Shape;8912;p72"/>
              <p:cNvGrpSpPr/>
              <p:nvPr/>
            </p:nvGrpSpPr>
            <p:grpSpPr>
              <a:xfrm>
                <a:off x="4421361" y="3997002"/>
                <a:ext cx="507618" cy="395463"/>
                <a:chOff x="4421361" y="3997002"/>
                <a:chExt cx="507618" cy="395463"/>
              </a:xfrm>
            </p:grpSpPr>
            <p:sp>
              <p:nvSpPr>
                <p:cNvPr id="8913" name="Google Shape;8913;p72"/>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72"/>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5" name="Google Shape;8915;p72"/>
              <p:cNvGrpSpPr/>
              <p:nvPr/>
            </p:nvGrpSpPr>
            <p:grpSpPr>
              <a:xfrm>
                <a:off x="4928973" y="4189418"/>
                <a:ext cx="507596" cy="203047"/>
                <a:chOff x="4928973" y="4189418"/>
                <a:chExt cx="507596" cy="203047"/>
              </a:xfrm>
            </p:grpSpPr>
            <p:sp>
              <p:nvSpPr>
                <p:cNvPr id="8916" name="Google Shape;8916;p72"/>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72"/>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918" name="Google Shape;8918;p72"/>
            <p:cNvGrpSpPr/>
            <p:nvPr/>
          </p:nvGrpSpPr>
          <p:grpSpPr>
            <a:xfrm>
              <a:off x="4482186" y="3641905"/>
              <a:ext cx="397605" cy="349784"/>
              <a:chOff x="2906375" y="1159725"/>
              <a:chExt cx="1860575" cy="1636800"/>
            </a:xfrm>
          </p:grpSpPr>
          <p:sp>
            <p:nvSpPr>
              <p:cNvPr id="8919" name="Google Shape;8919;p72"/>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72"/>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72"/>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72"/>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923" name="Google Shape;8923;p72"/>
          <p:cNvGrpSpPr/>
          <p:nvPr/>
        </p:nvGrpSpPr>
        <p:grpSpPr>
          <a:xfrm>
            <a:off x="6528943" y="1853805"/>
            <a:ext cx="940737" cy="721067"/>
            <a:chOff x="6599718" y="2068734"/>
            <a:chExt cx="940737" cy="721067"/>
          </a:xfrm>
        </p:grpSpPr>
        <p:sp>
          <p:nvSpPr>
            <p:cNvPr id="8924" name="Google Shape;8924;p72"/>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72"/>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72"/>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72"/>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72"/>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72"/>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30" name="Google Shape;8930;p72"/>
            <p:cNvGrpSpPr/>
            <p:nvPr/>
          </p:nvGrpSpPr>
          <p:grpSpPr>
            <a:xfrm>
              <a:off x="6836957" y="2068734"/>
              <a:ext cx="461892" cy="721067"/>
              <a:chOff x="6836957" y="2068734"/>
              <a:chExt cx="461892" cy="721067"/>
            </a:xfrm>
          </p:grpSpPr>
          <p:sp>
            <p:nvSpPr>
              <p:cNvPr id="8931" name="Google Shape;8931;p72"/>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72"/>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72"/>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72"/>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72"/>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72"/>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37" name="Google Shape;8937;p72"/>
              <p:cNvGrpSpPr/>
              <p:nvPr/>
            </p:nvGrpSpPr>
            <p:grpSpPr>
              <a:xfrm>
                <a:off x="6836957" y="2068734"/>
                <a:ext cx="461892" cy="721067"/>
                <a:chOff x="6836957" y="2068734"/>
                <a:chExt cx="461892" cy="721067"/>
              </a:xfrm>
            </p:grpSpPr>
            <p:sp>
              <p:nvSpPr>
                <p:cNvPr id="8938" name="Google Shape;8938;p72"/>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72"/>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72"/>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72"/>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72"/>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72"/>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72"/>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945" name="Google Shape;8945;p72"/>
          <p:cNvGrpSpPr/>
          <p:nvPr/>
        </p:nvGrpSpPr>
        <p:grpSpPr>
          <a:xfrm>
            <a:off x="2412262" y="1858152"/>
            <a:ext cx="712577" cy="712374"/>
            <a:chOff x="2559249" y="2069323"/>
            <a:chExt cx="685566" cy="685634"/>
          </a:xfrm>
        </p:grpSpPr>
        <p:sp>
          <p:nvSpPr>
            <p:cNvPr id="8946" name="Google Shape;8946;p72"/>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72"/>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72"/>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72"/>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72"/>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72"/>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72"/>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72"/>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72"/>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72"/>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72"/>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72"/>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72"/>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9" name="Google Shape;8959;p72"/>
          <p:cNvGrpSpPr/>
          <p:nvPr/>
        </p:nvGrpSpPr>
        <p:grpSpPr>
          <a:xfrm>
            <a:off x="7594699" y="970941"/>
            <a:ext cx="845645" cy="711911"/>
            <a:chOff x="951975" y="315800"/>
            <a:chExt cx="5860325" cy="4933550"/>
          </a:xfrm>
        </p:grpSpPr>
        <p:sp>
          <p:nvSpPr>
            <p:cNvPr id="8960" name="Google Shape;8960;p72"/>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72"/>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72"/>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72"/>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72"/>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72"/>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72"/>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72"/>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8" name="Google Shape;8968;p72"/>
          <p:cNvGrpSpPr/>
          <p:nvPr/>
        </p:nvGrpSpPr>
        <p:grpSpPr>
          <a:xfrm>
            <a:off x="3691828" y="2707050"/>
            <a:ext cx="1617932" cy="621724"/>
            <a:chOff x="3862800" y="3038525"/>
            <a:chExt cx="1329006" cy="510698"/>
          </a:xfrm>
        </p:grpSpPr>
        <p:sp>
          <p:nvSpPr>
            <p:cNvPr id="8969" name="Google Shape;8969;p72"/>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72"/>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71" name="Google Shape;8971;p72"/>
            <p:cNvGrpSpPr/>
            <p:nvPr/>
          </p:nvGrpSpPr>
          <p:grpSpPr>
            <a:xfrm>
              <a:off x="3967075" y="3040337"/>
              <a:ext cx="1019927" cy="402126"/>
              <a:chOff x="3967075" y="3040337"/>
              <a:chExt cx="1019927" cy="402126"/>
            </a:xfrm>
          </p:grpSpPr>
          <p:sp>
            <p:nvSpPr>
              <p:cNvPr id="8972" name="Google Shape;8972;p72"/>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72"/>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4" name="Google Shape;8974;p72"/>
            <p:cNvGrpSpPr/>
            <p:nvPr/>
          </p:nvGrpSpPr>
          <p:grpSpPr>
            <a:xfrm>
              <a:off x="4186700" y="3040337"/>
              <a:ext cx="390475" cy="183289"/>
              <a:chOff x="4186700" y="3040337"/>
              <a:chExt cx="390475" cy="183289"/>
            </a:xfrm>
          </p:grpSpPr>
          <p:sp>
            <p:nvSpPr>
              <p:cNvPr id="8975" name="Google Shape;8975;p72"/>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72"/>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7" name="Google Shape;8977;p72"/>
            <p:cNvGrpSpPr/>
            <p:nvPr/>
          </p:nvGrpSpPr>
          <p:grpSpPr>
            <a:xfrm>
              <a:off x="4073727" y="3040337"/>
              <a:ext cx="697794" cy="296263"/>
              <a:chOff x="4073727" y="3040337"/>
              <a:chExt cx="697794" cy="296263"/>
            </a:xfrm>
          </p:grpSpPr>
          <p:sp>
            <p:nvSpPr>
              <p:cNvPr id="8978" name="Google Shape;8978;p72"/>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72"/>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0" name="Google Shape;8980;p72"/>
            <p:cNvGrpSpPr/>
            <p:nvPr/>
          </p:nvGrpSpPr>
          <p:grpSpPr>
            <a:xfrm>
              <a:off x="3862800" y="3038525"/>
              <a:ext cx="1329006" cy="510698"/>
              <a:chOff x="3862800" y="3038525"/>
              <a:chExt cx="1329006" cy="510698"/>
            </a:xfrm>
          </p:grpSpPr>
          <p:sp>
            <p:nvSpPr>
              <p:cNvPr id="8981" name="Google Shape;8981;p72"/>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72"/>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983" name="Google Shape;8983;p72"/>
          <p:cNvGrpSpPr/>
          <p:nvPr/>
        </p:nvGrpSpPr>
        <p:grpSpPr>
          <a:xfrm>
            <a:off x="700150" y="970941"/>
            <a:ext cx="883205" cy="775176"/>
            <a:chOff x="649648" y="271400"/>
            <a:chExt cx="6215377" cy="5455143"/>
          </a:xfrm>
        </p:grpSpPr>
        <p:sp>
          <p:nvSpPr>
            <p:cNvPr id="8984" name="Google Shape;8984;p72"/>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72"/>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72"/>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72"/>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72"/>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72"/>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72"/>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72"/>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72"/>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72"/>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72"/>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72"/>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6" name="Google Shape;8996;p72"/>
          <p:cNvGrpSpPr/>
          <p:nvPr/>
        </p:nvGrpSpPr>
        <p:grpSpPr>
          <a:xfrm>
            <a:off x="2308452" y="970941"/>
            <a:ext cx="767704" cy="815489"/>
            <a:chOff x="2499700" y="1135950"/>
            <a:chExt cx="732402" cy="777990"/>
          </a:xfrm>
        </p:grpSpPr>
        <p:grpSp>
          <p:nvGrpSpPr>
            <p:cNvPr id="8997" name="Google Shape;8997;p72"/>
            <p:cNvGrpSpPr/>
            <p:nvPr/>
          </p:nvGrpSpPr>
          <p:grpSpPr>
            <a:xfrm>
              <a:off x="2499700" y="1135950"/>
              <a:ext cx="732402" cy="694705"/>
              <a:chOff x="2499700" y="1135950"/>
              <a:chExt cx="732402" cy="694705"/>
            </a:xfrm>
          </p:grpSpPr>
          <p:sp>
            <p:nvSpPr>
              <p:cNvPr id="8998" name="Google Shape;8998;p72"/>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72"/>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72"/>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72"/>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72"/>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72"/>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72"/>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72"/>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72"/>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72"/>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72"/>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72"/>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72"/>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72"/>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72"/>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72"/>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72"/>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72"/>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72"/>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72"/>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72"/>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72"/>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72"/>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72"/>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72"/>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72"/>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72"/>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5" name="Google Shape;9025;p72"/>
            <p:cNvGrpSpPr/>
            <p:nvPr/>
          </p:nvGrpSpPr>
          <p:grpSpPr>
            <a:xfrm>
              <a:off x="2517909" y="1188726"/>
              <a:ext cx="702702" cy="725214"/>
              <a:chOff x="2517909" y="1188726"/>
              <a:chExt cx="702702" cy="725214"/>
            </a:xfrm>
          </p:grpSpPr>
          <p:sp>
            <p:nvSpPr>
              <p:cNvPr id="9026" name="Google Shape;9026;p72"/>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72"/>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72"/>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72"/>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72"/>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031" name="Google Shape;9031;p72"/>
          <p:cNvGrpSpPr/>
          <p:nvPr/>
        </p:nvGrpSpPr>
        <p:grpSpPr>
          <a:xfrm>
            <a:off x="1654184" y="970941"/>
            <a:ext cx="583439" cy="870229"/>
            <a:chOff x="1716825" y="1121550"/>
            <a:chExt cx="622800" cy="928938"/>
          </a:xfrm>
        </p:grpSpPr>
        <p:grpSp>
          <p:nvGrpSpPr>
            <p:cNvPr id="9032" name="Google Shape;9032;p72"/>
            <p:cNvGrpSpPr/>
            <p:nvPr/>
          </p:nvGrpSpPr>
          <p:grpSpPr>
            <a:xfrm>
              <a:off x="1716825" y="1121550"/>
              <a:ext cx="622800" cy="928938"/>
              <a:chOff x="1716825" y="1121550"/>
              <a:chExt cx="622800" cy="928938"/>
            </a:xfrm>
          </p:grpSpPr>
          <p:cxnSp>
            <p:nvCxnSpPr>
              <p:cNvPr id="9033" name="Google Shape;9033;p72"/>
              <p:cNvCxnSpPr/>
              <p:nvPr/>
            </p:nvCxnSpPr>
            <p:spPr>
              <a:xfrm>
                <a:off x="1954750" y="1738188"/>
                <a:ext cx="0" cy="312300"/>
              </a:xfrm>
              <a:prstGeom prst="straightConnector1">
                <a:avLst/>
              </a:prstGeom>
              <a:noFill/>
              <a:ln cap="flat" cmpd="sng" w="9525">
                <a:solidFill>
                  <a:srgbClr val="213B55"/>
                </a:solidFill>
                <a:prstDash val="solid"/>
                <a:round/>
                <a:headEnd len="med" w="med" type="none"/>
                <a:tailEnd len="med" w="med" type="none"/>
              </a:ln>
            </p:spPr>
          </p:cxnSp>
          <p:sp>
            <p:nvSpPr>
              <p:cNvPr id="9034" name="Google Shape;9034;p72"/>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5" name="Google Shape;9035;p72"/>
            <p:cNvGrpSpPr/>
            <p:nvPr/>
          </p:nvGrpSpPr>
          <p:grpSpPr>
            <a:xfrm>
              <a:off x="1768050" y="1172775"/>
              <a:ext cx="520200" cy="832000"/>
              <a:chOff x="1768050" y="1172775"/>
              <a:chExt cx="520200" cy="832000"/>
            </a:xfrm>
          </p:grpSpPr>
          <p:cxnSp>
            <p:nvCxnSpPr>
              <p:cNvPr id="9036" name="Google Shape;9036;p72"/>
              <p:cNvCxnSpPr/>
              <p:nvPr/>
            </p:nvCxnSpPr>
            <p:spPr>
              <a:xfrm>
                <a:off x="2003025" y="1692475"/>
                <a:ext cx="0" cy="312300"/>
              </a:xfrm>
              <a:prstGeom prst="straightConnector1">
                <a:avLst/>
              </a:prstGeom>
              <a:noFill/>
              <a:ln cap="flat" cmpd="sng" w="9525">
                <a:solidFill>
                  <a:srgbClr val="667E92"/>
                </a:solidFill>
                <a:prstDash val="solid"/>
                <a:round/>
                <a:headEnd len="med" w="med" type="none"/>
                <a:tailEnd len="med" w="med" type="none"/>
              </a:ln>
            </p:spPr>
          </p:cxnSp>
          <p:sp>
            <p:nvSpPr>
              <p:cNvPr id="9037" name="Google Shape;9037;p72"/>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8" name="Google Shape;9038;p72"/>
            <p:cNvGrpSpPr/>
            <p:nvPr/>
          </p:nvGrpSpPr>
          <p:grpSpPr>
            <a:xfrm>
              <a:off x="1820100" y="1225475"/>
              <a:ext cx="416400" cy="729575"/>
              <a:chOff x="1820100" y="1225475"/>
              <a:chExt cx="416400" cy="729575"/>
            </a:xfrm>
          </p:grpSpPr>
          <p:cxnSp>
            <p:nvCxnSpPr>
              <p:cNvPr id="9039" name="Google Shape;9039;p72"/>
              <p:cNvCxnSpPr/>
              <p:nvPr/>
            </p:nvCxnSpPr>
            <p:spPr>
              <a:xfrm>
                <a:off x="2051300" y="1642750"/>
                <a:ext cx="0" cy="312300"/>
              </a:xfrm>
              <a:prstGeom prst="straightConnector1">
                <a:avLst/>
              </a:prstGeom>
              <a:noFill/>
              <a:ln cap="flat" cmpd="sng" w="9525">
                <a:solidFill>
                  <a:srgbClr val="445D73"/>
                </a:solidFill>
                <a:prstDash val="solid"/>
                <a:round/>
                <a:headEnd len="med" w="med" type="none"/>
                <a:tailEnd len="med" w="med" type="none"/>
              </a:ln>
            </p:spPr>
          </p:cxnSp>
          <p:sp>
            <p:nvSpPr>
              <p:cNvPr id="9040" name="Google Shape;9040;p72"/>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1" name="Google Shape;9041;p72"/>
            <p:cNvGrpSpPr/>
            <p:nvPr/>
          </p:nvGrpSpPr>
          <p:grpSpPr>
            <a:xfrm>
              <a:off x="1874250" y="1278825"/>
              <a:ext cx="308100" cy="605275"/>
              <a:chOff x="1874250" y="1278825"/>
              <a:chExt cx="308100" cy="605275"/>
            </a:xfrm>
          </p:grpSpPr>
          <p:cxnSp>
            <p:nvCxnSpPr>
              <p:cNvPr id="9042" name="Google Shape;9042;p72"/>
              <p:cNvCxnSpPr/>
              <p:nvPr/>
            </p:nvCxnSpPr>
            <p:spPr>
              <a:xfrm>
                <a:off x="2099575" y="1571800"/>
                <a:ext cx="0" cy="312300"/>
              </a:xfrm>
              <a:prstGeom prst="straightConnector1">
                <a:avLst/>
              </a:prstGeom>
              <a:noFill/>
              <a:ln cap="flat" cmpd="sng" w="9525">
                <a:solidFill>
                  <a:srgbClr val="E3E9ED"/>
                </a:solidFill>
                <a:prstDash val="solid"/>
                <a:round/>
                <a:headEnd len="med" w="med" type="none"/>
                <a:tailEnd len="med" w="med" type="none"/>
              </a:ln>
            </p:spPr>
          </p:cxnSp>
          <p:sp>
            <p:nvSpPr>
              <p:cNvPr id="9043" name="Google Shape;9043;p72"/>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44" name="Google Shape;9044;p72"/>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5" name="Google Shape;9045;p72"/>
          <p:cNvGrpSpPr/>
          <p:nvPr/>
        </p:nvGrpSpPr>
        <p:grpSpPr>
          <a:xfrm>
            <a:off x="1574007" y="1857263"/>
            <a:ext cx="739072" cy="714152"/>
            <a:chOff x="4334725" y="1355875"/>
            <a:chExt cx="3106650" cy="3001900"/>
          </a:xfrm>
        </p:grpSpPr>
        <p:grpSp>
          <p:nvGrpSpPr>
            <p:cNvPr id="9046" name="Google Shape;9046;p72"/>
            <p:cNvGrpSpPr/>
            <p:nvPr/>
          </p:nvGrpSpPr>
          <p:grpSpPr>
            <a:xfrm>
              <a:off x="4516050" y="1724875"/>
              <a:ext cx="2693725" cy="2632900"/>
              <a:chOff x="4516050" y="1724875"/>
              <a:chExt cx="2693725" cy="2632900"/>
            </a:xfrm>
          </p:grpSpPr>
          <p:sp>
            <p:nvSpPr>
              <p:cNvPr id="9047" name="Google Shape;9047;p72"/>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72"/>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72"/>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0" name="Google Shape;9050;p72"/>
            <p:cNvGrpSpPr/>
            <p:nvPr/>
          </p:nvGrpSpPr>
          <p:grpSpPr>
            <a:xfrm>
              <a:off x="4334725" y="1355875"/>
              <a:ext cx="3106650" cy="2709650"/>
              <a:chOff x="4334725" y="1355875"/>
              <a:chExt cx="3106650" cy="2709650"/>
            </a:xfrm>
          </p:grpSpPr>
          <p:sp>
            <p:nvSpPr>
              <p:cNvPr id="9051" name="Google Shape;9051;p72"/>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72"/>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72"/>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054" name="Google Shape;9054;p72"/>
          <p:cNvGrpSpPr/>
          <p:nvPr/>
        </p:nvGrpSpPr>
        <p:grpSpPr>
          <a:xfrm>
            <a:off x="7690956" y="3488034"/>
            <a:ext cx="312074" cy="684173"/>
            <a:chOff x="7645573" y="3754300"/>
            <a:chExt cx="293855" cy="644170"/>
          </a:xfrm>
        </p:grpSpPr>
        <p:sp>
          <p:nvSpPr>
            <p:cNvPr id="9055" name="Google Shape;9055;p72"/>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72"/>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7" name="Google Shape;9057;p72"/>
          <p:cNvGrpSpPr/>
          <p:nvPr/>
        </p:nvGrpSpPr>
        <p:grpSpPr>
          <a:xfrm>
            <a:off x="5612944" y="970941"/>
            <a:ext cx="709011" cy="739359"/>
            <a:chOff x="5830645" y="1256617"/>
            <a:chExt cx="530340" cy="553040"/>
          </a:xfrm>
        </p:grpSpPr>
        <p:grpSp>
          <p:nvGrpSpPr>
            <p:cNvPr id="9058" name="Google Shape;9058;p72"/>
            <p:cNvGrpSpPr/>
            <p:nvPr/>
          </p:nvGrpSpPr>
          <p:grpSpPr>
            <a:xfrm>
              <a:off x="5830645" y="1256617"/>
              <a:ext cx="259743" cy="269909"/>
              <a:chOff x="5830645" y="1256617"/>
              <a:chExt cx="259743" cy="269909"/>
            </a:xfrm>
          </p:grpSpPr>
          <p:sp>
            <p:nvSpPr>
              <p:cNvPr id="9059" name="Google Shape;9059;p72"/>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72"/>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1" name="Google Shape;9061;p72"/>
            <p:cNvGrpSpPr/>
            <p:nvPr/>
          </p:nvGrpSpPr>
          <p:grpSpPr>
            <a:xfrm>
              <a:off x="6101293" y="1256617"/>
              <a:ext cx="259692" cy="269909"/>
              <a:chOff x="6101293" y="1256617"/>
              <a:chExt cx="259692" cy="269909"/>
            </a:xfrm>
          </p:grpSpPr>
          <p:sp>
            <p:nvSpPr>
              <p:cNvPr id="9062" name="Google Shape;9062;p72"/>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72"/>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4" name="Google Shape;9064;p72"/>
            <p:cNvGrpSpPr/>
            <p:nvPr/>
          </p:nvGrpSpPr>
          <p:grpSpPr>
            <a:xfrm>
              <a:off x="5830645" y="1539749"/>
              <a:ext cx="259692" cy="269909"/>
              <a:chOff x="5830645" y="1539749"/>
              <a:chExt cx="259692" cy="269909"/>
            </a:xfrm>
          </p:grpSpPr>
          <p:sp>
            <p:nvSpPr>
              <p:cNvPr id="9065" name="Google Shape;9065;p72"/>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72"/>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7" name="Google Shape;9067;p72"/>
            <p:cNvGrpSpPr/>
            <p:nvPr/>
          </p:nvGrpSpPr>
          <p:grpSpPr>
            <a:xfrm>
              <a:off x="6101293" y="1539749"/>
              <a:ext cx="259692" cy="269909"/>
              <a:chOff x="6101293" y="1539749"/>
              <a:chExt cx="259692" cy="269909"/>
            </a:xfrm>
          </p:grpSpPr>
          <p:sp>
            <p:nvSpPr>
              <p:cNvPr id="9068" name="Google Shape;9068;p72"/>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72"/>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70" name="Google Shape;9070;p72"/>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1" name="Google Shape;9071;p72"/>
          <p:cNvGrpSpPr/>
          <p:nvPr/>
        </p:nvGrpSpPr>
        <p:grpSpPr>
          <a:xfrm>
            <a:off x="714438" y="2707057"/>
            <a:ext cx="1452955" cy="621360"/>
            <a:chOff x="732422" y="2990152"/>
            <a:chExt cx="1337773" cy="572102"/>
          </a:xfrm>
        </p:grpSpPr>
        <p:sp>
          <p:nvSpPr>
            <p:cNvPr id="9072" name="Google Shape;9072;p72"/>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72"/>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72"/>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72"/>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72"/>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72"/>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081" name="Shape 9081"/>
        <p:cNvGrpSpPr/>
        <p:nvPr/>
      </p:nvGrpSpPr>
      <p:grpSpPr>
        <a:xfrm>
          <a:off x="0" y="0"/>
          <a:ext cx="0" cy="0"/>
          <a:chOff x="0" y="0"/>
          <a:chExt cx="0" cy="0"/>
        </a:xfrm>
      </p:grpSpPr>
      <p:grpSp>
        <p:nvGrpSpPr>
          <p:cNvPr id="9082" name="Google Shape;9082;p73"/>
          <p:cNvGrpSpPr/>
          <p:nvPr/>
        </p:nvGrpSpPr>
        <p:grpSpPr>
          <a:xfrm>
            <a:off x="708575" y="965865"/>
            <a:ext cx="1636117" cy="1526144"/>
            <a:chOff x="729238" y="1179665"/>
            <a:chExt cx="1636117" cy="1526144"/>
          </a:xfrm>
        </p:grpSpPr>
        <p:grpSp>
          <p:nvGrpSpPr>
            <p:cNvPr id="9083" name="Google Shape;9083;p73"/>
            <p:cNvGrpSpPr/>
            <p:nvPr/>
          </p:nvGrpSpPr>
          <p:grpSpPr>
            <a:xfrm>
              <a:off x="729238" y="1179665"/>
              <a:ext cx="80700" cy="1526144"/>
              <a:chOff x="729238" y="1179665"/>
              <a:chExt cx="80700" cy="1526144"/>
            </a:xfrm>
          </p:grpSpPr>
          <p:sp>
            <p:nvSpPr>
              <p:cNvPr id="9084" name="Google Shape;9084;p73"/>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73"/>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73"/>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73"/>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73"/>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73"/>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73"/>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73"/>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73"/>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73"/>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4" name="Google Shape;9094;p73"/>
            <p:cNvGrpSpPr/>
            <p:nvPr/>
          </p:nvGrpSpPr>
          <p:grpSpPr>
            <a:xfrm>
              <a:off x="903098" y="1179665"/>
              <a:ext cx="80700" cy="1526144"/>
              <a:chOff x="903098" y="1179665"/>
              <a:chExt cx="80700" cy="1526144"/>
            </a:xfrm>
          </p:grpSpPr>
          <p:sp>
            <p:nvSpPr>
              <p:cNvPr id="9095" name="Google Shape;9095;p73"/>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73"/>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73"/>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73"/>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73"/>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73"/>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73"/>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73"/>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73"/>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73"/>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5" name="Google Shape;9105;p73"/>
            <p:cNvGrpSpPr/>
            <p:nvPr/>
          </p:nvGrpSpPr>
          <p:grpSpPr>
            <a:xfrm>
              <a:off x="1076958" y="1179665"/>
              <a:ext cx="80700" cy="1526144"/>
              <a:chOff x="1076958" y="1179665"/>
              <a:chExt cx="80700" cy="1526144"/>
            </a:xfrm>
          </p:grpSpPr>
          <p:sp>
            <p:nvSpPr>
              <p:cNvPr id="9106" name="Google Shape;9106;p73"/>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73"/>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73"/>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73"/>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73"/>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73"/>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73"/>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73"/>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73"/>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73"/>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6" name="Google Shape;9116;p73"/>
            <p:cNvGrpSpPr/>
            <p:nvPr/>
          </p:nvGrpSpPr>
          <p:grpSpPr>
            <a:xfrm>
              <a:off x="1247707" y="1179665"/>
              <a:ext cx="80700" cy="1526144"/>
              <a:chOff x="1247707" y="1179665"/>
              <a:chExt cx="80700" cy="1526144"/>
            </a:xfrm>
          </p:grpSpPr>
          <p:sp>
            <p:nvSpPr>
              <p:cNvPr id="9117" name="Google Shape;9117;p73"/>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73"/>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73"/>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73"/>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73"/>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73"/>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73"/>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73"/>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73"/>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73"/>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7" name="Google Shape;9127;p73"/>
            <p:cNvGrpSpPr/>
            <p:nvPr/>
          </p:nvGrpSpPr>
          <p:grpSpPr>
            <a:xfrm>
              <a:off x="1421567" y="1179665"/>
              <a:ext cx="80700" cy="1526144"/>
              <a:chOff x="1421567" y="1179665"/>
              <a:chExt cx="80700" cy="1526144"/>
            </a:xfrm>
          </p:grpSpPr>
          <p:sp>
            <p:nvSpPr>
              <p:cNvPr id="9128" name="Google Shape;9128;p73"/>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73"/>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73"/>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73"/>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73"/>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73"/>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73"/>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73"/>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73"/>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73"/>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8" name="Google Shape;9138;p73"/>
            <p:cNvGrpSpPr/>
            <p:nvPr/>
          </p:nvGrpSpPr>
          <p:grpSpPr>
            <a:xfrm>
              <a:off x="1592327" y="1179665"/>
              <a:ext cx="80700" cy="1526144"/>
              <a:chOff x="1592327" y="1179665"/>
              <a:chExt cx="80700" cy="1526144"/>
            </a:xfrm>
          </p:grpSpPr>
          <p:sp>
            <p:nvSpPr>
              <p:cNvPr id="9139" name="Google Shape;9139;p73"/>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73"/>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73"/>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73"/>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73"/>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73"/>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73"/>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73"/>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73"/>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73"/>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9" name="Google Shape;9149;p73"/>
            <p:cNvGrpSpPr/>
            <p:nvPr/>
          </p:nvGrpSpPr>
          <p:grpSpPr>
            <a:xfrm>
              <a:off x="1766187" y="1179665"/>
              <a:ext cx="80700" cy="1526144"/>
              <a:chOff x="1766187" y="1179665"/>
              <a:chExt cx="80700" cy="1526144"/>
            </a:xfrm>
          </p:grpSpPr>
          <p:sp>
            <p:nvSpPr>
              <p:cNvPr id="9150" name="Google Shape;9150;p73"/>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73"/>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73"/>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73"/>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73"/>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73"/>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73"/>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73"/>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73"/>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73"/>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0" name="Google Shape;9160;p73"/>
            <p:cNvGrpSpPr/>
            <p:nvPr/>
          </p:nvGrpSpPr>
          <p:grpSpPr>
            <a:xfrm>
              <a:off x="1936935" y="1179665"/>
              <a:ext cx="80700" cy="1526144"/>
              <a:chOff x="1936935" y="1179665"/>
              <a:chExt cx="80700" cy="1526144"/>
            </a:xfrm>
          </p:grpSpPr>
          <p:sp>
            <p:nvSpPr>
              <p:cNvPr id="9161" name="Google Shape;9161;p73"/>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73"/>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73"/>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73"/>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73"/>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73"/>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73"/>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73"/>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73"/>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73"/>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1" name="Google Shape;9171;p73"/>
            <p:cNvGrpSpPr/>
            <p:nvPr/>
          </p:nvGrpSpPr>
          <p:grpSpPr>
            <a:xfrm>
              <a:off x="2110795" y="1179665"/>
              <a:ext cx="80700" cy="1526144"/>
              <a:chOff x="2110795" y="1179665"/>
              <a:chExt cx="80700" cy="1526144"/>
            </a:xfrm>
          </p:grpSpPr>
          <p:sp>
            <p:nvSpPr>
              <p:cNvPr id="9172" name="Google Shape;9172;p73"/>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73"/>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73"/>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73"/>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73"/>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73"/>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73"/>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73"/>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73"/>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73"/>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2" name="Google Shape;9182;p73"/>
            <p:cNvGrpSpPr/>
            <p:nvPr/>
          </p:nvGrpSpPr>
          <p:grpSpPr>
            <a:xfrm>
              <a:off x="2284655" y="1179665"/>
              <a:ext cx="80700" cy="1526144"/>
              <a:chOff x="2284655" y="1179665"/>
              <a:chExt cx="80700" cy="1526144"/>
            </a:xfrm>
          </p:grpSpPr>
          <p:sp>
            <p:nvSpPr>
              <p:cNvPr id="9183" name="Google Shape;9183;p73"/>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73"/>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73"/>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73"/>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73"/>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73"/>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73"/>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73"/>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73"/>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73"/>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193" name="Google Shape;9193;p73"/>
          <p:cNvGrpSpPr/>
          <p:nvPr/>
        </p:nvGrpSpPr>
        <p:grpSpPr>
          <a:xfrm>
            <a:off x="2603242" y="985003"/>
            <a:ext cx="1364248" cy="1102133"/>
            <a:chOff x="2623904" y="1198803"/>
            <a:chExt cx="1364248" cy="1102133"/>
          </a:xfrm>
        </p:grpSpPr>
        <p:grpSp>
          <p:nvGrpSpPr>
            <p:cNvPr id="9194" name="Google Shape;9194;p73"/>
            <p:cNvGrpSpPr/>
            <p:nvPr/>
          </p:nvGrpSpPr>
          <p:grpSpPr>
            <a:xfrm>
              <a:off x="2623907" y="1198803"/>
              <a:ext cx="1364245" cy="273000"/>
              <a:chOff x="2623907" y="1198803"/>
              <a:chExt cx="1364245" cy="273000"/>
            </a:xfrm>
          </p:grpSpPr>
          <p:sp>
            <p:nvSpPr>
              <p:cNvPr id="9195" name="Google Shape;9195;p73"/>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73"/>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73"/>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73"/>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73"/>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0" name="Google Shape;9200;p73"/>
            <p:cNvGrpSpPr/>
            <p:nvPr/>
          </p:nvGrpSpPr>
          <p:grpSpPr>
            <a:xfrm>
              <a:off x="2623904" y="1476964"/>
              <a:ext cx="1364245" cy="273000"/>
              <a:chOff x="2623904" y="1476964"/>
              <a:chExt cx="1364245" cy="273000"/>
            </a:xfrm>
          </p:grpSpPr>
          <p:sp>
            <p:nvSpPr>
              <p:cNvPr id="9201" name="Google Shape;9201;p73"/>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73"/>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73"/>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73"/>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73"/>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6" name="Google Shape;9206;p73"/>
            <p:cNvGrpSpPr/>
            <p:nvPr/>
          </p:nvGrpSpPr>
          <p:grpSpPr>
            <a:xfrm>
              <a:off x="2623907" y="1749775"/>
              <a:ext cx="1364245" cy="273000"/>
              <a:chOff x="2623907" y="1749775"/>
              <a:chExt cx="1364245" cy="273000"/>
            </a:xfrm>
          </p:grpSpPr>
          <p:sp>
            <p:nvSpPr>
              <p:cNvPr id="9207" name="Google Shape;9207;p73"/>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73"/>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73"/>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73"/>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73"/>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2" name="Google Shape;9212;p73"/>
            <p:cNvGrpSpPr/>
            <p:nvPr/>
          </p:nvGrpSpPr>
          <p:grpSpPr>
            <a:xfrm>
              <a:off x="2623904" y="2027936"/>
              <a:ext cx="1364245" cy="273000"/>
              <a:chOff x="2623904" y="2027936"/>
              <a:chExt cx="1364245" cy="273000"/>
            </a:xfrm>
          </p:grpSpPr>
          <p:sp>
            <p:nvSpPr>
              <p:cNvPr id="9213" name="Google Shape;9213;p73"/>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73"/>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73"/>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73"/>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73"/>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18" name="Google Shape;9218;p73"/>
          <p:cNvGrpSpPr/>
          <p:nvPr/>
        </p:nvGrpSpPr>
        <p:grpSpPr>
          <a:xfrm>
            <a:off x="2592703" y="2444186"/>
            <a:ext cx="1387541" cy="159124"/>
            <a:chOff x="3200660" y="2180272"/>
            <a:chExt cx="2563824" cy="378237"/>
          </a:xfrm>
        </p:grpSpPr>
        <p:sp>
          <p:nvSpPr>
            <p:cNvPr id="9219" name="Google Shape;9219;p73"/>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73"/>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73"/>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73"/>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73"/>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73"/>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73"/>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73"/>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73"/>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73"/>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73"/>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73"/>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73"/>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73"/>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73"/>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73"/>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73"/>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73"/>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7" name="Google Shape;9237;p73"/>
          <p:cNvGrpSpPr/>
          <p:nvPr/>
        </p:nvGrpSpPr>
        <p:grpSpPr>
          <a:xfrm>
            <a:off x="2589227" y="2722011"/>
            <a:ext cx="1390502" cy="159625"/>
            <a:chOff x="3530150" y="2790075"/>
            <a:chExt cx="1962600" cy="225300"/>
          </a:xfrm>
        </p:grpSpPr>
        <p:sp>
          <p:nvSpPr>
            <p:cNvPr id="9238" name="Google Shape;9238;p73"/>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73"/>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0" name="Google Shape;9240;p73"/>
          <p:cNvGrpSpPr/>
          <p:nvPr/>
        </p:nvGrpSpPr>
        <p:grpSpPr>
          <a:xfrm>
            <a:off x="2589880" y="3000337"/>
            <a:ext cx="1411629" cy="153761"/>
            <a:chOff x="3558802" y="4011427"/>
            <a:chExt cx="1866000" cy="111300"/>
          </a:xfrm>
        </p:grpSpPr>
        <p:sp>
          <p:nvSpPr>
            <p:cNvPr id="9241" name="Google Shape;9241;p73"/>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73"/>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3" name="Google Shape;9243;p73"/>
          <p:cNvGrpSpPr/>
          <p:nvPr/>
        </p:nvGrpSpPr>
        <p:grpSpPr>
          <a:xfrm>
            <a:off x="2589573" y="2205736"/>
            <a:ext cx="1383503" cy="119749"/>
            <a:chOff x="3465975" y="2270276"/>
            <a:chExt cx="1986364" cy="171929"/>
          </a:xfrm>
        </p:grpSpPr>
        <p:sp>
          <p:nvSpPr>
            <p:cNvPr id="9244" name="Google Shape;9244;p73"/>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73"/>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73"/>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73"/>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73"/>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73"/>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73"/>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73"/>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2" name="Google Shape;9252;p73"/>
          <p:cNvGrpSpPr/>
          <p:nvPr/>
        </p:nvGrpSpPr>
        <p:grpSpPr>
          <a:xfrm>
            <a:off x="2600580" y="3569387"/>
            <a:ext cx="1369531" cy="195460"/>
            <a:chOff x="723300" y="4253549"/>
            <a:chExt cx="2276482" cy="324900"/>
          </a:xfrm>
        </p:grpSpPr>
        <p:sp>
          <p:nvSpPr>
            <p:cNvPr id="9253" name="Google Shape;9253;p73"/>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73"/>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73"/>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73"/>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73"/>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8" name="Google Shape;9258;p73"/>
          <p:cNvGrpSpPr/>
          <p:nvPr/>
        </p:nvGrpSpPr>
        <p:grpSpPr>
          <a:xfrm>
            <a:off x="2590141" y="3270567"/>
            <a:ext cx="1389066" cy="180119"/>
            <a:chOff x="705948" y="3788465"/>
            <a:chExt cx="2308953" cy="299400"/>
          </a:xfrm>
        </p:grpSpPr>
        <p:sp>
          <p:nvSpPr>
            <p:cNvPr id="9259" name="Google Shape;9259;p73"/>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73"/>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73"/>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73"/>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73"/>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4" name="Google Shape;9264;p73"/>
          <p:cNvGrpSpPr/>
          <p:nvPr/>
        </p:nvGrpSpPr>
        <p:grpSpPr>
          <a:xfrm>
            <a:off x="2638078" y="3883547"/>
            <a:ext cx="1304609" cy="294074"/>
            <a:chOff x="2658741" y="4097347"/>
            <a:chExt cx="1304609" cy="294074"/>
          </a:xfrm>
        </p:grpSpPr>
        <p:grpSp>
          <p:nvGrpSpPr>
            <p:cNvPr id="9265" name="Google Shape;9265;p73"/>
            <p:cNvGrpSpPr/>
            <p:nvPr/>
          </p:nvGrpSpPr>
          <p:grpSpPr>
            <a:xfrm>
              <a:off x="2658741" y="4097347"/>
              <a:ext cx="118572" cy="294074"/>
              <a:chOff x="3343310" y="4475555"/>
              <a:chExt cx="127717" cy="316753"/>
            </a:xfrm>
          </p:grpSpPr>
          <p:sp>
            <p:nvSpPr>
              <p:cNvPr id="9266" name="Google Shape;9266;p73"/>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73"/>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8" name="Google Shape;9268;p73"/>
            <p:cNvGrpSpPr/>
            <p:nvPr/>
          </p:nvGrpSpPr>
          <p:grpSpPr>
            <a:xfrm>
              <a:off x="3815519" y="4098388"/>
              <a:ext cx="147831" cy="291991"/>
              <a:chOff x="3527539" y="4476677"/>
              <a:chExt cx="159232" cy="314510"/>
            </a:xfrm>
          </p:grpSpPr>
          <p:sp>
            <p:nvSpPr>
              <p:cNvPr id="9269" name="Google Shape;9269;p73"/>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73"/>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1" name="Google Shape;9271;p73"/>
            <p:cNvGrpSpPr/>
            <p:nvPr/>
          </p:nvGrpSpPr>
          <p:grpSpPr>
            <a:xfrm>
              <a:off x="3511696" y="4098388"/>
              <a:ext cx="147831" cy="291991"/>
              <a:chOff x="3527539" y="4476677"/>
              <a:chExt cx="159232" cy="314510"/>
            </a:xfrm>
          </p:grpSpPr>
          <p:sp>
            <p:nvSpPr>
              <p:cNvPr id="9272" name="Google Shape;9272;p73"/>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73"/>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4" name="Google Shape;9274;p73"/>
            <p:cNvGrpSpPr/>
            <p:nvPr/>
          </p:nvGrpSpPr>
          <p:grpSpPr>
            <a:xfrm>
              <a:off x="3207874" y="4098388"/>
              <a:ext cx="147831" cy="291991"/>
              <a:chOff x="3527539" y="4476677"/>
              <a:chExt cx="159232" cy="314510"/>
            </a:xfrm>
          </p:grpSpPr>
          <p:sp>
            <p:nvSpPr>
              <p:cNvPr id="9275" name="Google Shape;9275;p73"/>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73"/>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7" name="Google Shape;9277;p73"/>
            <p:cNvGrpSpPr/>
            <p:nvPr/>
          </p:nvGrpSpPr>
          <p:grpSpPr>
            <a:xfrm>
              <a:off x="2933305" y="4097347"/>
              <a:ext cx="118572" cy="294074"/>
              <a:chOff x="3343310" y="4475555"/>
              <a:chExt cx="127717" cy="316753"/>
            </a:xfrm>
          </p:grpSpPr>
          <p:sp>
            <p:nvSpPr>
              <p:cNvPr id="9278" name="Google Shape;9278;p73"/>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73"/>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80" name="Google Shape;9280;p73"/>
          <p:cNvGrpSpPr/>
          <p:nvPr/>
        </p:nvGrpSpPr>
        <p:grpSpPr>
          <a:xfrm>
            <a:off x="4256908" y="1866669"/>
            <a:ext cx="1433821" cy="191501"/>
            <a:chOff x="4273350" y="2080469"/>
            <a:chExt cx="1433821" cy="191501"/>
          </a:xfrm>
        </p:grpSpPr>
        <p:grpSp>
          <p:nvGrpSpPr>
            <p:cNvPr id="9281" name="Google Shape;9281;p73"/>
            <p:cNvGrpSpPr/>
            <p:nvPr/>
          </p:nvGrpSpPr>
          <p:grpSpPr>
            <a:xfrm>
              <a:off x="4273350" y="2080469"/>
              <a:ext cx="1433821" cy="0"/>
              <a:chOff x="5224975" y="2962250"/>
              <a:chExt cx="1544400" cy="0"/>
            </a:xfrm>
          </p:grpSpPr>
          <p:cxnSp>
            <p:nvCxnSpPr>
              <p:cNvPr id="9282" name="Google Shape;9282;p73"/>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9283" name="Google Shape;9283;p73"/>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9284" name="Google Shape;9284;p73"/>
            <p:cNvGrpSpPr/>
            <p:nvPr/>
          </p:nvGrpSpPr>
          <p:grpSpPr>
            <a:xfrm>
              <a:off x="4273350" y="2271969"/>
              <a:ext cx="1433821" cy="0"/>
              <a:chOff x="5224975" y="2962250"/>
              <a:chExt cx="1544400" cy="0"/>
            </a:xfrm>
          </p:grpSpPr>
          <p:cxnSp>
            <p:nvCxnSpPr>
              <p:cNvPr id="9285" name="Google Shape;9285;p73"/>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9286" name="Google Shape;9286;p73"/>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9287" name="Google Shape;9287;p73"/>
          <p:cNvGrpSpPr/>
          <p:nvPr/>
        </p:nvGrpSpPr>
        <p:grpSpPr>
          <a:xfrm>
            <a:off x="4258463" y="969236"/>
            <a:ext cx="1430711" cy="743389"/>
            <a:chOff x="5159450" y="1919950"/>
            <a:chExt cx="1541050" cy="862500"/>
          </a:xfrm>
        </p:grpSpPr>
        <p:sp>
          <p:nvSpPr>
            <p:cNvPr id="9288" name="Google Shape;9288;p73"/>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9289" name="Google Shape;9289;p73"/>
            <p:cNvGrpSpPr/>
            <p:nvPr/>
          </p:nvGrpSpPr>
          <p:grpSpPr>
            <a:xfrm>
              <a:off x="5159450" y="1919950"/>
              <a:ext cx="1541050" cy="862500"/>
              <a:chOff x="5159450" y="1919950"/>
              <a:chExt cx="1541050" cy="862500"/>
            </a:xfrm>
          </p:grpSpPr>
          <p:cxnSp>
            <p:nvCxnSpPr>
              <p:cNvPr id="9290" name="Google Shape;9290;p73"/>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9291" name="Google Shape;9291;p73"/>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9292" name="Google Shape;9292;p73"/>
          <p:cNvGrpSpPr/>
          <p:nvPr/>
        </p:nvGrpSpPr>
        <p:grpSpPr>
          <a:xfrm>
            <a:off x="4248577" y="2192564"/>
            <a:ext cx="1450484" cy="1052087"/>
            <a:chOff x="5230575" y="1554475"/>
            <a:chExt cx="2137150" cy="1550150"/>
          </a:xfrm>
        </p:grpSpPr>
        <p:sp>
          <p:nvSpPr>
            <p:cNvPr id="9293" name="Google Shape;9293;p73"/>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73"/>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73"/>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73"/>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73"/>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73"/>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73"/>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73"/>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73"/>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73"/>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73"/>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73"/>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73"/>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6" name="Google Shape;9306;p73"/>
          <p:cNvGrpSpPr/>
          <p:nvPr/>
        </p:nvGrpSpPr>
        <p:grpSpPr>
          <a:xfrm rot="10800000">
            <a:off x="4265127" y="3284753"/>
            <a:ext cx="1417383" cy="887946"/>
            <a:chOff x="5645403" y="2920021"/>
            <a:chExt cx="2650800" cy="2180614"/>
          </a:xfrm>
        </p:grpSpPr>
        <p:sp>
          <p:nvSpPr>
            <p:cNvPr id="9307" name="Google Shape;9307;p73"/>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308" name="Google Shape;9308;p73"/>
            <p:cNvCxnSpPr>
              <a:stCxn id="9307" idx="1"/>
            </p:cNvCxnSpPr>
            <p:nvPr/>
          </p:nvCxnSpPr>
          <p:spPr>
            <a:xfrm rot="10800000">
              <a:off x="5645403" y="3154021"/>
              <a:ext cx="127500" cy="600"/>
            </a:xfrm>
            <a:prstGeom prst="straightConnector1">
              <a:avLst/>
            </a:prstGeom>
            <a:noFill/>
            <a:ln cap="flat" cmpd="sng" w="9525">
              <a:solidFill>
                <a:srgbClr val="435D74"/>
              </a:solidFill>
              <a:prstDash val="solid"/>
              <a:round/>
              <a:headEnd len="med" w="med" type="none"/>
              <a:tailEnd len="med" w="med" type="none"/>
            </a:ln>
          </p:spPr>
        </p:cxnSp>
        <p:sp>
          <p:nvSpPr>
            <p:cNvPr id="9309" name="Google Shape;9309;p73"/>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310" name="Google Shape;9310;p73"/>
            <p:cNvCxnSpPr>
              <a:endCxn id="9309" idx="3"/>
            </p:cNvCxnSpPr>
            <p:nvPr/>
          </p:nvCxnSpPr>
          <p:spPr>
            <a:xfrm rot="10800000">
              <a:off x="8059040" y="3735532"/>
              <a:ext cx="135300" cy="0"/>
            </a:xfrm>
            <a:prstGeom prst="straightConnector1">
              <a:avLst/>
            </a:prstGeom>
            <a:noFill/>
            <a:ln cap="flat" cmpd="sng" w="9525">
              <a:solidFill>
                <a:srgbClr val="5F7D95"/>
              </a:solidFill>
              <a:prstDash val="solid"/>
              <a:round/>
              <a:headEnd len="med" w="med" type="none"/>
              <a:tailEnd len="med" w="med" type="none"/>
            </a:ln>
          </p:spPr>
        </p:cxnSp>
        <p:sp>
          <p:nvSpPr>
            <p:cNvPr id="9311" name="Google Shape;9311;p73"/>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312" name="Google Shape;9312;p73"/>
            <p:cNvCxnSpPr>
              <a:stCxn id="9311" idx="1"/>
            </p:cNvCxnSpPr>
            <p:nvPr/>
          </p:nvCxnSpPr>
          <p:spPr>
            <a:xfrm rot="10800000">
              <a:off x="6175223" y="4300183"/>
              <a:ext cx="123900" cy="600"/>
            </a:xfrm>
            <a:prstGeom prst="straightConnector1">
              <a:avLst/>
            </a:prstGeom>
            <a:noFill/>
            <a:ln cap="flat" cmpd="sng" w="9525">
              <a:solidFill>
                <a:srgbClr val="869FB2"/>
              </a:solidFill>
              <a:prstDash val="solid"/>
              <a:round/>
              <a:headEnd len="med" w="med" type="none"/>
              <a:tailEnd len="med" w="med" type="none"/>
            </a:ln>
          </p:spPr>
        </p:cxnSp>
        <p:sp>
          <p:nvSpPr>
            <p:cNvPr id="9313" name="Google Shape;9313;p73"/>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314" name="Google Shape;9314;p73"/>
            <p:cNvCxnSpPr>
              <a:endCxn id="9313" idx="3"/>
            </p:cNvCxnSpPr>
            <p:nvPr/>
          </p:nvCxnSpPr>
          <p:spPr>
            <a:xfrm flipH="1">
              <a:off x="7439761" y="4864535"/>
              <a:ext cx="104400" cy="1500"/>
            </a:xfrm>
            <a:prstGeom prst="straightConnector1">
              <a:avLst/>
            </a:prstGeom>
            <a:noFill/>
            <a:ln cap="flat" cmpd="sng" w="9525">
              <a:solidFill>
                <a:srgbClr val="BAC8D3"/>
              </a:solidFill>
              <a:prstDash val="solid"/>
              <a:round/>
              <a:headEnd len="med" w="med" type="none"/>
              <a:tailEnd len="med" w="med" type="none"/>
            </a:ln>
          </p:spPr>
        </p:cxnSp>
      </p:grpSp>
      <p:grpSp>
        <p:nvGrpSpPr>
          <p:cNvPr id="9315" name="Google Shape;9315;p73"/>
          <p:cNvGrpSpPr/>
          <p:nvPr/>
        </p:nvGrpSpPr>
        <p:grpSpPr>
          <a:xfrm>
            <a:off x="7365487" y="2188108"/>
            <a:ext cx="1071743" cy="1021579"/>
            <a:chOff x="7189833" y="2022667"/>
            <a:chExt cx="1251159" cy="1192597"/>
          </a:xfrm>
        </p:grpSpPr>
        <p:sp>
          <p:nvSpPr>
            <p:cNvPr id="9316" name="Google Shape;9316;p73"/>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73"/>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73"/>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73"/>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0" name="Google Shape;9320;p73"/>
          <p:cNvGrpSpPr/>
          <p:nvPr/>
        </p:nvGrpSpPr>
        <p:grpSpPr>
          <a:xfrm>
            <a:off x="706758" y="2614515"/>
            <a:ext cx="1695374" cy="1560837"/>
            <a:chOff x="727421" y="2828315"/>
            <a:chExt cx="1695374" cy="1560837"/>
          </a:xfrm>
        </p:grpSpPr>
        <p:grpSp>
          <p:nvGrpSpPr>
            <p:cNvPr id="9321" name="Google Shape;9321;p73"/>
            <p:cNvGrpSpPr/>
            <p:nvPr/>
          </p:nvGrpSpPr>
          <p:grpSpPr>
            <a:xfrm>
              <a:off x="819108" y="2882501"/>
              <a:ext cx="103104" cy="1426186"/>
              <a:chOff x="4674013" y="3100904"/>
              <a:chExt cx="122758" cy="1698043"/>
            </a:xfrm>
          </p:grpSpPr>
          <p:sp>
            <p:nvSpPr>
              <p:cNvPr id="9322" name="Google Shape;9322;p73"/>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73"/>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73"/>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73"/>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73"/>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73"/>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73"/>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9" name="Google Shape;9329;p73"/>
            <p:cNvGrpSpPr/>
            <p:nvPr/>
          </p:nvGrpSpPr>
          <p:grpSpPr>
            <a:xfrm>
              <a:off x="1062475" y="2882501"/>
              <a:ext cx="103104" cy="1426186"/>
              <a:chOff x="4940438" y="3100904"/>
              <a:chExt cx="122758" cy="1698043"/>
            </a:xfrm>
          </p:grpSpPr>
          <p:sp>
            <p:nvSpPr>
              <p:cNvPr id="9330" name="Google Shape;9330;p73"/>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73"/>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73"/>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73"/>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73"/>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73"/>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73"/>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7" name="Google Shape;9337;p73"/>
            <p:cNvGrpSpPr/>
            <p:nvPr/>
          </p:nvGrpSpPr>
          <p:grpSpPr>
            <a:xfrm>
              <a:off x="1299324" y="2882501"/>
              <a:ext cx="103104" cy="1426186"/>
              <a:chOff x="5206863" y="3100904"/>
              <a:chExt cx="122758" cy="1698043"/>
            </a:xfrm>
          </p:grpSpPr>
          <p:sp>
            <p:nvSpPr>
              <p:cNvPr id="9338" name="Google Shape;9338;p73"/>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73"/>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73"/>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73"/>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73"/>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73"/>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73"/>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5" name="Google Shape;9345;p73"/>
            <p:cNvGrpSpPr/>
            <p:nvPr/>
          </p:nvGrpSpPr>
          <p:grpSpPr>
            <a:xfrm>
              <a:off x="1786057" y="2882501"/>
              <a:ext cx="103104" cy="1426186"/>
              <a:chOff x="6006138" y="3143629"/>
              <a:chExt cx="122758" cy="1698043"/>
            </a:xfrm>
          </p:grpSpPr>
          <p:sp>
            <p:nvSpPr>
              <p:cNvPr id="9346" name="Google Shape;9346;p73"/>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73"/>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73"/>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73"/>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73"/>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73"/>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73"/>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3" name="Google Shape;9353;p73"/>
            <p:cNvGrpSpPr/>
            <p:nvPr/>
          </p:nvGrpSpPr>
          <p:grpSpPr>
            <a:xfrm>
              <a:off x="2029422" y="2882501"/>
              <a:ext cx="103104" cy="1426186"/>
              <a:chOff x="6805413" y="3100904"/>
              <a:chExt cx="122758" cy="1698043"/>
            </a:xfrm>
          </p:grpSpPr>
          <p:sp>
            <p:nvSpPr>
              <p:cNvPr id="9354" name="Google Shape;9354;p73"/>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73"/>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73"/>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73"/>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73"/>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73"/>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73"/>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1" name="Google Shape;9361;p73"/>
            <p:cNvGrpSpPr/>
            <p:nvPr/>
          </p:nvGrpSpPr>
          <p:grpSpPr>
            <a:xfrm>
              <a:off x="727421" y="2828315"/>
              <a:ext cx="1695374" cy="1560837"/>
              <a:chOff x="734799" y="2782450"/>
              <a:chExt cx="1571100" cy="1577400"/>
            </a:xfrm>
          </p:grpSpPr>
          <p:cxnSp>
            <p:nvCxnSpPr>
              <p:cNvPr id="9362" name="Google Shape;9362;p73"/>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9363" name="Google Shape;9363;p73"/>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9364" name="Google Shape;9364;p73"/>
            <p:cNvGrpSpPr/>
            <p:nvPr/>
          </p:nvGrpSpPr>
          <p:grpSpPr>
            <a:xfrm>
              <a:off x="2272795" y="2882501"/>
              <a:ext cx="103104" cy="1426186"/>
              <a:chOff x="5206863" y="3100904"/>
              <a:chExt cx="122758" cy="1698043"/>
            </a:xfrm>
          </p:grpSpPr>
          <p:sp>
            <p:nvSpPr>
              <p:cNvPr id="9365" name="Google Shape;9365;p73"/>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73"/>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73"/>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73"/>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73"/>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73"/>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73"/>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2" name="Google Shape;9372;p73"/>
            <p:cNvGrpSpPr/>
            <p:nvPr/>
          </p:nvGrpSpPr>
          <p:grpSpPr>
            <a:xfrm>
              <a:off x="1542694" y="2882501"/>
              <a:ext cx="103104" cy="1426186"/>
              <a:chOff x="6006138" y="3143629"/>
              <a:chExt cx="122758" cy="1698043"/>
            </a:xfrm>
          </p:grpSpPr>
          <p:sp>
            <p:nvSpPr>
              <p:cNvPr id="9373" name="Google Shape;9373;p73"/>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73"/>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73"/>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73"/>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73"/>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73"/>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73"/>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80" name="Google Shape;9380;p73"/>
          <p:cNvGrpSpPr/>
          <p:nvPr/>
        </p:nvGrpSpPr>
        <p:grpSpPr>
          <a:xfrm>
            <a:off x="5915338" y="2192087"/>
            <a:ext cx="1248543" cy="1025319"/>
            <a:chOff x="5183758" y="1210600"/>
            <a:chExt cx="3605380" cy="2960783"/>
          </a:xfrm>
        </p:grpSpPr>
        <p:sp>
          <p:nvSpPr>
            <p:cNvPr id="9381" name="Google Shape;9381;p73"/>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73"/>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73"/>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73"/>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385" name="Google Shape;9385;p73"/>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med" w="med" type="none"/>
            </a:ln>
          </p:spPr>
        </p:cxnSp>
        <p:cxnSp>
          <p:nvCxnSpPr>
            <p:cNvPr id="9386" name="Google Shape;9386;p73"/>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med" w="med" type="none"/>
            </a:ln>
          </p:spPr>
        </p:cxnSp>
        <p:cxnSp>
          <p:nvCxnSpPr>
            <p:cNvPr id="9387" name="Google Shape;9387;p73"/>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med" w="med" type="none"/>
            </a:ln>
          </p:spPr>
        </p:cxnSp>
        <p:cxnSp>
          <p:nvCxnSpPr>
            <p:cNvPr id="9388" name="Google Shape;9388;p73"/>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med" w="med" type="none"/>
            </a:ln>
          </p:spPr>
        </p:cxnSp>
        <p:sp>
          <p:nvSpPr>
            <p:cNvPr id="9389" name="Google Shape;9389;p73"/>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0" name="Google Shape;9390;p73"/>
          <p:cNvGrpSpPr/>
          <p:nvPr/>
        </p:nvGrpSpPr>
        <p:grpSpPr>
          <a:xfrm>
            <a:off x="5772399" y="3330404"/>
            <a:ext cx="2664831" cy="843440"/>
            <a:chOff x="5916567" y="1099697"/>
            <a:chExt cx="2556683" cy="809211"/>
          </a:xfrm>
        </p:grpSpPr>
        <p:sp>
          <p:nvSpPr>
            <p:cNvPr id="9391" name="Google Shape;9391;p73"/>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73"/>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73"/>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73"/>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73"/>
            <p:cNvSpPr/>
            <p:nvPr/>
          </p:nvSpPr>
          <p:spPr>
            <a:xfrm>
              <a:off x="8279421" y="1099697"/>
              <a:ext cx="54" cy="0"/>
            </a:xfrm>
            <a:custGeom>
              <a:rect b="b" l="l" r="r" t="t"/>
              <a:pathLst>
                <a:path extrusionOk="0" h="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73"/>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73"/>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73"/>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9" name="Google Shape;9399;p73"/>
          <p:cNvGrpSpPr/>
          <p:nvPr/>
        </p:nvGrpSpPr>
        <p:grpSpPr>
          <a:xfrm>
            <a:off x="5879940" y="979263"/>
            <a:ext cx="1299851" cy="1023338"/>
            <a:chOff x="5900602" y="1193063"/>
            <a:chExt cx="1299851" cy="1023338"/>
          </a:xfrm>
        </p:grpSpPr>
        <p:grpSp>
          <p:nvGrpSpPr>
            <p:cNvPr id="9400" name="Google Shape;9400;p73"/>
            <p:cNvGrpSpPr/>
            <p:nvPr/>
          </p:nvGrpSpPr>
          <p:grpSpPr>
            <a:xfrm>
              <a:off x="6743564" y="1193063"/>
              <a:ext cx="456889" cy="700379"/>
              <a:chOff x="6743564" y="1193063"/>
              <a:chExt cx="456889" cy="700379"/>
            </a:xfrm>
          </p:grpSpPr>
          <p:grpSp>
            <p:nvGrpSpPr>
              <p:cNvPr id="9401" name="Google Shape;9401;p73"/>
              <p:cNvGrpSpPr/>
              <p:nvPr/>
            </p:nvGrpSpPr>
            <p:grpSpPr>
              <a:xfrm>
                <a:off x="6743564" y="1690731"/>
                <a:ext cx="214402" cy="202710"/>
                <a:chOff x="6743564" y="1690731"/>
                <a:chExt cx="214402" cy="202710"/>
              </a:xfrm>
            </p:grpSpPr>
            <p:sp>
              <p:nvSpPr>
                <p:cNvPr id="9402" name="Google Shape;9402;p73"/>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73"/>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4" name="Google Shape;9404;p73"/>
              <p:cNvGrpSpPr/>
              <p:nvPr/>
            </p:nvGrpSpPr>
            <p:grpSpPr>
              <a:xfrm>
                <a:off x="6915505" y="1193063"/>
                <a:ext cx="284947" cy="589637"/>
                <a:chOff x="6915505" y="1193063"/>
                <a:chExt cx="284947" cy="589637"/>
              </a:xfrm>
            </p:grpSpPr>
            <p:sp>
              <p:nvSpPr>
                <p:cNvPr id="9405" name="Google Shape;9405;p73"/>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06" name="Google Shape;9406;p73"/>
                <p:cNvCxnSpPr/>
                <p:nvPr/>
              </p:nvCxnSpPr>
              <p:spPr>
                <a:xfrm rot="10800000">
                  <a:off x="6938275" y="1279600"/>
                  <a:ext cx="0" cy="503100"/>
                </a:xfrm>
                <a:prstGeom prst="straightConnector1">
                  <a:avLst/>
                </a:prstGeom>
                <a:noFill/>
                <a:ln cap="flat" cmpd="sng" w="9525">
                  <a:solidFill>
                    <a:srgbClr val="CFD9E0"/>
                  </a:solidFill>
                  <a:prstDash val="solid"/>
                  <a:round/>
                  <a:headEnd len="med" w="med" type="none"/>
                  <a:tailEnd len="med" w="med" type="oval"/>
                </a:ln>
              </p:spPr>
            </p:cxnSp>
          </p:grpSp>
        </p:grpSp>
        <p:grpSp>
          <p:nvGrpSpPr>
            <p:cNvPr id="9407" name="Google Shape;9407;p73"/>
            <p:cNvGrpSpPr/>
            <p:nvPr/>
          </p:nvGrpSpPr>
          <p:grpSpPr>
            <a:xfrm>
              <a:off x="6520337" y="1193063"/>
              <a:ext cx="341815" cy="801589"/>
              <a:chOff x="6520337" y="1193063"/>
              <a:chExt cx="341815" cy="801589"/>
            </a:xfrm>
          </p:grpSpPr>
          <p:grpSp>
            <p:nvGrpSpPr>
              <p:cNvPr id="9408" name="Google Shape;9408;p73"/>
              <p:cNvGrpSpPr/>
              <p:nvPr/>
            </p:nvGrpSpPr>
            <p:grpSpPr>
              <a:xfrm>
                <a:off x="6520337" y="1589527"/>
                <a:ext cx="213950" cy="405125"/>
                <a:chOff x="6520337" y="1589527"/>
                <a:chExt cx="213950" cy="405125"/>
              </a:xfrm>
            </p:grpSpPr>
            <p:sp>
              <p:nvSpPr>
                <p:cNvPr id="9409" name="Google Shape;9409;p73"/>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73"/>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1" name="Google Shape;9411;p73"/>
              <p:cNvGrpSpPr/>
              <p:nvPr/>
            </p:nvGrpSpPr>
            <p:grpSpPr>
              <a:xfrm>
                <a:off x="6577204" y="1193063"/>
                <a:ext cx="284947" cy="453562"/>
                <a:chOff x="6577204" y="1193063"/>
                <a:chExt cx="284947" cy="453562"/>
              </a:xfrm>
            </p:grpSpPr>
            <p:sp>
              <p:nvSpPr>
                <p:cNvPr id="9412" name="Google Shape;9412;p73"/>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13" name="Google Shape;9413;p73"/>
                <p:cNvCxnSpPr/>
                <p:nvPr/>
              </p:nvCxnSpPr>
              <p:spPr>
                <a:xfrm rot="10800000">
                  <a:off x="6677825" y="1279425"/>
                  <a:ext cx="0" cy="367200"/>
                </a:xfrm>
                <a:prstGeom prst="straightConnector1">
                  <a:avLst/>
                </a:prstGeom>
                <a:noFill/>
                <a:ln cap="flat" cmpd="sng" w="9525">
                  <a:solidFill>
                    <a:srgbClr val="A5B7C6"/>
                  </a:solidFill>
                  <a:prstDash val="solid"/>
                  <a:round/>
                  <a:headEnd len="med" w="med" type="none"/>
                  <a:tailEnd len="med" w="med" type="oval"/>
                </a:ln>
              </p:spPr>
            </p:cxnSp>
          </p:grpSp>
        </p:grpSp>
        <p:grpSp>
          <p:nvGrpSpPr>
            <p:cNvPr id="9414" name="Google Shape;9414;p73"/>
            <p:cNvGrpSpPr/>
            <p:nvPr/>
          </p:nvGrpSpPr>
          <p:grpSpPr>
            <a:xfrm>
              <a:off x="6238903" y="1193063"/>
              <a:ext cx="300475" cy="901782"/>
              <a:chOff x="6238903" y="1193063"/>
              <a:chExt cx="300475" cy="901782"/>
            </a:xfrm>
          </p:grpSpPr>
          <p:grpSp>
            <p:nvGrpSpPr>
              <p:cNvPr id="9415" name="Google Shape;9415;p73"/>
              <p:cNvGrpSpPr/>
              <p:nvPr/>
            </p:nvGrpSpPr>
            <p:grpSpPr>
              <a:xfrm>
                <a:off x="6290865" y="1489315"/>
                <a:ext cx="248514" cy="605530"/>
                <a:chOff x="6290865" y="1489315"/>
                <a:chExt cx="248514" cy="605530"/>
              </a:xfrm>
            </p:grpSpPr>
            <p:sp>
              <p:nvSpPr>
                <p:cNvPr id="9416" name="Google Shape;9416;p73"/>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73"/>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8" name="Google Shape;9418;p73"/>
              <p:cNvGrpSpPr/>
              <p:nvPr/>
            </p:nvGrpSpPr>
            <p:grpSpPr>
              <a:xfrm>
                <a:off x="6238903" y="1193063"/>
                <a:ext cx="284947" cy="327512"/>
                <a:chOff x="6238903" y="1193063"/>
                <a:chExt cx="284947" cy="327512"/>
              </a:xfrm>
            </p:grpSpPr>
            <p:sp>
              <p:nvSpPr>
                <p:cNvPr id="9419" name="Google Shape;9419;p73"/>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20" name="Google Shape;9420;p73"/>
                <p:cNvCxnSpPr/>
                <p:nvPr/>
              </p:nvCxnSpPr>
              <p:spPr>
                <a:xfrm rot="10800000">
                  <a:off x="6431250" y="1279375"/>
                  <a:ext cx="0" cy="241200"/>
                </a:xfrm>
                <a:prstGeom prst="straightConnector1">
                  <a:avLst/>
                </a:prstGeom>
                <a:noFill/>
                <a:ln cap="flat" cmpd="sng" w="9525">
                  <a:solidFill>
                    <a:srgbClr val="869FB2"/>
                  </a:solidFill>
                  <a:prstDash val="solid"/>
                  <a:round/>
                  <a:headEnd len="med" w="med" type="none"/>
                  <a:tailEnd len="med" w="med" type="oval"/>
                </a:ln>
              </p:spPr>
            </p:cxnSp>
          </p:grpSp>
        </p:grpSp>
        <p:grpSp>
          <p:nvGrpSpPr>
            <p:cNvPr id="9421" name="Google Shape;9421;p73"/>
            <p:cNvGrpSpPr/>
            <p:nvPr/>
          </p:nvGrpSpPr>
          <p:grpSpPr>
            <a:xfrm>
              <a:off x="5900602" y="1193063"/>
              <a:ext cx="444345" cy="1023338"/>
              <a:chOff x="5900602" y="1193063"/>
              <a:chExt cx="444345" cy="1023338"/>
            </a:xfrm>
          </p:grpSpPr>
          <p:grpSp>
            <p:nvGrpSpPr>
              <p:cNvPr id="9422" name="Google Shape;9422;p73"/>
              <p:cNvGrpSpPr/>
              <p:nvPr/>
            </p:nvGrpSpPr>
            <p:grpSpPr>
              <a:xfrm>
                <a:off x="6046501" y="1367785"/>
                <a:ext cx="298446" cy="848616"/>
                <a:chOff x="6046501" y="1367785"/>
                <a:chExt cx="298446" cy="848616"/>
              </a:xfrm>
            </p:grpSpPr>
            <p:sp>
              <p:nvSpPr>
                <p:cNvPr id="9423" name="Google Shape;9423;p73"/>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73"/>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5" name="Google Shape;9425;p73"/>
              <p:cNvGrpSpPr/>
              <p:nvPr/>
            </p:nvGrpSpPr>
            <p:grpSpPr>
              <a:xfrm>
                <a:off x="5900602" y="1193063"/>
                <a:ext cx="284947" cy="182312"/>
                <a:chOff x="5900602" y="1193063"/>
                <a:chExt cx="284947" cy="182312"/>
              </a:xfrm>
            </p:grpSpPr>
            <p:sp>
              <p:nvSpPr>
                <p:cNvPr id="9426" name="Google Shape;9426;p73"/>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27" name="Google Shape;9427;p73"/>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grpSp>
        <p:nvGrpSpPr>
          <p:cNvPr id="9428" name="Google Shape;9428;p73"/>
          <p:cNvGrpSpPr/>
          <p:nvPr/>
        </p:nvGrpSpPr>
        <p:grpSpPr>
          <a:xfrm>
            <a:off x="7217822" y="979408"/>
            <a:ext cx="1219413" cy="1051365"/>
            <a:chOff x="7287122" y="1165658"/>
            <a:chExt cx="1219413" cy="1051365"/>
          </a:xfrm>
        </p:grpSpPr>
        <p:grpSp>
          <p:nvGrpSpPr>
            <p:cNvPr id="9429" name="Google Shape;9429;p73"/>
            <p:cNvGrpSpPr/>
            <p:nvPr/>
          </p:nvGrpSpPr>
          <p:grpSpPr>
            <a:xfrm>
              <a:off x="7287122" y="1969723"/>
              <a:ext cx="1219413" cy="247300"/>
              <a:chOff x="7287122" y="1969723"/>
              <a:chExt cx="1219413" cy="247300"/>
            </a:xfrm>
          </p:grpSpPr>
          <p:sp>
            <p:nvSpPr>
              <p:cNvPr id="9430" name="Google Shape;9430;p73"/>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31" name="Google Shape;9431;p73"/>
              <p:cNvGrpSpPr/>
              <p:nvPr/>
            </p:nvGrpSpPr>
            <p:grpSpPr>
              <a:xfrm>
                <a:off x="7287122" y="2063892"/>
                <a:ext cx="1151753" cy="73428"/>
                <a:chOff x="7287122" y="2063892"/>
                <a:chExt cx="1151753" cy="73428"/>
              </a:xfrm>
            </p:grpSpPr>
            <p:sp>
              <p:nvSpPr>
                <p:cNvPr id="9432" name="Google Shape;9432;p73"/>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33" name="Google Shape;9433;p73"/>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9434" name="Google Shape;9434;p73"/>
            <p:cNvGrpSpPr/>
            <p:nvPr/>
          </p:nvGrpSpPr>
          <p:grpSpPr>
            <a:xfrm>
              <a:off x="7287122" y="1712201"/>
              <a:ext cx="1219403" cy="246767"/>
              <a:chOff x="7287122" y="1712201"/>
              <a:chExt cx="1219403" cy="246767"/>
            </a:xfrm>
          </p:grpSpPr>
          <p:sp>
            <p:nvSpPr>
              <p:cNvPr id="9435" name="Google Shape;9435;p73"/>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36" name="Google Shape;9436;p73"/>
              <p:cNvGrpSpPr/>
              <p:nvPr/>
            </p:nvGrpSpPr>
            <p:grpSpPr>
              <a:xfrm>
                <a:off x="7287122" y="1842861"/>
                <a:ext cx="1005303" cy="73419"/>
                <a:chOff x="7287122" y="1842861"/>
                <a:chExt cx="1005303" cy="73419"/>
              </a:xfrm>
            </p:grpSpPr>
            <p:sp>
              <p:nvSpPr>
                <p:cNvPr id="9437" name="Google Shape;9437;p73"/>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38" name="Google Shape;9438;p73"/>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9439" name="Google Shape;9439;p73"/>
            <p:cNvGrpSpPr/>
            <p:nvPr/>
          </p:nvGrpSpPr>
          <p:grpSpPr>
            <a:xfrm>
              <a:off x="7287122" y="1447520"/>
              <a:ext cx="1219403" cy="286667"/>
              <a:chOff x="7287122" y="1447520"/>
              <a:chExt cx="1219403" cy="286667"/>
            </a:xfrm>
          </p:grpSpPr>
          <p:sp>
            <p:nvSpPr>
              <p:cNvPr id="9440" name="Google Shape;9440;p73"/>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41" name="Google Shape;9441;p73"/>
              <p:cNvGrpSpPr/>
              <p:nvPr/>
            </p:nvGrpSpPr>
            <p:grpSpPr>
              <a:xfrm>
                <a:off x="7287122" y="1581977"/>
                <a:ext cx="852803" cy="73428"/>
                <a:chOff x="7287122" y="1581977"/>
                <a:chExt cx="852803" cy="73428"/>
              </a:xfrm>
            </p:grpSpPr>
            <p:sp>
              <p:nvSpPr>
                <p:cNvPr id="9442" name="Google Shape;9442;p73"/>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43" name="Google Shape;9443;p73"/>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9444" name="Google Shape;9444;p73"/>
            <p:cNvGrpSpPr/>
            <p:nvPr/>
          </p:nvGrpSpPr>
          <p:grpSpPr>
            <a:xfrm>
              <a:off x="7287122" y="1165658"/>
              <a:ext cx="1219403" cy="344253"/>
              <a:chOff x="7287122" y="1165658"/>
              <a:chExt cx="1219403" cy="344253"/>
            </a:xfrm>
          </p:grpSpPr>
          <p:sp>
            <p:nvSpPr>
              <p:cNvPr id="9445" name="Google Shape;9445;p73"/>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46" name="Google Shape;9446;p73"/>
              <p:cNvGrpSpPr/>
              <p:nvPr/>
            </p:nvGrpSpPr>
            <p:grpSpPr>
              <a:xfrm>
                <a:off x="7287122" y="1341025"/>
                <a:ext cx="695703" cy="73419"/>
                <a:chOff x="7287122" y="1341025"/>
                <a:chExt cx="695703" cy="73419"/>
              </a:xfrm>
            </p:grpSpPr>
            <p:sp>
              <p:nvSpPr>
                <p:cNvPr id="9447" name="Google Shape;9447;p73"/>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48" name="Google Shape;9448;p73"/>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452" name="Shape 9452"/>
        <p:cNvGrpSpPr/>
        <p:nvPr/>
      </p:nvGrpSpPr>
      <p:grpSpPr>
        <a:xfrm>
          <a:off x="0" y="0"/>
          <a:ext cx="0" cy="0"/>
          <a:chOff x="0" y="0"/>
          <a:chExt cx="0" cy="0"/>
        </a:xfrm>
      </p:grpSpPr>
      <p:grpSp>
        <p:nvGrpSpPr>
          <p:cNvPr id="9453" name="Google Shape;9453;p74"/>
          <p:cNvGrpSpPr/>
          <p:nvPr/>
        </p:nvGrpSpPr>
        <p:grpSpPr>
          <a:xfrm>
            <a:off x="866243" y="2291587"/>
            <a:ext cx="415546" cy="355053"/>
            <a:chOff x="866243" y="2291587"/>
            <a:chExt cx="415546" cy="355053"/>
          </a:xfrm>
        </p:grpSpPr>
        <p:sp>
          <p:nvSpPr>
            <p:cNvPr id="9454" name="Google Shape;9454;p74"/>
            <p:cNvSpPr/>
            <p:nvPr/>
          </p:nvSpPr>
          <p:spPr>
            <a:xfrm>
              <a:off x="1053756" y="2523748"/>
              <a:ext cx="103998" cy="81706"/>
            </a:xfrm>
            <a:custGeom>
              <a:rect b="b" l="l" r="r" t="t"/>
              <a:pathLst>
                <a:path extrusionOk="0" h="2573" w="3275">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74"/>
            <p:cNvSpPr/>
            <p:nvPr/>
          </p:nvSpPr>
          <p:spPr>
            <a:xfrm>
              <a:off x="1076461" y="2409176"/>
              <a:ext cx="79419" cy="60525"/>
            </a:xfrm>
            <a:custGeom>
              <a:rect b="b" l="l" r="r" t="t"/>
              <a:pathLst>
                <a:path extrusionOk="0" h="1906" w="2501">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74"/>
            <p:cNvSpPr/>
            <p:nvPr/>
          </p:nvSpPr>
          <p:spPr>
            <a:xfrm>
              <a:off x="985324" y="2448488"/>
              <a:ext cx="86628" cy="94185"/>
            </a:xfrm>
            <a:custGeom>
              <a:rect b="b" l="l" r="r" t="t"/>
              <a:pathLst>
                <a:path extrusionOk="0" h="2966" w="2728">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74"/>
            <p:cNvSpPr/>
            <p:nvPr/>
          </p:nvSpPr>
          <p:spPr>
            <a:xfrm>
              <a:off x="1014062" y="2472336"/>
              <a:ext cx="15147" cy="15147"/>
            </a:xfrm>
            <a:custGeom>
              <a:rect b="b" l="l" r="r" t="t"/>
              <a:pathLst>
                <a:path extrusionOk="0" h="477" w="477">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74"/>
            <p:cNvSpPr/>
            <p:nvPr/>
          </p:nvSpPr>
          <p:spPr>
            <a:xfrm>
              <a:off x="866243" y="2291587"/>
              <a:ext cx="415546" cy="355053"/>
            </a:xfrm>
            <a:custGeom>
              <a:rect b="b" l="l" r="r" t="t"/>
              <a:pathLst>
                <a:path extrusionOk="0" h="11181" w="13086">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59" name="Google Shape;9459;p74"/>
          <p:cNvSpPr/>
          <p:nvPr/>
        </p:nvSpPr>
        <p:spPr>
          <a:xfrm>
            <a:off x="1411794" y="2287808"/>
            <a:ext cx="360356" cy="358831"/>
          </a:xfrm>
          <a:custGeom>
            <a:rect b="b" l="l" r="r" t="t"/>
            <a:pathLst>
              <a:path extrusionOk="0" h="11300" w="11348">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60" name="Google Shape;9460;p74"/>
          <p:cNvGrpSpPr/>
          <p:nvPr/>
        </p:nvGrpSpPr>
        <p:grpSpPr>
          <a:xfrm>
            <a:off x="1958520" y="2302574"/>
            <a:ext cx="359213" cy="327807"/>
            <a:chOff x="1958520" y="2302574"/>
            <a:chExt cx="359213" cy="327807"/>
          </a:xfrm>
        </p:grpSpPr>
        <p:sp>
          <p:nvSpPr>
            <p:cNvPr id="9461" name="Google Shape;9461;p74"/>
            <p:cNvSpPr/>
            <p:nvPr/>
          </p:nvSpPr>
          <p:spPr>
            <a:xfrm>
              <a:off x="1958520" y="2302574"/>
              <a:ext cx="359213" cy="327807"/>
            </a:xfrm>
            <a:custGeom>
              <a:rect b="b" l="l" r="r" t="t"/>
              <a:pathLst>
                <a:path extrusionOk="0" h="10323" w="11312">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74"/>
            <p:cNvSpPr/>
            <p:nvPr/>
          </p:nvSpPr>
          <p:spPr>
            <a:xfrm>
              <a:off x="1986877" y="2331313"/>
              <a:ext cx="302117" cy="184909"/>
            </a:xfrm>
            <a:custGeom>
              <a:rect b="b" l="l" r="r" t="t"/>
              <a:pathLst>
                <a:path extrusionOk="0" h="5823" w="9514">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74"/>
            <p:cNvSpPr/>
            <p:nvPr/>
          </p:nvSpPr>
          <p:spPr>
            <a:xfrm>
              <a:off x="2131521" y="2526701"/>
              <a:ext cx="11908" cy="10638"/>
            </a:xfrm>
            <a:custGeom>
              <a:rect b="b" l="l" r="r" t="t"/>
              <a:pathLst>
                <a:path extrusionOk="0" h="335" w="375">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4" name="Google Shape;9464;p74"/>
          <p:cNvGrpSpPr/>
          <p:nvPr/>
        </p:nvGrpSpPr>
        <p:grpSpPr>
          <a:xfrm>
            <a:off x="2579882" y="2287427"/>
            <a:ext cx="207582" cy="359594"/>
            <a:chOff x="2656082" y="2287427"/>
            <a:chExt cx="207582" cy="359594"/>
          </a:xfrm>
        </p:grpSpPr>
        <p:sp>
          <p:nvSpPr>
            <p:cNvPr id="9465" name="Google Shape;9465;p74"/>
            <p:cNvSpPr/>
            <p:nvPr/>
          </p:nvSpPr>
          <p:spPr>
            <a:xfrm>
              <a:off x="2656082" y="2287427"/>
              <a:ext cx="207582" cy="359594"/>
            </a:xfrm>
            <a:custGeom>
              <a:rect b="b" l="l" r="r" t="t"/>
              <a:pathLst>
                <a:path extrusionOk="0" h="11324" w="6537">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74"/>
            <p:cNvSpPr/>
            <p:nvPr/>
          </p:nvSpPr>
          <p:spPr>
            <a:xfrm>
              <a:off x="2754395" y="2308608"/>
              <a:ext cx="31787" cy="10257"/>
            </a:xfrm>
            <a:custGeom>
              <a:rect b="b" l="l" r="r" t="t"/>
              <a:pathLst>
                <a:path extrusionOk="0" h="323" w="1001">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74"/>
            <p:cNvSpPr/>
            <p:nvPr/>
          </p:nvSpPr>
          <p:spPr>
            <a:xfrm>
              <a:off x="2743789" y="2594053"/>
              <a:ext cx="31406" cy="31056"/>
            </a:xfrm>
            <a:custGeom>
              <a:rect b="b" l="l" r="r" t="t"/>
              <a:pathLst>
                <a:path extrusionOk="0" h="978" w="989">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74"/>
            <p:cNvSpPr/>
            <p:nvPr/>
          </p:nvSpPr>
          <p:spPr>
            <a:xfrm>
              <a:off x="2733596" y="2308608"/>
              <a:ext cx="10225" cy="10257"/>
            </a:xfrm>
            <a:custGeom>
              <a:rect b="b" l="l" r="r" t="t"/>
              <a:pathLst>
                <a:path extrusionOk="0" h="323" w="322">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9" name="Google Shape;9469;p74"/>
          <p:cNvGrpSpPr/>
          <p:nvPr/>
        </p:nvGrpSpPr>
        <p:grpSpPr>
          <a:xfrm>
            <a:off x="3049653" y="2321468"/>
            <a:ext cx="362991" cy="290018"/>
            <a:chOff x="3049653" y="2321468"/>
            <a:chExt cx="362991" cy="290018"/>
          </a:xfrm>
        </p:grpSpPr>
        <p:sp>
          <p:nvSpPr>
            <p:cNvPr id="9470" name="Google Shape;9470;p74"/>
            <p:cNvSpPr/>
            <p:nvPr/>
          </p:nvSpPr>
          <p:spPr>
            <a:xfrm>
              <a:off x="3280290" y="2429690"/>
              <a:ext cx="29913" cy="73957"/>
            </a:xfrm>
            <a:custGeom>
              <a:rect b="b" l="l" r="r" t="t"/>
              <a:pathLst>
                <a:path extrusionOk="0" h="2329" w="942">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74"/>
            <p:cNvSpPr/>
            <p:nvPr/>
          </p:nvSpPr>
          <p:spPr>
            <a:xfrm>
              <a:off x="3317729" y="2392250"/>
              <a:ext cx="49570" cy="148836"/>
            </a:xfrm>
            <a:custGeom>
              <a:rect b="b" l="l" r="r" t="t"/>
              <a:pathLst>
                <a:path extrusionOk="0" h="4687" w="1561">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74"/>
            <p:cNvSpPr/>
            <p:nvPr/>
          </p:nvSpPr>
          <p:spPr>
            <a:xfrm>
              <a:off x="3354406" y="2355954"/>
              <a:ext cx="58239" cy="222317"/>
            </a:xfrm>
            <a:custGeom>
              <a:rect b="b" l="l" r="r" t="t"/>
              <a:pathLst>
                <a:path extrusionOk="0" h="7001" w="1834">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74"/>
            <p:cNvSpPr/>
            <p:nvPr/>
          </p:nvSpPr>
          <p:spPr>
            <a:xfrm>
              <a:off x="3049653" y="2321468"/>
              <a:ext cx="210250" cy="290018"/>
            </a:xfrm>
            <a:custGeom>
              <a:rect b="b" l="l" r="r" t="t"/>
              <a:pathLst>
                <a:path extrusionOk="0" h="9133" w="6621">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4" name="Google Shape;9474;p74"/>
          <p:cNvGrpSpPr/>
          <p:nvPr/>
        </p:nvGrpSpPr>
        <p:grpSpPr>
          <a:xfrm>
            <a:off x="3564243" y="2289904"/>
            <a:ext cx="422342" cy="355243"/>
            <a:chOff x="3564243" y="2289904"/>
            <a:chExt cx="422342" cy="355243"/>
          </a:xfrm>
        </p:grpSpPr>
        <p:sp>
          <p:nvSpPr>
            <p:cNvPr id="9475" name="Google Shape;9475;p74"/>
            <p:cNvSpPr/>
            <p:nvPr/>
          </p:nvSpPr>
          <p:spPr>
            <a:xfrm>
              <a:off x="3564243" y="2291587"/>
              <a:ext cx="66177" cy="351655"/>
            </a:xfrm>
            <a:custGeom>
              <a:rect b="b" l="l" r="r" t="t"/>
              <a:pathLst>
                <a:path extrusionOk="0" h="11074" w="2084">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74"/>
            <p:cNvSpPr/>
            <p:nvPr/>
          </p:nvSpPr>
          <p:spPr>
            <a:xfrm>
              <a:off x="3636835" y="2373674"/>
              <a:ext cx="236702" cy="236289"/>
            </a:xfrm>
            <a:custGeom>
              <a:rect b="b" l="l" r="r" t="t"/>
              <a:pathLst>
                <a:path extrusionOk="0" h="7441" w="7454">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74"/>
            <p:cNvSpPr/>
            <p:nvPr/>
          </p:nvSpPr>
          <p:spPr>
            <a:xfrm>
              <a:off x="3685230" y="2324104"/>
              <a:ext cx="237083" cy="235971"/>
            </a:xfrm>
            <a:custGeom>
              <a:rect b="b" l="l" r="r" t="t"/>
              <a:pathLst>
                <a:path extrusionOk="0" h="7431" w="7466">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74"/>
            <p:cNvSpPr/>
            <p:nvPr/>
          </p:nvSpPr>
          <p:spPr>
            <a:xfrm>
              <a:off x="3663668" y="2351699"/>
              <a:ext cx="230668" cy="230668"/>
            </a:xfrm>
            <a:custGeom>
              <a:rect b="b" l="l" r="r" t="t"/>
              <a:pathLst>
                <a:path extrusionOk="0" h="7264" w="7264">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74"/>
            <p:cNvSpPr/>
            <p:nvPr/>
          </p:nvSpPr>
          <p:spPr>
            <a:xfrm>
              <a:off x="3933998" y="2289904"/>
              <a:ext cx="52586" cy="355243"/>
            </a:xfrm>
            <a:custGeom>
              <a:rect b="b" l="l" r="r" t="t"/>
              <a:pathLst>
                <a:path extrusionOk="0" h="11187" w="1656">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80" name="Google Shape;9480;p74"/>
          <p:cNvSpPr/>
          <p:nvPr/>
        </p:nvSpPr>
        <p:spPr>
          <a:xfrm>
            <a:off x="4143835" y="2288189"/>
            <a:ext cx="357688" cy="357339"/>
          </a:xfrm>
          <a:custGeom>
            <a:rect b="b" l="l" r="r" t="t"/>
            <a:pathLst>
              <a:path extrusionOk="0" h="11253" w="11264">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81" name="Google Shape;9481;p74"/>
          <p:cNvGrpSpPr/>
          <p:nvPr/>
        </p:nvGrpSpPr>
        <p:grpSpPr>
          <a:xfrm>
            <a:off x="4687894" y="2289713"/>
            <a:ext cx="359594" cy="353909"/>
            <a:chOff x="4687894" y="2289713"/>
            <a:chExt cx="359594" cy="353909"/>
          </a:xfrm>
        </p:grpSpPr>
        <p:sp>
          <p:nvSpPr>
            <p:cNvPr id="9482" name="Google Shape;9482;p74"/>
            <p:cNvSpPr/>
            <p:nvPr/>
          </p:nvSpPr>
          <p:spPr>
            <a:xfrm>
              <a:off x="4955207" y="2477227"/>
              <a:ext cx="34041" cy="22356"/>
            </a:xfrm>
            <a:custGeom>
              <a:rect b="b" l="l" r="r" t="t"/>
              <a:pathLst>
                <a:path extrusionOk="0" h="704" w="1072">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74"/>
            <p:cNvSpPr/>
            <p:nvPr/>
          </p:nvSpPr>
          <p:spPr>
            <a:xfrm>
              <a:off x="4687894" y="2289713"/>
              <a:ext cx="359594" cy="353909"/>
            </a:xfrm>
            <a:custGeom>
              <a:rect b="b" l="l" r="r" t="t"/>
              <a:pathLst>
                <a:path extrusionOk="0" h="11145" w="11324">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74"/>
            <p:cNvSpPr/>
            <p:nvPr/>
          </p:nvSpPr>
          <p:spPr>
            <a:xfrm>
              <a:off x="4829299" y="2324485"/>
              <a:ext cx="42393" cy="75291"/>
            </a:xfrm>
            <a:custGeom>
              <a:rect b="b" l="l" r="r" t="t"/>
              <a:pathLst>
                <a:path extrusionOk="0" h="2371" w="1335">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85" name="Google Shape;9485;p74"/>
          <p:cNvSpPr/>
          <p:nvPr/>
        </p:nvSpPr>
        <p:spPr>
          <a:xfrm>
            <a:off x="5234620" y="2287078"/>
            <a:ext cx="358832" cy="359562"/>
          </a:xfrm>
          <a:custGeom>
            <a:rect b="b" l="l" r="r" t="t"/>
            <a:pathLst>
              <a:path extrusionOk="0" h="11323" w="1130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86" name="Google Shape;9486;p74"/>
          <p:cNvGrpSpPr/>
          <p:nvPr/>
        </p:nvGrpSpPr>
        <p:grpSpPr>
          <a:xfrm>
            <a:off x="6372624" y="2308227"/>
            <a:ext cx="263567" cy="317614"/>
            <a:chOff x="6421399" y="2308227"/>
            <a:chExt cx="263567" cy="317614"/>
          </a:xfrm>
        </p:grpSpPr>
        <p:sp>
          <p:nvSpPr>
            <p:cNvPr id="9487" name="Google Shape;9487;p74"/>
            <p:cNvSpPr/>
            <p:nvPr/>
          </p:nvSpPr>
          <p:spPr>
            <a:xfrm>
              <a:off x="6421399" y="2308227"/>
              <a:ext cx="263567" cy="317614"/>
            </a:xfrm>
            <a:custGeom>
              <a:rect b="b" l="l" r="r" t="t"/>
              <a:pathLst>
                <a:path extrusionOk="0" h="10002" w="830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74"/>
            <p:cNvSpPr/>
            <p:nvPr/>
          </p:nvSpPr>
          <p:spPr>
            <a:xfrm>
              <a:off x="6539750" y="2414860"/>
              <a:ext cx="26484" cy="162236"/>
            </a:xfrm>
            <a:custGeom>
              <a:rect b="b" l="l" r="r" t="t"/>
              <a:pathLst>
                <a:path extrusionOk="0" h="5109" w="834">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74"/>
            <p:cNvSpPr/>
            <p:nvPr/>
          </p:nvSpPr>
          <p:spPr>
            <a:xfrm>
              <a:off x="6590018" y="2414479"/>
              <a:ext cx="30294" cy="162967"/>
            </a:xfrm>
            <a:custGeom>
              <a:rect b="b" l="l" r="r" t="t"/>
              <a:pathLst>
                <a:path extrusionOk="0" h="5132" w="954">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74"/>
            <p:cNvSpPr/>
            <p:nvPr/>
          </p:nvSpPr>
          <p:spPr>
            <a:xfrm>
              <a:off x="6486052" y="2414860"/>
              <a:ext cx="30294" cy="162967"/>
            </a:xfrm>
            <a:custGeom>
              <a:rect b="b" l="l" r="r" t="t"/>
              <a:pathLst>
                <a:path extrusionOk="0" h="5132" w="954">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1" name="Google Shape;9491;p74"/>
          <p:cNvGrpSpPr/>
          <p:nvPr/>
        </p:nvGrpSpPr>
        <p:grpSpPr>
          <a:xfrm>
            <a:off x="6870193" y="2295620"/>
            <a:ext cx="360356" cy="343462"/>
            <a:chOff x="6870193" y="2295620"/>
            <a:chExt cx="360356" cy="343462"/>
          </a:xfrm>
        </p:grpSpPr>
        <p:sp>
          <p:nvSpPr>
            <p:cNvPr id="9492" name="Google Shape;9492;p74"/>
            <p:cNvSpPr/>
            <p:nvPr/>
          </p:nvSpPr>
          <p:spPr>
            <a:xfrm>
              <a:off x="6870193" y="2295620"/>
              <a:ext cx="360356" cy="343462"/>
            </a:xfrm>
            <a:custGeom>
              <a:rect b="b" l="l" r="r" t="t"/>
              <a:pathLst>
                <a:path extrusionOk="0" h="10816" w="11348">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74"/>
            <p:cNvSpPr/>
            <p:nvPr/>
          </p:nvSpPr>
          <p:spPr>
            <a:xfrm>
              <a:off x="6920842" y="2577064"/>
              <a:ext cx="36709" cy="36677"/>
            </a:xfrm>
            <a:custGeom>
              <a:rect b="b" l="l" r="r" t="t"/>
              <a:pathLst>
                <a:path extrusionOk="0" h="1155" w="1156">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4" name="Google Shape;9494;p74"/>
          <p:cNvGrpSpPr/>
          <p:nvPr/>
        </p:nvGrpSpPr>
        <p:grpSpPr>
          <a:xfrm>
            <a:off x="7441465" y="2302860"/>
            <a:ext cx="342192" cy="327140"/>
            <a:chOff x="7441465" y="2302860"/>
            <a:chExt cx="342192" cy="327140"/>
          </a:xfrm>
        </p:grpSpPr>
        <p:sp>
          <p:nvSpPr>
            <p:cNvPr id="9495" name="Google Shape;9495;p74"/>
            <p:cNvSpPr/>
            <p:nvPr/>
          </p:nvSpPr>
          <p:spPr>
            <a:xfrm>
              <a:off x="7441465" y="2337727"/>
              <a:ext cx="299862" cy="292273"/>
            </a:xfrm>
            <a:custGeom>
              <a:rect b="b" l="l" r="r" t="t"/>
              <a:pathLst>
                <a:path extrusionOk="0" h="9204" w="9443">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74"/>
            <p:cNvSpPr/>
            <p:nvPr/>
          </p:nvSpPr>
          <p:spPr>
            <a:xfrm>
              <a:off x="7484588" y="2302860"/>
              <a:ext cx="299069" cy="293130"/>
            </a:xfrm>
            <a:custGeom>
              <a:rect b="b" l="l" r="r" t="t"/>
              <a:pathLst>
                <a:path extrusionOk="0" h="9231" w="9418">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7" name="Google Shape;9497;p74"/>
          <p:cNvGrpSpPr/>
          <p:nvPr/>
        </p:nvGrpSpPr>
        <p:grpSpPr>
          <a:xfrm>
            <a:off x="7989683" y="2350207"/>
            <a:ext cx="332761" cy="234066"/>
            <a:chOff x="7989683" y="2350207"/>
            <a:chExt cx="332761" cy="234066"/>
          </a:xfrm>
        </p:grpSpPr>
        <p:sp>
          <p:nvSpPr>
            <p:cNvPr id="9498" name="Google Shape;9498;p74"/>
            <p:cNvSpPr/>
            <p:nvPr/>
          </p:nvSpPr>
          <p:spPr>
            <a:xfrm>
              <a:off x="8258902" y="2396188"/>
              <a:ext cx="29119" cy="22101"/>
            </a:xfrm>
            <a:custGeom>
              <a:rect b="b" l="l" r="r" t="t"/>
              <a:pathLst>
                <a:path extrusionOk="0" h="696" w="917">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74"/>
            <p:cNvSpPr/>
            <p:nvPr/>
          </p:nvSpPr>
          <p:spPr>
            <a:xfrm>
              <a:off x="8051320" y="2350207"/>
              <a:ext cx="194753" cy="49919"/>
            </a:xfrm>
            <a:custGeom>
              <a:rect b="b" l="l" r="r" t="t"/>
              <a:pathLst>
                <a:path extrusionOk="0" h="1572" w="6133">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74"/>
            <p:cNvSpPr/>
            <p:nvPr/>
          </p:nvSpPr>
          <p:spPr>
            <a:xfrm>
              <a:off x="7989683" y="2378183"/>
              <a:ext cx="332761" cy="206090"/>
            </a:xfrm>
            <a:custGeom>
              <a:rect b="b" l="l" r="r" t="t"/>
              <a:pathLst>
                <a:path extrusionOk="0" h="6490" w="10479">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74"/>
            <p:cNvSpPr/>
            <p:nvPr/>
          </p:nvSpPr>
          <p:spPr>
            <a:xfrm>
              <a:off x="8081201" y="2405746"/>
              <a:ext cx="151598" cy="149884"/>
            </a:xfrm>
            <a:custGeom>
              <a:rect b="b" l="l" r="r" t="t"/>
              <a:pathLst>
                <a:path extrusionOk="0" h="4720" w="4774">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74"/>
            <p:cNvSpPr/>
            <p:nvPr/>
          </p:nvSpPr>
          <p:spPr>
            <a:xfrm>
              <a:off x="8115973" y="2440550"/>
              <a:ext cx="80562" cy="80213"/>
            </a:xfrm>
            <a:custGeom>
              <a:rect b="b" l="l" r="r" t="t"/>
              <a:pathLst>
                <a:path extrusionOk="0" h="2526" w="2537">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74"/>
            <p:cNvSpPr/>
            <p:nvPr/>
          </p:nvSpPr>
          <p:spPr>
            <a:xfrm>
              <a:off x="8164749" y="2447377"/>
              <a:ext cx="24610" cy="24610"/>
            </a:xfrm>
            <a:custGeom>
              <a:rect b="b" l="l" r="r" t="t"/>
              <a:pathLst>
                <a:path extrusionOk="0" h="775" w="775">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4" name="Google Shape;9504;p74"/>
          <p:cNvGrpSpPr/>
          <p:nvPr/>
        </p:nvGrpSpPr>
        <p:grpSpPr>
          <a:xfrm>
            <a:off x="5823294" y="2309751"/>
            <a:ext cx="315327" cy="314978"/>
            <a:chOff x="5823294" y="2309751"/>
            <a:chExt cx="315327" cy="314978"/>
          </a:xfrm>
        </p:grpSpPr>
        <p:sp>
          <p:nvSpPr>
            <p:cNvPr id="9505" name="Google Shape;9505;p74"/>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74"/>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74"/>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74"/>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74"/>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74"/>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74"/>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74"/>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74"/>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74"/>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74"/>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74"/>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74"/>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74"/>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74"/>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74"/>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74"/>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2" name="Google Shape;9522;p74"/>
          <p:cNvGrpSpPr/>
          <p:nvPr/>
        </p:nvGrpSpPr>
        <p:grpSpPr>
          <a:xfrm>
            <a:off x="2497275" y="2744159"/>
            <a:ext cx="370930" cy="370549"/>
            <a:chOff x="2497275" y="2744159"/>
            <a:chExt cx="370930" cy="370549"/>
          </a:xfrm>
        </p:grpSpPr>
        <p:sp>
          <p:nvSpPr>
            <p:cNvPr id="9523" name="Google Shape;9523;p74"/>
            <p:cNvSpPr/>
            <p:nvPr/>
          </p:nvSpPr>
          <p:spPr>
            <a:xfrm>
              <a:off x="2497275" y="2744159"/>
              <a:ext cx="284366" cy="284747"/>
            </a:xfrm>
            <a:custGeom>
              <a:rect b="b" l="l" r="r" t="t"/>
              <a:pathLst>
                <a:path extrusionOk="0" h="8967" w="8955">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74"/>
            <p:cNvSpPr/>
            <p:nvPr/>
          </p:nvSpPr>
          <p:spPr>
            <a:xfrm>
              <a:off x="2592191" y="2821673"/>
              <a:ext cx="113461" cy="98345"/>
            </a:xfrm>
            <a:custGeom>
              <a:rect b="b" l="l" r="r" t="t"/>
              <a:pathLst>
                <a:path extrusionOk="0" h="3097" w="3573">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74"/>
            <p:cNvSpPr/>
            <p:nvPr/>
          </p:nvSpPr>
          <p:spPr>
            <a:xfrm>
              <a:off x="2574408" y="2862129"/>
              <a:ext cx="106665" cy="90756"/>
            </a:xfrm>
            <a:custGeom>
              <a:rect b="b" l="l" r="r" t="t"/>
              <a:pathLst>
                <a:path extrusionOk="0" h="2858" w="3359">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74"/>
            <p:cNvSpPr/>
            <p:nvPr/>
          </p:nvSpPr>
          <p:spPr>
            <a:xfrm>
              <a:off x="2676881" y="2923385"/>
              <a:ext cx="191324" cy="191324"/>
            </a:xfrm>
            <a:custGeom>
              <a:rect b="b" l="l" r="r" t="t"/>
              <a:pathLst>
                <a:path extrusionOk="0" h="6025" w="6025">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74"/>
            <p:cNvSpPr/>
            <p:nvPr/>
          </p:nvSpPr>
          <p:spPr>
            <a:xfrm>
              <a:off x="2738867" y="2986895"/>
              <a:ext cx="65066" cy="65066"/>
            </a:xfrm>
            <a:custGeom>
              <a:rect b="b" l="l" r="r" t="t"/>
              <a:pathLst>
                <a:path extrusionOk="0" h="2049" w="2049">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74"/>
            <p:cNvSpPr/>
            <p:nvPr/>
          </p:nvSpPr>
          <p:spPr>
            <a:xfrm>
              <a:off x="2604670" y="2851904"/>
              <a:ext cx="70718" cy="71131"/>
            </a:xfrm>
            <a:custGeom>
              <a:rect b="b" l="l" r="r" t="t"/>
              <a:pathLst>
                <a:path extrusionOk="0" h="2240" w="2227">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9" name="Google Shape;9529;p74"/>
          <p:cNvGrpSpPr/>
          <p:nvPr/>
        </p:nvGrpSpPr>
        <p:grpSpPr>
          <a:xfrm>
            <a:off x="860940" y="2746477"/>
            <a:ext cx="371883" cy="365691"/>
            <a:chOff x="860940" y="2746477"/>
            <a:chExt cx="371883" cy="365691"/>
          </a:xfrm>
        </p:grpSpPr>
        <p:sp>
          <p:nvSpPr>
            <p:cNvPr id="9530" name="Google Shape;9530;p74"/>
            <p:cNvSpPr/>
            <p:nvPr/>
          </p:nvSpPr>
          <p:spPr>
            <a:xfrm>
              <a:off x="908191" y="3026302"/>
              <a:ext cx="30294" cy="28961"/>
            </a:xfrm>
            <a:custGeom>
              <a:rect b="b" l="l" r="r" t="t"/>
              <a:pathLst>
                <a:path extrusionOk="0" h="912" w="954">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74"/>
            <p:cNvSpPr/>
            <p:nvPr/>
          </p:nvSpPr>
          <p:spPr>
            <a:xfrm>
              <a:off x="943757" y="3061836"/>
              <a:ext cx="30263" cy="28961"/>
            </a:xfrm>
            <a:custGeom>
              <a:rect b="b" l="l" r="r" t="t"/>
              <a:pathLst>
                <a:path extrusionOk="0" h="912" w="953">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74"/>
            <p:cNvSpPr/>
            <p:nvPr/>
          </p:nvSpPr>
          <p:spPr>
            <a:xfrm>
              <a:off x="926355" y="3044085"/>
              <a:ext cx="29881" cy="28579"/>
            </a:xfrm>
            <a:custGeom>
              <a:rect b="b" l="l" r="r" t="t"/>
              <a:pathLst>
                <a:path extrusionOk="0" h="900" w="941">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74"/>
            <p:cNvSpPr/>
            <p:nvPr/>
          </p:nvSpPr>
          <p:spPr>
            <a:xfrm>
              <a:off x="860940" y="2746477"/>
              <a:ext cx="371883" cy="365691"/>
            </a:xfrm>
            <a:custGeom>
              <a:rect b="b" l="l" r="r" t="t"/>
              <a:pathLst>
                <a:path extrusionOk="0" h="11516" w="11711">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74"/>
            <p:cNvSpPr/>
            <p:nvPr/>
          </p:nvSpPr>
          <p:spPr>
            <a:xfrm>
              <a:off x="1070396" y="2832057"/>
              <a:ext cx="90406" cy="69035"/>
            </a:xfrm>
            <a:custGeom>
              <a:rect b="b" l="l" r="r" t="t"/>
              <a:pathLst>
                <a:path extrusionOk="0" h="2174" w="2847">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5" name="Google Shape;9535;p74"/>
          <p:cNvGrpSpPr/>
          <p:nvPr/>
        </p:nvGrpSpPr>
        <p:grpSpPr>
          <a:xfrm>
            <a:off x="1450836" y="2766258"/>
            <a:ext cx="283985" cy="341080"/>
            <a:chOff x="1493849" y="2775533"/>
            <a:chExt cx="283985" cy="341080"/>
          </a:xfrm>
        </p:grpSpPr>
        <p:sp>
          <p:nvSpPr>
            <p:cNvPr id="9536" name="Google Shape;9536;p74"/>
            <p:cNvSpPr/>
            <p:nvPr/>
          </p:nvSpPr>
          <p:spPr>
            <a:xfrm>
              <a:off x="1493849" y="2775533"/>
              <a:ext cx="283985" cy="341080"/>
            </a:xfrm>
            <a:custGeom>
              <a:rect b="b" l="l" r="r" t="t"/>
              <a:pathLst>
                <a:path extrusionOk="0" h="10741" w="8943">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74"/>
            <p:cNvSpPr/>
            <p:nvPr/>
          </p:nvSpPr>
          <p:spPr>
            <a:xfrm>
              <a:off x="1590638" y="2834153"/>
              <a:ext cx="88501" cy="84754"/>
            </a:xfrm>
            <a:custGeom>
              <a:rect b="b" l="l" r="r" t="t"/>
              <a:pathLst>
                <a:path extrusionOk="0" h="2669" w="2787">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8" name="Google Shape;9538;p74"/>
          <p:cNvGrpSpPr/>
          <p:nvPr/>
        </p:nvGrpSpPr>
        <p:grpSpPr>
          <a:xfrm>
            <a:off x="1952836" y="2774422"/>
            <a:ext cx="372835" cy="342573"/>
            <a:chOff x="1952836" y="2774422"/>
            <a:chExt cx="372835" cy="342573"/>
          </a:xfrm>
        </p:grpSpPr>
        <p:sp>
          <p:nvSpPr>
            <p:cNvPr id="9539" name="Google Shape;9539;p74"/>
            <p:cNvSpPr/>
            <p:nvPr/>
          </p:nvSpPr>
          <p:spPr>
            <a:xfrm>
              <a:off x="2076490"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74"/>
            <p:cNvSpPr/>
            <p:nvPr/>
          </p:nvSpPr>
          <p:spPr>
            <a:xfrm>
              <a:off x="2208432"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74"/>
            <p:cNvSpPr/>
            <p:nvPr/>
          </p:nvSpPr>
          <p:spPr>
            <a:xfrm>
              <a:off x="1952836" y="2774422"/>
              <a:ext cx="372835" cy="342573"/>
            </a:xfrm>
            <a:custGeom>
              <a:rect b="b" l="l" r="r" t="t"/>
              <a:pathLst>
                <a:path extrusionOk="0" h="10788" w="11741">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2" name="Google Shape;9542;p74"/>
          <p:cNvGrpSpPr/>
          <p:nvPr/>
        </p:nvGrpSpPr>
        <p:grpSpPr>
          <a:xfrm>
            <a:off x="3079916" y="2744477"/>
            <a:ext cx="332729" cy="372518"/>
            <a:chOff x="3079916" y="2744477"/>
            <a:chExt cx="332729" cy="372518"/>
          </a:xfrm>
        </p:grpSpPr>
        <p:sp>
          <p:nvSpPr>
            <p:cNvPr id="9543" name="Google Shape;9543;p74"/>
            <p:cNvSpPr/>
            <p:nvPr/>
          </p:nvSpPr>
          <p:spPr>
            <a:xfrm>
              <a:off x="3079916" y="2840504"/>
              <a:ext cx="313454" cy="276491"/>
            </a:xfrm>
            <a:custGeom>
              <a:rect b="b" l="l" r="r" t="t"/>
              <a:pathLst>
                <a:path extrusionOk="0" h="8707" w="9871">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74"/>
            <p:cNvSpPr/>
            <p:nvPr/>
          </p:nvSpPr>
          <p:spPr>
            <a:xfrm>
              <a:off x="3244375" y="2840250"/>
              <a:ext cx="124416" cy="45727"/>
            </a:xfrm>
            <a:custGeom>
              <a:rect b="b" l="l" r="r" t="t"/>
              <a:pathLst>
                <a:path extrusionOk="0" h="1440" w="3918">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74"/>
            <p:cNvSpPr/>
            <p:nvPr/>
          </p:nvSpPr>
          <p:spPr>
            <a:xfrm>
              <a:off x="3198267" y="2744477"/>
              <a:ext cx="214378" cy="145279"/>
            </a:xfrm>
            <a:custGeom>
              <a:rect b="b" l="l" r="r" t="t"/>
              <a:pathLst>
                <a:path extrusionOk="0" h="4575" w="6751">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6" name="Google Shape;9546;p74"/>
          <p:cNvGrpSpPr/>
          <p:nvPr/>
        </p:nvGrpSpPr>
        <p:grpSpPr>
          <a:xfrm>
            <a:off x="3620576" y="2745525"/>
            <a:ext cx="336889" cy="355592"/>
            <a:chOff x="3620576" y="2745525"/>
            <a:chExt cx="336889" cy="355592"/>
          </a:xfrm>
        </p:grpSpPr>
        <p:sp>
          <p:nvSpPr>
            <p:cNvPr id="9547" name="Google Shape;9547;p74"/>
            <p:cNvSpPr/>
            <p:nvPr/>
          </p:nvSpPr>
          <p:spPr>
            <a:xfrm>
              <a:off x="3620576" y="2745525"/>
              <a:ext cx="336889" cy="355592"/>
            </a:xfrm>
            <a:custGeom>
              <a:rect b="b" l="l" r="r" t="t"/>
              <a:pathLst>
                <a:path extrusionOk="0" h="11198" w="10609">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74"/>
            <p:cNvSpPr/>
            <p:nvPr/>
          </p:nvSpPr>
          <p:spPr>
            <a:xfrm>
              <a:off x="3738896" y="2800747"/>
              <a:ext cx="218570" cy="258771"/>
            </a:xfrm>
            <a:custGeom>
              <a:rect b="b" l="l" r="r" t="t"/>
              <a:pathLst>
                <a:path extrusionOk="0" h="8149" w="6883">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9" name="Google Shape;9549;p74"/>
          <p:cNvGrpSpPr/>
          <p:nvPr/>
        </p:nvGrpSpPr>
        <p:grpSpPr>
          <a:xfrm>
            <a:off x="4126815" y="2760704"/>
            <a:ext cx="380393" cy="363118"/>
            <a:chOff x="4126815" y="2760704"/>
            <a:chExt cx="380393" cy="363118"/>
          </a:xfrm>
        </p:grpSpPr>
        <p:sp>
          <p:nvSpPr>
            <p:cNvPr id="9550" name="Google Shape;9550;p74"/>
            <p:cNvSpPr/>
            <p:nvPr/>
          </p:nvSpPr>
          <p:spPr>
            <a:xfrm>
              <a:off x="4219825" y="2822435"/>
              <a:ext cx="103267" cy="29056"/>
            </a:xfrm>
            <a:custGeom>
              <a:rect b="b" l="l" r="r" t="t"/>
              <a:pathLst>
                <a:path extrusionOk="0" h="915" w="3252">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74"/>
            <p:cNvSpPr/>
            <p:nvPr/>
          </p:nvSpPr>
          <p:spPr>
            <a:xfrm>
              <a:off x="4126815" y="2760704"/>
              <a:ext cx="380393" cy="363118"/>
            </a:xfrm>
            <a:custGeom>
              <a:rect b="b" l="l" r="r" t="t"/>
              <a:pathLst>
                <a:path extrusionOk="0" h="11435" w="11979">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74"/>
            <p:cNvSpPr/>
            <p:nvPr/>
          </p:nvSpPr>
          <p:spPr>
            <a:xfrm>
              <a:off x="4278826" y="2791379"/>
              <a:ext cx="103998" cy="201962"/>
            </a:xfrm>
            <a:custGeom>
              <a:rect b="b" l="l" r="r" t="t"/>
              <a:pathLst>
                <a:path extrusionOk="0" h="6360" w="3275">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74"/>
            <p:cNvSpPr/>
            <p:nvPr/>
          </p:nvSpPr>
          <p:spPr>
            <a:xfrm>
              <a:off x="4159332" y="2791379"/>
              <a:ext cx="105903" cy="201962"/>
            </a:xfrm>
            <a:custGeom>
              <a:rect b="b" l="l" r="r" t="t"/>
              <a:pathLst>
                <a:path extrusionOk="0" h="6360" w="3335">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4" name="Google Shape;9554;p74"/>
          <p:cNvGrpSpPr/>
          <p:nvPr/>
        </p:nvGrpSpPr>
        <p:grpSpPr>
          <a:xfrm>
            <a:off x="4675986" y="2745684"/>
            <a:ext cx="381346" cy="368644"/>
            <a:chOff x="4675986" y="2745684"/>
            <a:chExt cx="381346" cy="368644"/>
          </a:xfrm>
        </p:grpSpPr>
        <p:sp>
          <p:nvSpPr>
            <p:cNvPr id="9555" name="Google Shape;9555;p74"/>
            <p:cNvSpPr/>
            <p:nvPr/>
          </p:nvSpPr>
          <p:spPr>
            <a:xfrm>
              <a:off x="4828918" y="2895345"/>
              <a:ext cx="69226" cy="69258"/>
            </a:xfrm>
            <a:custGeom>
              <a:rect b="b" l="l" r="r" t="t"/>
              <a:pathLst>
                <a:path extrusionOk="0" h="2181" w="218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74"/>
            <p:cNvSpPr/>
            <p:nvPr/>
          </p:nvSpPr>
          <p:spPr>
            <a:xfrm>
              <a:off x="4675986" y="2745684"/>
              <a:ext cx="381346" cy="368644"/>
            </a:xfrm>
            <a:custGeom>
              <a:rect b="b" l="l" r="r" t="t"/>
              <a:pathLst>
                <a:path extrusionOk="0" h="11609" w="12009">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7" name="Google Shape;9557;p74"/>
          <p:cNvGrpSpPr/>
          <p:nvPr/>
        </p:nvGrpSpPr>
        <p:grpSpPr>
          <a:xfrm>
            <a:off x="5220616" y="2791061"/>
            <a:ext cx="373185" cy="302466"/>
            <a:chOff x="5220616" y="2791061"/>
            <a:chExt cx="373185" cy="302466"/>
          </a:xfrm>
        </p:grpSpPr>
        <p:sp>
          <p:nvSpPr>
            <p:cNvPr id="9558" name="Google Shape;9558;p74"/>
            <p:cNvSpPr/>
            <p:nvPr/>
          </p:nvSpPr>
          <p:spPr>
            <a:xfrm>
              <a:off x="5220616" y="2791061"/>
              <a:ext cx="373185" cy="302466"/>
            </a:xfrm>
            <a:custGeom>
              <a:rect b="b" l="l" r="r" t="t"/>
              <a:pathLst>
                <a:path extrusionOk="0" h="9525" w="11752">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74"/>
            <p:cNvSpPr/>
            <p:nvPr/>
          </p:nvSpPr>
          <p:spPr>
            <a:xfrm>
              <a:off x="5244432" y="2849268"/>
              <a:ext cx="326314" cy="11368"/>
            </a:xfrm>
            <a:custGeom>
              <a:rect b="b" l="l" r="r" t="t"/>
              <a:pathLst>
                <a:path extrusionOk="0" h="358" w="10276">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74"/>
            <p:cNvSpPr/>
            <p:nvPr/>
          </p:nvSpPr>
          <p:spPr>
            <a:xfrm>
              <a:off x="5261834" y="2896139"/>
              <a:ext cx="46521" cy="11400"/>
            </a:xfrm>
            <a:custGeom>
              <a:rect b="b" l="l" r="r" t="t"/>
              <a:pathLst>
                <a:path extrusionOk="0" h="359" w="1465">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74"/>
            <p:cNvSpPr/>
            <p:nvPr/>
          </p:nvSpPr>
          <p:spPr>
            <a:xfrm>
              <a:off x="5343507" y="2896139"/>
              <a:ext cx="46521" cy="11400"/>
            </a:xfrm>
            <a:custGeom>
              <a:rect b="b" l="l" r="r" t="t"/>
              <a:pathLst>
                <a:path extrusionOk="0" h="359" w="1465">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74"/>
            <p:cNvSpPr/>
            <p:nvPr/>
          </p:nvSpPr>
          <p:spPr>
            <a:xfrm>
              <a:off x="5506823" y="2896139"/>
              <a:ext cx="46172" cy="11400"/>
            </a:xfrm>
            <a:custGeom>
              <a:rect b="b" l="l" r="r" t="t"/>
              <a:pathLst>
                <a:path extrusionOk="0" h="359" w="1454">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74"/>
            <p:cNvSpPr/>
            <p:nvPr/>
          </p:nvSpPr>
          <p:spPr>
            <a:xfrm>
              <a:off x="5261834" y="2942660"/>
              <a:ext cx="46521" cy="11368"/>
            </a:xfrm>
            <a:custGeom>
              <a:rect b="b" l="l" r="r" t="t"/>
              <a:pathLst>
                <a:path extrusionOk="0" h="358" w="1465">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74"/>
            <p:cNvSpPr/>
            <p:nvPr/>
          </p:nvSpPr>
          <p:spPr>
            <a:xfrm>
              <a:off x="5424768" y="2942660"/>
              <a:ext cx="46553" cy="11368"/>
            </a:xfrm>
            <a:custGeom>
              <a:rect b="b" l="l" r="r" t="t"/>
              <a:pathLst>
                <a:path extrusionOk="0" h="358" w="1466">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74"/>
            <p:cNvSpPr/>
            <p:nvPr/>
          </p:nvSpPr>
          <p:spPr>
            <a:xfrm>
              <a:off x="5261834" y="2989149"/>
              <a:ext cx="46521" cy="11400"/>
            </a:xfrm>
            <a:custGeom>
              <a:rect b="b" l="l" r="r" t="t"/>
              <a:pathLst>
                <a:path extrusionOk="0" h="359" w="1465">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74"/>
            <p:cNvSpPr/>
            <p:nvPr/>
          </p:nvSpPr>
          <p:spPr>
            <a:xfrm>
              <a:off x="5343507" y="2989149"/>
              <a:ext cx="46521" cy="11400"/>
            </a:xfrm>
            <a:custGeom>
              <a:rect b="b" l="l" r="r" t="t"/>
              <a:pathLst>
                <a:path extrusionOk="0" h="359" w="1465">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74"/>
            <p:cNvSpPr/>
            <p:nvPr/>
          </p:nvSpPr>
          <p:spPr>
            <a:xfrm>
              <a:off x="5506823" y="2989149"/>
              <a:ext cx="46172" cy="11400"/>
            </a:xfrm>
            <a:custGeom>
              <a:rect b="b" l="l" r="r" t="t"/>
              <a:pathLst>
                <a:path extrusionOk="0" h="359" w="1454">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74"/>
            <p:cNvSpPr/>
            <p:nvPr/>
          </p:nvSpPr>
          <p:spPr>
            <a:xfrm>
              <a:off x="5343507" y="3036051"/>
              <a:ext cx="46521" cy="10987"/>
            </a:xfrm>
            <a:custGeom>
              <a:rect b="b" l="l" r="r" t="t"/>
              <a:pathLst>
                <a:path extrusionOk="0" h="346" w="1465">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74"/>
            <p:cNvSpPr/>
            <p:nvPr/>
          </p:nvSpPr>
          <p:spPr>
            <a:xfrm>
              <a:off x="5424768" y="3036051"/>
              <a:ext cx="46553" cy="10987"/>
            </a:xfrm>
            <a:custGeom>
              <a:rect b="b" l="l" r="r" t="t"/>
              <a:pathLst>
                <a:path extrusionOk="0" h="346" w="1466">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74"/>
            <p:cNvSpPr/>
            <p:nvPr/>
          </p:nvSpPr>
          <p:spPr>
            <a:xfrm>
              <a:off x="5506823" y="3036051"/>
              <a:ext cx="46172" cy="10987"/>
            </a:xfrm>
            <a:custGeom>
              <a:rect b="b" l="l" r="r" t="t"/>
              <a:pathLst>
                <a:path extrusionOk="0" h="346" w="1454">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74"/>
            <p:cNvSpPr/>
            <p:nvPr/>
          </p:nvSpPr>
          <p:spPr>
            <a:xfrm>
              <a:off x="5343126" y="2930752"/>
              <a:ext cx="46902" cy="33851"/>
            </a:xfrm>
            <a:custGeom>
              <a:rect b="b" l="l" r="r" t="t"/>
              <a:pathLst>
                <a:path extrusionOk="0" h="1066" w="1477">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74"/>
            <p:cNvSpPr/>
            <p:nvPr/>
          </p:nvSpPr>
          <p:spPr>
            <a:xfrm>
              <a:off x="5506442" y="2930752"/>
              <a:ext cx="47283" cy="33851"/>
            </a:xfrm>
            <a:custGeom>
              <a:rect b="b" l="l" r="r" t="t"/>
              <a:pathLst>
                <a:path extrusionOk="0" h="1066" w="1489">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74"/>
            <p:cNvSpPr/>
            <p:nvPr/>
          </p:nvSpPr>
          <p:spPr>
            <a:xfrm>
              <a:off x="5424419" y="2977336"/>
              <a:ext cx="47283" cy="34168"/>
            </a:xfrm>
            <a:custGeom>
              <a:rect b="b" l="l" r="r" t="t"/>
              <a:pathLst>
                <a:path extrusionOk="0" h="1076" w="1489">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74"/>
            <p:cNvSpPr/>
            <p:nvPr/>
          </p:nvSpPr>
          <p:spPr>
            <a:xfrm>
              <a:off x="5261453" y="3024143"/>
              <a:ext cx="47283" cy="33851"/>
            </a:xfrm>
            <a:custGeom>
              <a:rect b="b" l="l" r="r" t="t"/>
              <a:pathLst>
                <a:path extrusionOk="0" h="1066" w="1489">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74"/>
            <p:cNvSpPr/>
            <p:nvPr/>
          </p:nvSpPr>
          <p:spPr>
            <a:xfrm>
              <a:off x="5424419" y="2884231"/>
              <a:ext cx="47283" cy="33883"/>
            </a:xfrm>
            <a:custGeom>
              <a:rect b="b" l="l" r="r" t="t"/>
              <a:pathLst>
                <a:path extrusionOk="0" h="1067" w="1489">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6" name="Google Shape;9576;p74"/>
          <p:cNvGrpSpPr/>
          <p:nvPr/>
        </p:nvGrpSpPr>
        <p:grpSpPr>
          <a:xfrm>
            <a:off x="5788661" y="2772517"/>
            <a:ext cx="284366" cy="344097"/>
            <a:chOff x="5864861" y="2772517"/>
            <a:chExt cx="284366" cy="344097"/>
          </a:xfrm>
        </p:grpSpPr>
        <p:sp>
          <p:nvSpPr>
            <p:cNvPr id="9577" name="Google Shape;9577;p74"/>
            <p:cNvSpPr/>
            <p:nvPr/>
          </p:nvSpPr>
          <p:spPr>
            <a:xfrm>
              <a:off x="6089464" y="3014490"/>
              <a:ext cx="15147" cy="15147"/>
            </a:xfrm>
            <a:custGeom>
              <a:rect b="b" l="l" r="r" t="t"/>
              <a:pathLst>
                <a:path extrusionOk="0" h="477" w="477">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74"/>
            <p:cNvSpPr/>
            <p:nvPr/>
          </p:nvSpPr>
          <p:spPr>
            <a:xfrm>
              <a:off x="6051644" y="3070823"/>
              <a:ext cx="13274" cy="13274"/>
            </a:xfrm>
            <a:custGeom>
              <a:rect b="b" l="l" r="r" t="t"/>
              <a:pathLst>
                <a:path extrusionOk="0" h="418" w="418">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74"/>
            <p:cNvSpPr/>
            <p:nvPr/>
          </p:nvSpPr>
          <p:spPr>
            <a:xfrm>
              <a:off x="5943518" y="3005789"/>
              <a:ext cx="13242" cy="12893"/>
            </a:xfrm>
            <a:custGeom>
              <a:rect b="b" l="l" r="r" t="t"/>
              <a:pathLst>
                <a:path extrusionOk="0" h="406" w="417">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74"/>
            <p:cNvSpPr/>
            <p:nvPr/>
          </p:nvSpPr>
          <p:spPr>
            <a:xfrm>
              <a:off x="5965429" y="3070823"/>
              <a:ext cx="13655" cy="13274"/>
            </a:xfrm>
            <a:custGeom>
              <a:rect b="b" l="l" r="r" t="t"/>
              <a:pathLst>
                <a:path extrusionOk="0" h="418" w="43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74"/>
            <p:cNvSpPr/>
            <p:nvPr/>
          </p:nvSpPr>
          <p:spPr>
            <a:xfrm>
              <a:off x="6004392" y="3019412"/>
              <a:ext cx="16290" cy="15909"/>
            </a:xfrm>
            <a:custGeom>
              <a:rect b="b" l="l" r="r" t="t"/>
              <a:pathLst>
                <a:path extrusionOk="0" h="501" w="513">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74"/>
            <p:cNvSpPr/>
            <p:nvPr/>
          </p:nvSpPr>
          <p:spPr>
            <a:xfrm>
              <a:off x="5864861" y="2772517"/>
              <a:ext cx="284366" cy="344097"/>
            </a:xfrm>
            <a:custGeom>
              <a:rect b="b" l="l" r="r" t="t"/>
              <a:pathLst>
                <a:path extrusionOk="0" h="10836" w="8955">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83" name="Google Shape;9583;p74"/>
          <p:cNvSpPr/>
          <p:nvPr/>
        </p:nvSpPr>
        <p:spPr>
          <a:xfrm>
            <a:off x="6340868" y="2770643"/>
            <a:ext cx="343335" cy="343303"/>
          </a:xfrm>
          <a:custGeom>
            <a:rect b="b" l="l" r="r" t="t"/>
            <a:pathLst>
              <a:path extrusionOk="0" h="10811" w="10812">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84" name="Google Shape;9584;p74"/>
          <p:cNvGrpSpPr/>
          <p:nvPr/>
        </p:nvGrpSpPr>
        <p:grpSpPr>
          <a:xfrm>
            <a:off x="6974158" y="2789537"/>
            <a:ext cx="255247" cy="327458"/>
            <a:chOff x="6974158" y="2789537"/>
            <a:chExt cx="255247" cy="327458"/>
          </a:xfrm>
        </p:grpSpPr>
        <p:sp>
          <p:nvSpPr>
            <p:cNvPr id="9585" name="Google Shape;9585;p74"/>
            <p:cNvSpPr/>
            <p:nvPr/>
          </p:nvSpPr>
          <p:spPr>
            <a:xfrm>
              <a:off x="7066407" y="2897282"/>
              <a:ext cx="9876" cy="14798"/>
            </a:xfrm>
            <a:custGeom>
              <a:rect b="b" l="l" r="r" t="t"/>
              <a:pathLst>
                <a:path extrusionOk="0" h="466" w="311">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74"/>
            <p:cNvSpPr/>
            <p:nvPr/>
          </p:nvSpPr>
          <p:spPr>
            <a:xfrm>
              <a:off x="7127662" y="2897282"/>
              <a:ext cx="9495" cy="14798"/>
            </a:xfrm>
            <a:custGeom>
              <a:rect b="b" l="l" r="r" t="t"/>
              <a:pathLst>
                <a:path extrusionOk="0" h="466" w="299">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74"/>
            <p:cNvSpPr/>
            <p:nvPr/>
          </p:nvSpPr>
          <p:spPr>
            <a:xfrm>
              <a:off x="7081935" y="2933292"/>
              <a:ext cx="40837" cy="14703"/>
            </a:xfrm>
            <a:custGeom>
              <a:rect b="b" l="l" r="r" t="t"/>
              <a:pathLst>
                <a:path extrusionOk="0" h="463" w="1286">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74"/>
            <p:cNvSpPr/>
            <p:nvPr/>
          </p:nvSpPr>
          <p:spPr>
            <a:xfrm>
              <a:off x="6974158" y="2789537"/>
              <a:ext cx="255247" cy="327458"/>
            </a:xfrm>
            <a:custGeom>
              <a:rect b="b" l="l" r="r" t="t"/>
              <a:pathLst>
                <a:path extrusionOk="0" h="10312" w="8038">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74"/>
            <p:cNvSpPr/>
            <p:nvPr/>
          </p:nvSpPr>
          <p:spPr>
            <a:xfrm>
              <a:off x="7061135" y="2881785"/>
              <a:ext cx="20069" cy="9495"/>
            </a:xfrm>
            <a:custGeom>
              <a:rect b="b" l="l" r="r" t="t"/>
              <a:pathLst>
                <a:path extrusionOk="0" h="299" w="632">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74"/>
            <p:cNvSpPr/>
            <p:nvPr/>
          </p:nvSpPr>
          <p:spPr>
            <a:xfrm>
              <a:off x="7122740" y="2881785"/>
              <a:ext cx="19688" cy="9495"/>
            </a:xfrm>
            <a:custGeom>
              <a:rect b="b" l="l" r="r" t="t"/>
              <a:pathLst>
                <a:path extrusionOk="0" h="299" w="62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1" name="Google Shape;9591;p74"/>
          <p:cNvGrpSpPr/>
          <p:nvPr/>
        </p:nvGrpSpPr>
        <p:grpSpPr>
          <a:xfrm>
            <a:off x="7530697" y="2790299"/>
            <a:ext cx="244291" cy="326314"/>
            <a:chOff x="7530697" y="2790299"/>
            <a:chExt cx="244291" cy="326314"/>
          </a:xfrm>
        </p:grpSpPr>
        <p:sp>
          <p:nvSpPr>
            <p:cNvPr id="9592" name="Google Shape;9592;p74"/>
            <p:cNvSpPr/>
            <p:nvPr/>
          </p:nvSpPr>
          <p:spPr>
            <a:xfrm>
              <a:off x="7616911" y="2907507"/>
              <a:ext cx="9463" cy="14385"/>
            </a:xfrm>
            <a:custGeom>
              <a:rect b="b" l="l" r="r" t="t"/>
              <a:pathLst>
                <a:path extrusionOk="0" h="453" w="298">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74"/>
            <p:cNvSpPr/>
            <p:nvPr/>
          </p:nvSpPr>
          <p:spPr>
            <a:xfrm>
              <a:off x="7678548" y="2907507"/>
              <a:ext cx="9463" cy="14385"/>
            </a:xfrm>
            <a:custGeom>
              <a:rect b="b" l="l" r="r" t="t"/>
              <a:pathLst>
                <a:path extrusionOk="0" h="453" w="298">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74"/>
            <p:cNvSpPr/>
            <p:nvPr/>
          </p:nvSpPr>
          <p:spPr>
            <a:xfrm>
              <a:off x="7632408" y="2943136"/>
              <a:ext cx="40869" cy="14671"/>
            </a:xfrm>
            <a:custGeom>
              <a:rect b="b" l="l" r="r" t="t"/>
              <a:pathLst>
                <a:path extrusionOk="0" h="462" w="1287">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74"/>
            <p:cNvSpPr/>
            <p:nvPr/>
          </p:nvSpPr>
          <p:spPr>
            <a:xfrm>
              <a:off x="7530697" y="2790299"/>
              <a:ext cx="244291" cy="326314"/>
            </a:xfrm>
            <a:custGeom>
              <a:rect b="b" l="l" r="r" t="t"/>
              <a:pathLst>
                <a:path extrusionOk="0" h="10276" w="7693">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74"/>
            <p:cNvSpPr/>
            <p:nvPr/>
          </p:nvSpPr>
          <p:spPr>
            <a:xfrm>
              <a:off x="7611608" y="2891630"/>
              <a:ext cx="20069" cy="9463"/>
            </a:xfrm>
            <a:custGeom>
              <a:rect b="b" l="l" r="r" t="t"/>
              <a:pathLst>
                <a:path extrusionOk="0" h="298" w="632">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74"/>
            <p:cNvSpPr/>
            <p:nvPr/>
          </p:nvSpPr>
          <p:spPr>
            <a:xfrm>
              <a:off x="7673245" y="2891630"/>
              <a:ext cx="19688" cy="9463"/>
            </a:xfrm>
            <a:custGeom>
              <a:rect b="b" l="l" r="r" t="t"/>
              <a:pathLst>
                <a:path extrusionOk="0" h="298" w="62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8" name="Google Shape;9598;p74"/>
          <p:cNvGrpSpPr/>
          <p:nvPr/>
        </p:nvGrpSpPr>
        <p:grpSpPr>
          <a:xfrm>
            <a:off x="7988191" y="2832248"/>
            <a:ext cx="332348" cy="283985"/>
            <a:chOff x="7988191" y="2832248"/>
            <a:chExt cx="332348" cy="283985"/>
          </a:xfrm>
        </p:grpSpPr>
        <p:sp>
          <p:nvSpPr>
            <p:cNvPr id="9599" name="Google Shape;9599;p74"/>
            <p:cNvSpPr/>
            <p:nvPr/>
          </p:nvSpPr>
          <p:spPr>
            <a:xfrm>
              <a:off x="8046398" y="2894646"/>
              <a:ext cx="40869" cy="45759"/>
            </a:xfrm>
            <a:custGeom>
              <a:rect b="b" l="l" r="r" t="t"/>
              <a:pathLst>
                <a:path extrusionOk="0" h="1441" w="1287">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74"/>
            <p:cNvSpPr/>
            <p:nvPr/>
          </p:nvSpPr>
          <p:spPr>
            <a:xfrm>
              <a:off x="7988191" y="2832248"/>
              <a:ext cx="332348" cy="283985"/>
            </a:xfrm>
            <a:custGeom>
              <a:rect b="b" l="l" r="r" t="t"/>
              <a:pathLst>
                <a:path extrusionOk="0" h="8943" w="10466">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74"/>
            <p:cNvSpPr/>
            <p:nvPr/>
          </p:nvSpPr>
          <p:spPr>
            <a:xfrm>
              <a:off x="8212381" y="2974320"/>
              <a:ext cx="18577" cy="14861"/>
            </a:xfrm>
            <a:custGeom>
              <a:rect b="b" l="l" r="r" t="t"/>
              <a:pathLst>
                <a:path extrusionOk="0" h="468" w="585">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02" name="Google Shape;9602;p74"/>
          <p:cNvSpPr/>
          <p:nvPr/>
        </p:nvSpPr>
        <p:spPr>
          <a:xfrm>
            <a:off x="2498418" y="3245126"/>
            <a:ext cx="365627" cy="292273"/>
          </a:xfrm>
          <a:custGeom>
            <a:rect b="b" l="l" r="r" t="t"/>
            <a:pathLst>
              <a:path extrusionOk="0" h="9204" w="11514">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03" name="Google Shape;9603;p74"/>
          <p:cNvGrpSpPr/>
          <p:nvPr/>
        </p:nvGrpSpPr>
        <p:grpSpPr>
          <a:xfrm>
            <a:off x="3588440" y="3258368"/>
            <a:ext cx="364484" cy="262423"/>
            <a:chOff x="3588440" y="3258368"/>
            <a:chExt cx="364484" cy="262423"/>
          </a:xfrm>
        </p:grpSpPr>
        <p:sp>
          <p:nvSpPr>
            <p:cNvPr id="9604" name="Google Shape;9604;p74"/>
            <p:cNvSpPr/>
            <p:nvPr/>
          </p:nvSpPr>
          <p:spPr>
            <a:xfrm>
              <a:off x="3588440" y="3258368"/>
              <a:ext cx="364484" cy="262423"/>
            </a:xfrm>
            <a:custGeom>
              <a:rect b="b" l="l" r="r" t="t"/>
              <a:pathLst>
                <a:path extrusionOk="0" h="8264" w="11478">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74"/>
            <p:cNvSpPr/>
            <p:nvPr/>
          </p:nvSpPr>
          <p:spPr>
            <a:xfrm>
              <a:off x="3685992" y="3347949"/>
              <a:ext cx="10606" cy="133498"/>
            </a:xfrm>
            <a:custGeom>
              <a:rect b="b" l="l" r="r" t="t"/>
              <a:pathLst>
                <a:path extrusionOk="0" h="4204" w="334">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74"/>
            <p:cNvSpPr/>
            <p:nvPr/>
          </p:nvSpPr>
          <p:spPr>
            <a:xfrm>
              <a:off x="3862549" y="3329785"/>
              <a:ext cx="40107" cy="30675"/>
            </a:xfrm>
            <a:custGeom>
              <a:rect b="b" l="l" r="r" t="t"/>
              <a:pathLst>
                <a:path extrusionOk="0" h="966" w="1263">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74"/>
            <p:cNvSpPr/>
            <p:nvPr/>
          </p:nvSpPr>
          <p:spPr>
            <a:xfrm>
              <a:off x="3703743" y="3323942"/>
              <a:ext cx="183417" cy="182083"/>
            </a:xfrm>
            <a:custGeom>
              <a:rect b="b" l="l" r="r" t="t"/>
              <a:pathLst>
                <a:path extrusionOk="0" h="5734" w="5776">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74"/>
            <p:cNvSpPr/>
            <p:nvPr/>
          </p:nvSpPr>
          <p:spPr>
            <a:xfrm>
              <a:off x="3733624" y="3358174"/>
              <a:ext cx="138039" cy="114667"/>
            </a:xfrm>
            <a:custGeom>
              <a:rect b="b" l="l" r="r" t="t"/>
              <a:pathLst>
                <a:path extrusionOk="0" h="3611" w="4347">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74"/>
            <p:cNvSpPr/>
            <p:nvPr/>
          </p:nvSpPr>
          <p:spPr>
            <a:xfrm>
              <a:off x="3777478" y="3386087"/>
              <a:ext cx="51062" cy="43282"/>
            </a:xfrm>
            <a:custGeom>
              <a:rect b="b" l="l" r="r" t="t"/>
              <a:pathLst>
                <a:path extrusionOk="0" h="1363" w="1608">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10" name="Google Shape;9610;p74"/>
          <p:cNvSpPr/>
          <p:nvPr/>
        </p:nvSpPr>
        <p:spPr>
          <a:xfrm>
            <a:off x="5263326" y="3229852"/>
            <a:ext cx="323298" cy="320789"/>
          </a:xfrm>
          <a:custGeom>
            <a:rect b="b" l="l" r="r" t="t"/>
            <a:pathLst>
              <a:path extrusionOk="0" h="10102" w="10181">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11" name="Google Shape;9611;p74"/>
          <p:cNvGrpSpPr/>
          <p:nvPr/>
        </p:nvGrpSpPr>
        <p:grpSpPr>
          <a:xfrm>
            <a:off x="5765817" y="3227724"/>
            <a:ext cx="364865" cy="324822"/>
            <a:chOff x="5765817" y="3227724"/>
            <a:chExt cx="364865" cy="324822"/>
          </a:xfrm>
        </p:grpSpPr>
        <p:sp>
          <p:nvSpPr>
            <p:cNvPr id="9612" name="Google Shape;9612;p74"/>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74"/>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74"/>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5" name="Google Shape;9615;p74"/>
          <p:cNvGrpSpPr/>
          <p:nvPr/>
        </p:nvGrpSpPr>
        <p:grpSpPr>
          <a:xfrm>
            <a:off x="6228583" y="3237664"/>
            <a:ext cx="446539" cy="303895"/>
            <a:chOff x="6228583" y="3237664"/>
            <a:chExt cx="446539" cy="303895"/>
          </a:xfrm>
        </p:grpSpPr>
        <p:sp>
          <p:nvSpPr>
            <p:cNvPr id="9616" name="Google Shape;9616;p74"/>
            <p:cNvSpPr/>
            <p:nvPr/>
          </p:nvSpPr>
          <p:spPr>
            <a:xfrm>
              <a:off x="6357508" y="3277453"/>
              <a:ext cx="26865" cy="25912"/>
            </a:xfrm>
            <a:custGeom>
              <a:rect b="b" l="l" r="r" t="t"/>
              <a:pathLst>
                <a:path extrusionOk="0" h="816" w="846">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74"/>
            <p:cNvSpPr/>
            <p:nvPr/>
          </p:nvSpPr>
          <p:spPr>
            <a:xfrm>
              <a:off x="6276596" y="3358746"/>
              <a:ext cx="26896" cy="25912"/>
            </a:xfrm>
            <a:custGeom>
              <a:rect b="b" l="l" r="r" t="t"/>
              <a:pathLst>
                <a:path extrusionOk="0" h="816" w="847">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74"/>
            <p:cNvSpPr/>
            <p:nvPr/>
          </p:nvSpPr>
          <p:spPr>
            <a:xfrm>
              <a:off x="6357508" y="3358365"/>
              <a:ext cx="26865" cy="25912"/>
            </a:xfrm>
            <a:custGeom>
              <a:rect b="b" l="l" r="r" t="t"/>
              <a:pathLst>
                <a:path extrusionOk="0" h="816" w="846">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74"/>
            <p:cNvSpPr/>
            <p:nvPr/>
          </p:nvSpPr>
          <p:spPr>
            <a:xfrm>
              <a:off x="6276596" y="3277453"/>
              <a:ext cx="26896" cy="25912"/>
            </a:xfrm>
            <a:custGeom>
              <a:rect b="b" l="l" r="r" t="t"/>
              <a:pathLst>
                <a:path extrusionOk="0" h="816" w="847">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74"/>
            <p:cNvSpPr/>
            <p:nvPr/>
          </p:nvSpPr>
          <p:spPr>
            <a:xfrm>
              <a:off x="6526508" y="3290314"/>
              <a:ext cx="21593" cy="19879"/>
            </a:xfrm>
            <a:custGeom>
              <a:rect b="b" l="l" r="r" t="t"/>
              <a:pathLst>
                <a:path extrusionOk="0" h="626" w="68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74"/>
            <p:cNvSpPr/>
            <p:nvPr/>
          </p:nvSpPr>
          <p:spPr>
            <a:xfrm>
              <a:off x="6465253" y="3352299"/>
              <a:ext cx="20831" cy="19498"/>
            </a:xfrm>
            <a:custGeom>
              <a:rect b="b" l="l" r="r" t="t"/>
              <a:pathLst>
                <a:path extrusionOk="0" h="614" w="656">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74"/>
            <p:cNvSpPr/>
            <p:nvPr/>
          </p:nvSpPr>
          <p:spPr>
            <a:xfrm>
              <a:off x="6526508" y="3352299"/>
              <a:ext cx="21593" cy="19498"/>
            </a:xfrm>
            <a:custGeom>
              <a:rect b="b" l="l" r="r" t="t"/>
              <a:pathLst>
                <a:path extrusionOk="0" h="614" w="68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74"/>
            <p:cNvSpPr/>
            <p:nvPr/>
          </p:nvSpPr>
          <p:spPr>
            <a:xfrm>
              <a:off x="6465253" y="3290314"/>
              <a:ext cx="20831" cy="19879"/>
            </a:xfrm>
            <a:custGeom>
              <a:rect b="b" l="l" r="r" t="t"/>
              <a:pathLst>
                <a:path extrusionOk="0" h="626" w="656">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74"/>
            <p:cNvSpPr/>
            <p:nvPr/>
          </p:nvSpPr>
          <p:spPr>
            <a:xfrm>
              <a:off x="6304573" y="3437180"/>
              <a:ext cx="119145" cy="13274"/>
            </a:xfrm>
            <a:custGeom>
              <a:rect b="b" l="l" r="r" t="t"/>
              <a:pathLst>
                <a:path extrusionOk="0" h="418" w="3752">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74"/>
            <p:cNvSpPr/>
            <p:nvPr/>
          </p:nvSpPr>
          <p:spPr>
            <a:xfrm>
              <a:off x="6304573" y="3500341"/>
              <a:ext cx="25372" cy="13242"/>
            </a:xfrm>
            <a:custGeom>
              <a:rect b="b" l="l" r="r" t="t"/>
              <a:pathLst>
                <a:path extrusionOk="0" h="417" w="799">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74"/>
            <p:cNvSpPr/>
            <p:nvPr/>
          </p:nvSpPr>
          <p:spPr>
            <a:xfrm>
              <a:off x="6346934" y="3500341"/>
              <a:ext cx="76784" cy="13242"/>
            </a:xfrm>
            <a:custGeom>
              <a:rect b="b" l="l" r="r" t="t"/>
              <a:pathLst>
                <a:path extrusionOk="0" h="417" w="2418">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74"/>
            <p:cNvSpPr/>
            <p:nvPr/>
          </p:nvSpPr>
          <p:spPr>
            <a:xfrm>
              <a:off x="6304573" y="3468935"/>
              <a:ext cx="119145" cy="12893"/>
            </a:xfrm>
            <a:custGeom>
              <a:rect b="b" l="l" r="r" t="t"/>
              <a:pathLst>
                <a:path extrusionOk="0" h="406" w="3752">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74"/>
            <p:cNvSpPr/>
            <p:nvPr/>
          </p:nvSpPr>
          <p:spPr>
            <a:xfrm>
              <a:off x="6228583" y="3237664"/>
              <a:ext cx="357688" cy="186338"/>
            </a:xfrm>
            <a:custGeom>
              <a:rect b="b" l="l" r="r" t="t"/>
              <a:pathLst>
                <a:path extrusionOk="0" h="5868" w="11264">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74"/>
            <p:cNvSpPr/>
            <p:nvPr/>
          </p:nvSpPr>
          <p:spPr>
            <a:xfrm>
              <a:off x="6295141" y="3295775"/>
              <a:ext cx="70718" cy="71131"/>
            </a:xfrm>
            <a:custGeom>
              <a:rect b="b" l="l" r="r" t="t"/>
              <a:pathLst>
                <a:path extrusionOk="0" h="2240" w="2227">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74"/>
            <p:cNvSpPr/>
            <p:nvPr/>
          </p:nvSpPr>
          <p:spPr>
            <a:xfrm>
              <a:off x="6482273" y="3306763"/>
              <a:ext cx="48045" cy="48045"/>
            </a:xfrm>
            <a:custGeom>
              <a:rect b="b" l="l" r="r" t="t"/>
              <a:pathLst>
                <a:path extrusionOk="0" h="1513" w="1513">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74"/>
            <p:cNvSpPr/>
            <p:nvPr/>
          </p:nvSpPr>
          <p:spPr>
            <a:xfrm>
              <a:off x="6456584" y="3437180"/>
              <a:ext cx="76784" cy="76403"/>
            </a:xfrm>
            <a:custGeom>
              <a:rect b="b" l="l" r="r" t="t"/>
              <a:pathLst>
                <a:path extrusionOk="0" h="2406" w="2418">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74"/>
            <p:cNvSpPr/>
            <p:nvPr/>
          </p:nvSpPr>
          <p:spPr>
            <a:xfrm>
              <a:off x="6268658" y="3367351"/>
              <a:ext cx="406464" cy="174208"/>
            </a:xfrm>
            <a:custGeom>
              <a:rect b="b" l="l" r="r" t="t"/>
              <a:pathLst>
                <a:path extrusionOk="0" h="5486" w="1280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3" name="Google Shape;9633;p74"/>
          <p:cNvGrpSpPr/>
          <p:nvPr/>
        </p:nvGrpSpPr>
        <p:grpSpPr>
          <a:xfrm>
            <a:off x="865862" y="3207306"/>
            <a:ext cx="364484" cy="364897"/>
            <a:chOff x="865862" y="3207306"/>
            <a:chExt cx="364484" cy="364897"/>
          </a:xfrm>
        </p:grpSpPr>
        <p:sp>
          <p:nvSpPr>
            <p:cNvPr id="9634" name="Google Shape;9634;p74"/>
            <p:cNvSpPr/>
            <p:nvPr/>
          </p:nvSpPr>
          <p:spPr>
            <a:xfrm>
              <a:off x="928229" y="3269323"/>
              <a:ext cx="240131" cy="240100"/>
            </a:xfrm>
            <a:custGeom>
              <a:rect b="b" l="l" r="r" t="t"/>
              <a:pathLst>
                <a:path extrusionOk="0" h="7561" w="7562">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74"/>
            <p:cNvSpPr/>
            <p:nvPr/>
          </p:nvSpPr>
          <p:spPr>
            <a:xfrm>
              <a:off x="956205" y="3297681"/>
              <a:ext cx="184179" cy="184147"/>
            </a:xfrm>
            <a:custGeom>
              <a:rect b="b" l="l" r="r" t="t"/>
              <a:pathLst>
                <a:path extrusionOk="0" h="5799" w="580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74"/>
            <p:cNvSpPr/>
            <p:nvPr/>
          </p:nvSpPr>
          <p:spPr>
            <a:xfrm>
              <a:off x="1042039" y="3207306"/>
              <a:ext cx="12511" cy="47664"/>
            </a:xfrm>
            <a:custGeom>
              <a:rect b="b" l="l" r="r" t="t"/>
              <a:pathLst>
                <a:path extrusionOk="0" h="1501" w="394">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74"/>
            <p:cNvSpPr/>
            <p:nvPr/>
          </p:nvSpPr>
          <p:spPr>
            <a:xfrm>
              <a:off x="1042039" y="3524538"/>
              <a:ext cx="12511" cy="47664"/>
            </a:xfrm>
            <a:custGeom>
              <a:rect b="b" l="l" r="r" t="t"/>
              <a:pathLst>
                <a:path extrusionOk="0" h="1501" w="394">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74"/>
            <p:cNvSpPr/>
            <p:nvPr/>
          </p:nvSpPr>
          <p:spPr>
            <a:xfrm>
              <a:off x="953188" y="3230836"/>
              <a:ext cx="31406" cy="43441"/>
            </a:xfrm>
            <a:custGeom>
              <a:rect b="b" l="l" r="r" t="t"/>
              <a:pathLst>
                <a:path extrusionOk="0" h="1368" w="989">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74"/>
            <p:cNvSpPr/>
            <p:nvPr/>
          </p:nvSpPr>
          <p:spPr>
            <a:xfrm>
              <a:off x="1111614" y="3505485"/>
              <a:ext cx="30644" cy="42520"/>
            </a:xfrm>
            <a:custGeom>
              <a:rect b="b" l="l" r="r" t="t"/>
              <a:pathLst>
                <a:path extrusionOk="0" h="1339" w="965">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74"/>
            <p:cNvSpPr/>
            <p:nvPr/>
          </p:nvSpPr>
          <p:spPr>
            <a:xfrm>
              <a:off x="888916" y="3295998"/>
              <a:ext cx="44648" cy="29691"/>
            </a:xfrm>
            <a:custGeom>
              <a:rect b="b" l="l" r="r" t="t"/>
              <a:pathLst>
                <a:path extrusionOk="0" h="935" w="1406">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74"/>
            <p:cNvSpPr/>
            <p:nvPr/>
          </p:nvSpPr>
          <p:spPr>
            <a:xfrm>
              <a:off x="1162644" y="3454106"/>
              <a:ext cx="45029" cy="30390"/>
            </a:xfrm>
            <a:custGeom>
              <a:rect b="b" l="l" r="r" t="t"/>
              <a:pathLst>
                <a:path extrusionOk="0" h="957" w="1418">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74"/>
            <p:cNvSpPr/>
            <p:nvPr/>
          </p:nvSpPr>
          <p:spPr>
            <a:xfrm>
              <a:off x="865862" y="3383864"/>
              <a:ext cx="47664" cy="12130"/>
            </a:xfrm>
            <a:custGeom>
              <a:rect b="b" l="l" r="r" t="t"/>
              <a:pathLst>
                <a:path extrusionOk="0" h="382" w="1501">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74"/>
            <p:cNvSpPr/>
            <p:nvPr/>
          </p:nvSpPr>
          <p:spPr>
            <a:xfrm>
              <a:off x="1182300" y="3383864"/>
              <a:ext cx="48045" cy="12130"/>
            </a:xfrm>
            <a:custGeom>
              <a:rect b="b" l="l" r="r" t="t"/>
              <a:pathLst>
                <a:path extrusionOk="0" h="382" w="1513">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74"/>
            <p:cNvSpPr/>
            <p:nvPr/>
          </p:nvSpPr>
          <p:spPr>
            <a:xfrm>
              <a:off x="888916" y="3454011"/>
              <a:ext cx="43885" cy="30104"/>
            </a:xfrm>
            <a:custGeom>
              <a:rect b="b" l="l" r="r" t="t"/>
              <a:pathLst>
                <a:path extrusionOk="0" h="948" w="1382">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74"/>
            <p:cNvSpPr/>
            <p:nvPr/>
          </p:nvSpPr>
          <p:spPr>
            <a:xfrm>
              <a:off x="1163025" y="3295648"/>
              <a:ext cx="44648" cy="30040"/>
            </a:xfrm>
            <a:custGeom>
              <a:rect b="b" l="l" r="r" t="t"/>
              <a:pathLst>
                <a:path extrusionOk="0" h="946" w="1406">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74"/>
            <p:cNvSpPr/>
            <p:nvPr/>
          </p:nvSpPr>
          <p:spPr>
            <a:xfrm>
              <a:off x="953188" y="3505835"/>
              <a:ext cx="31787" cy="43282"/>
            </a:xfrm>
            <a:custGeom>
              <a:rect b="b" l="l" r="r" t="t"/>
              <a:pathLst>
                <a:path extrusionOk="0" h="1363" w="1001">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74"/>
            <p:cNvSpPr/>
            <p:nvPr/>
          </p:nvSpPr>
          <p:spPr>
            <a:xfrm>
              <a:off x="1111614" y="3231726"/>
              <a:ext cx="31025" cy="42933"/>
            </a:xfrm>
            <a:custGeom>
              <a:rect b="b" l="l" r="r" t="t"/>
              <a:pathLst>
                <a:path extrusionOk="0" h="1352" w="977">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8" name="Google Shape;9648;p74"/>
          <p:cNvGrpSpPr/>
          <p:nvPr/>
        </p:nvGrpSpPr>
        <p:grpSpPr>
          <a:xfrm>
            <a:off x="1404617" y="3226962"/>
            <a:ext cx="370168" cy="325965"/>
            <a:chOff x="1404617" y="3226962"/>
            <a:chExt cx="370168" cy="325965"/>
          </a:xfrm>
        </p:grpSpPr>
        <p:sp>
          <p:nvSpPr>
            <p:cNvPr id="9649" name="Google Shape;9649;p74"/>
            <p:cNvSpPr/>
            <p:nvPr/>
          </p:nvSpPr>
          <p:spPr>
            <a:xfrm>
              <a:off x="1535067" y="3226962"/>
              <a:ext cx="12130" cy="37090"/>
            </a:xfrm>
            <a:custGeom>
              <a:rect b="b" l="l" r="r" t="t"/>
              <a:pathLst>
                <a:path extrusionOk="0" h="1168" w="382">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74"/>
            <p:cNvSpPr/>
            <p:nvPr/>
          </p:nvSpPr>
          <p:spPr>
            <a:xfrm>
              <a:off x="1472287" y="3243221"/>
              <a:ext cx="25753" cy="34073"/>
            </a:xfrm>
            <a:custGeom>
              <a:rect b="b" l="l" r="r" t="t"/>
              <a:pathLst>
                <a:path extrusionOk="0" h="1073" w="811">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74"/>
            <p:cNvSpPr/>
            <p:nvPr/>
          </p:nvSpPr>
          <p:spPr>
            <a:xfrm>
              <a:off x="1426179" y="3289266"/>
              <a:ext cx="35947" cy="24705"/>
            </a:xfrm>
            <a:custGeom>
              <a:rect b="b" l="l" r="r" t="t"/>
              <a:pathLst>
                <a:path extrusionOk="0" h="778" w="1132">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74"/>
            <p:cNvSpPr/>
            <p:nvPr/>
          </p:nvSpPr>
          <p:spPr>
            <a:xfrm>
              <a:off x="1410682" y="3350997"/>
              <a:ext cx="37439" cy="12511"/>
            </a:xfrm>
            <a:custGeom>
              <a:rect b="b" l="l" r="r" t="t"/>
              <a:pathLst>
                <a:path extrusionOk="0" h="394" w="1179">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74"/>
            <p:cNvSpPr/>
            <p:nvPr/>
          </p:nvSpPr>
          <p:spPr>
            <a:xfrm>
              <a:off x="1426179" y="3400980"/>
              <a:ext cx="35566" cy="24896"/>
            </a:xfrm>
            <a:custGeom>
              <a:rect b="b" l="l" r="r" t="t"/>
              <a:pathLst>
                <a:path extrusionOk="0" h="784" w="112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74"/>
            <p:cNvSpPr/>
            <p:nvPr/>
          </p:nvSpPr>
          <p:spPr>
            <a:xfrm>
              <a:off x="1620138" y="3289043"/>
              <a:ext cx="35566" cy="24928"/>
            </a:xfrm>
            <a:custGeom>
              <a:rect b="b" l="l" r="r" t="t"/>
              <a:pathLst>
                <a:path extrusionOk="0" h="785" w="112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74"/>
            <p:cNvSpPr/>
            <p:nvPr/>
          </p:nvSpPr>
          <p:spPr>
            <a:xfrm>
              <a:off x="1584224" y="3243507"/>
              <a:ext cx="26103" cy="33787"/>
            </a:xfrm>
            <a:custGeom>
              <a:rect b="b" l="l" r="r" t="t"/>
              <a:pathLst>
                <a:path extrusionOk="0" h="1064" w="822">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74"/>
            <p:cNvSpPr/>
            <p:nvPr/>
          </p:nvSpPr>
          <p:spPr>
            <a:xfrm>
              <a:off x="1404617" y="3271197"/>
              <a:ext cx="285859" cy="281349"/>
            </a:xfrm>
            <a:custGeom>
              <a:rect b="b" l="l" r="r" t="t"/>
              <a:pathLst>
                <a:path extrusionOk="0" h="8860" w="9002">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74"/>
            <p:cNvSpPr/>
            <p:nvPr/>
          </p:nvSpPr>
          <p:spPr>
            <a:xfrm>
              <a:off x="1670026" y="3377672"/>
              <a:ext cx="104760" cy="175256"/>
            </a:xfrm>
            <a:custGeom>
              <a:rect b="b" l="l" r="r" t="t"/>
              <a:pathLst>
                <a:path extrusionOk="0" h="5519" w="3299">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8" name="Google Shape;9658;p74"/>
          <p:cNvGrpSpPr/>
          <p:nvPr/>
        </p:nvGrpSpPr>
        <p:grpSpPr>
          <a:xfrm>
            <a:off x="1953403" y="3216094"/>
            <a:ext cx="366389" cy="354481"/>
            <a:chOff x="1954741" y="3212419"/>
            <a:chExt cx="366389" cy="354481"/>
          </a:xfrm>
        </p:grpSpPr>
        <p:sp>
          <p:nvSpPr>
            <p:cNvPr id="9659" name="Google Shape;9659;p74"/>
            <p:cNvSpPr/>
            <p:nvPr/>
          </p:nvSpPr>
          <p:spPr>
            <a:xfrm>
              <a:off x="1964204" y="3212419"/>
              <a:ext cx="356926" cy="354481"/>
            </a:xfrm>
            <a:custGeom>
              <a:rect b="b" l="l" r="r" t="t"/>
              <a:pathLst>
                <a:path extrusionOk="0" h="11163" w="1124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74"/>
            <p:cNvSpPr/>
            <p:nvPr/>
          </p:nvSpPr>
          <p:spPr>
            <a:xfrm>
              <a:off x="2127520" y="3279898"/>
              <a:ext cx="77546" cy="77546"/>
            </a:xfrm>
            <a:custGeom>
              <a:rect b="b" l="l" r="r" t="t"/>
              <a:pathLst>
                <a:path extrusionOk="0" h="2442" w="2442">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74"/>
            <p:cNvSpPr/>
            <p:nvPr/>
          </p:nvSpPr>
          <p:spPr>
            <a:xfrm>
              <a:off x="2202747" y="3365732"/>
              <a:ext cx="38995" cy="38963"/>
            </a:xfrm>
            <a:custGeom>
              <a:rect b="b" l="l" r="r" t="t"/>
              <a:pathLst>
                <a:path extrusionOk="0" h="1227" w="1228">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74"/>
            <p:cNvSpPr/>
            <p:nvPr/>
          </p:nvSpPr>
          <p:spPr>
            <a:xfrm>
              <a:off x="1964553" y="3518473"/>
              <a:ext cx="38995" cy="38614"/>
            </a:xfrm>
            <a:custGeom>
              <a:rect b="b" l="l" r="r" t="t"/>
              <a:pathLst>
                <a:path extrusionOk="0" h="1216" w="1228">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74"/>
            <p:cNvSpPr/>
            <p:nvPr/>
          </p:nvSpPr>
          <p:spPr>
            <a:xfrm>
              <a:off x="2158894" y="3385007"/>
              <a:ext cx="15909" cy="16290"/>
            </a:xfrm>
            <a:custGeom>
              <a:rect b="b" l="l" r="r" t="t"/>
              <a:pathLst>
                <a:path extrusionOk="0" h="513" w="501">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74"/>
            <p:cNvSpPr/>
            <p:nvPr/>
          </p:nvSpPr>
          <p:spPr>
            <a:xfrm>
              <a:off x="1954741" y="3478779"/>
              <a:ext cx="15909" cy="15909"/>
            </a:xfrm>
            <a:custGeom>
              <a:rect b="b" l="l" r="r" t="t"/>
              <a:pathLst>
                <a:path extrusionOk="0" h="501" w="501">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74"/>
            <p:cNvSpPr/>
            <p:nvPr/>
          </p:nvSpPr>
          <p:spPr>
            <a:xfrm>
              <a:off x="2208813" y="3264020"/>
              <a:ext cx="16290" cy="16290"/>
            </a:xfrm>
            <a:custGeom>
              <a:rect b="b" l="l" r="r" t="t"/>
              <a:pathLst>
                <a:path extrusionOk="0" h="513" w="513">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6" name="Google Shape;9666;p74"/>
          <p:cNvGrpSpPr/>
          <p:nvPr/>
        </p:nvGrpSpPr>
        <p:grpSpPr>
          <a:xfrm>
            <a:off x="3043239" y="3215626"/>
            <a:ext cx="366008" cy="348670"/>
            <a:chOff x="3043239" y="3215626"/>
            <a:chExt cx="366008" cy="348670"/>
          </a:xfrm>
        </p:grpSpPr>
        <p:sp>
          <p:nvSpPr>
            <p:cNvPr id="9667" name="Google Shape;9667;p74"/>
            <p:cNvSpPr/>
            <p:nvPr/>
          </p:nvSpPr>
          <p:spPr>
            <a:xfrm>
              <a:off x="3106749" y="3273198"/>
              <a:ext cx="302498" cy="291098"/>
            </a:xfrm>
            <a:custGeom>
              <a:rect b="b" l="l" r="r" t="t"/>
              <a:pathLst>
                <a:path extrusionOk="0" h="9167" w="9526">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74"/>
            <p:cNvSpPr/>
            <p:nvPr/>
          </p:nvSpPr>
          <p:spPr>
            <a:xfrm>
              <a:off x="3043239" y="3215626"/>
              <a:ext cx="209869" cy="255628"/>
            </a:xfrm>
            <a:custGeom>
              <a:rect b="b" l="l" r="r" t="t"/>
              <a:pathLst>
                <a:path extrusionOk="0" h="8050" w="6609">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9" name="Google Shape;9669;p74"/>
          <p:cNvGrpSpPr/>
          <p:nvPr/>
        </p:nvGrpSpPr>
        <p:grpSpPr>
          <a:xfrm>
            <a:off x="4218333" y="3184982"/>
            <a:ext cx="209107" cy="383442"/>
            <a:chOff x="4218333" y="3184982"/>
            <a:chExt cx="209107" cy="383442"/>
          </a:xfrm>
        </p:grpSpPr>
        <p:sp>
          <p:nvSpPr>
            <p:cNvPr id="9670" name="Google Shape;9670;p74"/>
            <p:cNvSpPr/>
            <p:nvPr/>
          </p:nvSpPr>
          <p:spPr>
            <a:xfrm>
              <a:off x="4218333" y="3184982"/>
              <a:ext cx="207963" cy="117652"/>
            </a:xfrm>
            <a:custGeom>
              <a:rect b="b" l="l" r="r" t="t"/>
              <a:pathLst>
                <a:path extrusionOk="0" h="3705" w="6549">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74"/>
            <p:cNvSpPr/>
            <p:nvPr/>
          </p:nvSpPr>
          <p:spPr>
            <a:xfrm>
              <a:off x="4218333" y="3282946"/>
              <a:ext cx="209107" cy="285477"/>
            </a:xfrm>
            <a:custGeom>
              <a:rect b="b" l="l" r="r" t="t"/>
              <a:pathLst>
                <a:path extrusionOk="0" h="8990" w="6585">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72" name="Google Shape;9672;p74"/>
          <p:cNvSpPr/>
          <p:nvPr/>
        </p:nvSpPr>
        <p:spPr>
          <a:xfrm>
            <a:off x="4816819" y="3186157"/>
            <a:ext cx="83230" cy="379536"/>
          </a:xfrm>
          <a:custGeom>
            <a:rect b="b" l="l" r="r" t="t"/>
            <a:pathLst>
              <a:path extrusionOk="0" h="11952" w="2621">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73" name="Google Shape;9673;p74"/>
          <p:cNvGrpSpPr/>
          <p:nvPr/>
        </p:nvGrpSpPr>
        <p:grpSpPr>
          <a:xfrm>
            <a:off x="6896644" y="3216007"/>
            <a:ext cx="322917" cy="347876"/>
            <a:chOff x="6896644" y="3216007"/>
            <a:chExt cx="322917" cy="347876"/>
          </a:xfrm>
        </p:grpSpPr>
        <p:sp>
          <p:nvSpPr>
            <p:cNvPr id="9674" name="Google Shape;9674;p74"/>
            <p:cNvSpPr/>
            <p:nvPr/>
          </p:nvSpPr>
          <p:spPr>
            <a:xfrm>
              <a:off x="6896644" y="3216007"/>
              <a:ext cx="301387" cy="347876"/>
            </a:xfrm>
            <a:custGeom>
              <a:rect b="b" l="l" r="r" t="t"/>
              <a:pathLst>
                <a:path extrusionOk="0" h="10955" w="9491">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74"/>
            <p:cNvSpPr/>
            <p:nvPr/>
          </p:nvSpPr>
          <p:spPr>
            <a:xfrm>
              <a:off x="6954883" y="3306382"/>
              <a:ext cx="42012" cy="41980"/>
            </a:xfrm>
            <a:custGeom>
              <a:rect b="b" l="l" r="r" t="t"/>
              <a:pathLst>
                <a:path extrusionOk="0" h="1322" w="1323">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74"/>
            <p:cNvSpPr/>
            <p:nvPr/>
          </p:nvSpPr>
          <p:spPr>
            <a:xfrm>
              <a:off x="7013122" y="3306382"/>
              <a:ext cx="32168" cy="10225"/>
            </a:xfrm>
            <a:custGeom>
              <a:rect b="b" l="l" r="r" t="t"/>
              <a:pathLst>
                <a:path extrusionOk="0" h="322" w="1013">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74"/>
            <p:cNvSpPr/>
            <p:nvPr/>
          </p:nvSpPr>
          <p:spPr>
            <a:xfrm>
              <a:off x="7013471" y="3333596"/>
              <a:ext cx="105903" cy="10606"/>
            </a:xfrm>
            <a:custGeom>
              <a:rect b="b" l="l" r="r" t="t"/>
              <a:pathLst>
                <a:path extrusionOk="0" h="334" w="3335">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74"/>
            <p:cNvSpPr/>
            <p:nvPr/>
          </p:nvSpPr>
          <p:spPr>
            <a:xfrm>
              <a:off x="6966982" y="3375576"/>
              <a:ext cx="63923" cy="10606"/>
            </a:xfrm>
            <a:custGeom>
              <a:rect b="b" l="l" r="r" t="t"/>
              <a:pathLst>
                <a:path extrusionOk="0" h="334" w="2013">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74"/>
            <p:cNvSpPr/>
            <p:nvPr/>
          </p:nvSpPr>
          <p:spPr>
            <a:xfrm>
              <a:off x="6928781" y="3524157"/>
              <a:ext cx="52237" cy="10225"/>
            </a:xfrm>
            <a:custGeom>
              <a:rect b="b" l="l" r="r" t="t"/>
              <a:pathLst>
                <a:path extrusionOk="0" h="322" w="1645">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74"/>
            <p:cNvSpPr/>
            <p:nvPr/>
          </p:nvSpPr>
          <p:spPr>
            <a:xfrm>
              <a:off x="6945420" y="3314701"/>
              <a:ext cx="274141" cy="248800"/>
            </a:xfrm>
            <a:custGeom>
              <a:rect b="b" l="l" r="r" t="t"/>
              <a:pathLst>
                <a:path extrusionOk="0" h="7835" w="8633">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1" name="Google Shape;9681;p74"/>
          <p:cNvGrpSpPr/>
          <p:nvPr/>
        </p:nvGrpSpPr>
        <p:grpSpPr>
          <a:xfrm>
            <a:off x="7429366" y="3223183"/>
            <a:ext cx="334634" cy="333904"/>
            <a:chOff x="7429366" y="3223183"/>
            <a:chExt cx="334634" cy="333904"/>
          </a:xfrm>
        </p:grpSpPr>
        <p:sp>
          <p:nvSpPr>
            <p:cNvPr id="9682" name="Google Shape;9682;p74"/>
            <p:cNvSpPr/>
            <p:nvPr/>
          </p:nvSpPr>
          <p:spPr>
            <a:xfrm>
              <a:off x="7429366" y="3223183"/>
              <a:ext cx="334634" cy="333904"/>
            </a:xfrm>
            <a:custGeom>
              <a:rect b="b" l="l" r="r" t="t"/>
              <a:pathLst>
                <a:path extrusionOk="0" h="10515" w="10538">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74"/>
            <p:cNvSpPr/>
            <p:nvPr/>
          </p:nvSpPr>
          <p:spPr>
            <a:xfrm>
              <a:off x="7613514" y="3251541"/>
              <a:ext cx="74878" cy="74529"/>
            </a:xfrm>
            <a:custGeom>
              <a:rect b="b" l="l" r="r" t="t"/>
              <a:pathLst>
                <a:path extrusionOk="0" h="2347" w="2358">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84" name="Google Shape;9684;p74"/>
          <p:cNvSpPr/>
          <p:nvPr/>
        </p:nvSpPr>
        <p:spPr>
          <a:xfrm>
            <a:off x="8079296" y="3207306"/>
            <a:ext cx="229906" cy="364135"/>
          </a:xfrm>
          <a:custGeom>
            <a:rect b="b" l="l" r="r" t="t"/>
            <a:pathLst>
              <a:path extrusionOk="0" h="11467" w="724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85" name="Google Shape;9685;p74"/>
          <p:cNvGrpSpPr/>
          <p:nvPr/>
        </p:nvGrpSpPr>
        <p:grpSpPr>
          <a:xfrm>
            <a:off x="5216456" y="3725484"/>
            <a:ext cx="356196" cy="265631"/>
            <a:chOff x="5216456" y="3725484"/>
            <a:chExt cx="356196" cy="265631"/>
          </a:xfrm>
        </p:grpSpPr>
        <p:sp>
          <p:nvSpPr>
            <p:cNvPr id="9686" name="Google Shape;9686;p74"/>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74"/>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8" name="Google Shape;9688;p74"/>
          <p:cNvGrpSpPr/>
          <p:nvPr/>
        </p:nvGrpSpPr>
        <p:grpSpPr>
          <a:xfrm>
            <a:off x="6849393" y="3733994"/>
            <a:ext cx="355053" cy="248038"/>
            <a:chOff x="6849393" y="3733994"/>
            <a:chExt cx="355053" cy="248038"/>
          </a:xfrm>
        </p:grpSpPr>
        <p:sp>
          <p:nvSpPr>
            <p:cNvPr id="9689" name="Google Shape;9689;p74"/>
            <p:cNvSpPr/>
            <p:nvPr/>
          </p:nvSpPr>
          <p:spPr>
            <a:xfrm>
              <a:off x="6849393" y="3733994"/>
              <a:ext cx="355053" cy="248038"/>
            </a:xfrm>
            <a:custGeom>
              <a:rect b="b" l="l" r="r" t="t"/>
              <a:pathLst>
                <a:path extrusionOk="0" h="7811" w="11181">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74"/>
            <p:cNvSpPr/>
            <p:nvPr/>
          </p:nvSpPr>
          <p:spPr>
            <a:xfrm>
              <a:off x="7080411" y="3758192"/>
              <a:ext cx="100219" cy="129687"/>
            </a:xfrm>
            <a:custGeom>
              <a:rect b="b" l="l" r="r" t="t"/>
              <a:pathLst>
                <a:path extrusionOk="0" h="4084" w="3156">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74"/>
            <p:cNvSpPr/>
            <p:nvPr/>
          </p:nvSpPr>
          <p:spPr>
            <a:xfrm>
              <a:off x="6873209" y="3757811"/>
              <a:ext cx="100219" cy="130068"/>
            </a:xfrm>
            <a:custGeom>
              <a:rect b="b" l="l" r="r" t="t"/>
              <a:pathLst>
                <a:path extrusionOk="0" h="4096" w="3156">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74"/>
            <p:cNvSpPr/>
            <p:nvPr/>
          </p:nvSpPr>
          <p:spPr>
            <a:xfrm>
              <a:off x="6962060" y="3758192"/>
              <a:ext cx="129338" cy="129338"/>
            </a:xfrm>
            <a:custGeom>
              <a:rect b="b" l="l" r="r" t="t"/>
              <a:pathLst>
                <a:path extrusionOk="0" h="4073" w="4073">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74"/>
            <p:cNvSpPr/>
            <p:nvPr/>
          </p:nvSpPr>
          <p:spPr>
            <a:xfrm>
              <a:off x="6997244" y="3781627"/>
              <a:ext cx="59382" cy="82436"/>
            </a:xfrm>
            <a:custGeom>
              <a:rect b="b" l="l" r="r" t="t"/>
              <a:pathLst>
                <a:path extrusionOk="0" h="2596" w="187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4" name="Google Shape;9694;p74"/>
          <p:cNvGrpSpPr/>
          <p:nvPr/>
        </p:nvGrpSpPr>
        <p:grpSpPr>
          <a:xfrm>
            <a:off x="7918997" y="3714687"/>
            <a:ext cx="392111" cy="280206"/>
            <a:chOff x="7918997" y="3714687"/>
            <a:chExt cx="392111" cy="280206"/>
          </a:xfrm>
        </p:grpSpPr>
        <p:sp>
          <p:nvSpPr>
            <p:cNvPr id="9695" name="Google Shape;9695;p74"/>
            <p:cNvSpPr/>
            <p:nvPr/>
          </p:nvSpPr>
          <p:spPr>
            <a:xfrm>
              <a:off x="7918997" y="3781246"/>
              <a:ext cx="309675" cy="213648"/>
            </a:xfrm>
            <a:custGeom>
              <a:rect b="b" l="l" r="r" t="t"/>
              <a:pathLst>
                <a:path extrusionOk="0" h="6728" w="9752">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74"/>
            <p:cNvSpPr/>
            <p:nvPr/>
          </p:nvSpPr>
          <p:spPr>
            <a:xfrm>
              <a:off x="8080439" y="3862920"/>
              <a:ext cx="68083" cy="68083"/>
            </a:xfrm>
            <a:custGeom>
              <a:rect b="b" l="l" r="r" t="t"/>
              <a:pathLst>
                <a:path extrusionOk="0" h="2144" w="2144">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74"/>
            <p:cNvSpPr/>
            <p:nvPr/>
          </p:nvSpPr>
          <p:spPr>
            <a:xfrm>
              <a:off x="8000290" y="3885593"/>
              <a:ext cx="45410" cy="45410"/>
            </a:xfrm>
            <a:custGeom>
              <a:rect b="b" l="l" r="r" t="t"/>
              <a:pathLst>
                <a:path extrusionOk="0" h="1430" w="143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74"/>
            <p:cNvSpPr/>
            <p:nvPr/>
          </p:nvSpPr>
          <p:spPr>
            <a:xfrm>
              <a:off x="8006323" y="3714687"/>
              <a:ext cx="304784" cy="277920"/>
            </a:xfrm>
            <a:custGeom>
              <a:rect b="b" l="l" r="r" t="t"/>
              <a:pathLst>
                <a:path extrusionOk="0" h="8752" w="9598">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74"/>
            <p:cNvSpPr/>
            <p:nvPr/>
          </p:nvSpPr>
          <p:spPr>
            <a:xfrm>
              <a:off x="8183643" y="3885593"/>
              <a:ext cx="45410" cy="45410"/>
            </a:xfrm>
            <a:custGeom>
              <a:rect b="b" l="l" r="r" t="t"/>
              <a:pathLst>
                <a:path extrusionOk="0" h="1430" w="143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00" name="Google Shape;9700;p74"/>
          <p:cNvSpPr/>
          <p:nvPr/>
        </p:nvSpPr>
        <p:spPr>
          <a:xfrm>
            <a:off x="867354" y="3694364"/>
            <a:ext cx="355434" cy="326981"/>
          </a:xfrm>
          <a:custGeom>
            <a:rect b="b" l="l" r="r" t="t"/>
            <a:pathLst>
              <a:path extrusionOk="0" h="10297" w="11193">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01" name="Google Shape;9701;p74"/>
          <p:cNvGrpSpPr/>
          <p:nvPr/>
        </p:nvGrpSpPr>
        <p:grpSpPr>
          <a:xfrm>
            <a:off x="1408777" y="3680964"/>
            <a:ext cx="357720" cy="355148"/>
            <a:chOff x="1408777" y="3680964"/>
            <a:chExt cx="357720" cy="355148"/>
          </a:xfrm>
        </p:grpSpPr>
        <p:sp>
          <p:nvSpPr>
            <p:cNvPr id="9702" name="Google Shape;9702;p74"/>
            <p:cNvSpPr/>
            <p:nvPr/>
          </p:nvSpPr>
          <p:spPr>
            <a:xfrm>
              <a:off x="1510488"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74"/>
            <p:cNvSpPr/>
            <p:nvPr/>
          </p:nvSpPr>
          <p:spPr>
            <a:xfrm>
              <a:off x="1627315"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74"/>
            <p:cNvSpPr/>
            <p:nvPr/>
          </p:nvSpPr>
          <p:spPr>
            <a:xfrm>
              <a:off x="1525604" y="3908806"/>
              <a:ext cx="123305" cy="33152"/>
            </a:xfrm>
            <a:custGeom>
              <a:rect b="b" l="l" r="r" t="t"/>
              <a:pathLst>
                <a:path extrusionOk="0" h="1044" w="3883">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74"/>
            <p:cNvSpPr/>
            <p:nvPr/>
          </p:nvSpPr>
          <p:spPr>
            <a:xfrm>
              <a:off x="1408777" y="3680964"/>
              <a:ext cx="298338" cy="296528"/>
            </a:xfrm>
            <a:custGeom>
              <a:rect b="b" l="l" r="r" t="t"/>
              <a:pathLst>
                <a:path extrusionOk="0" h="9338" w="9395">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74"/>
            <p:cNvSpPr/>
            <p:nvPr/>
          </p:nvSpPr>
          <p:spPr>
            <a:xfrm>
              <a:off x="1468508" y="3739075"/>
              <a:ext cx="297989" cy="297036"/>
            </a:xfrm>
            <a:custGeom>
              <a:rect b="b" l="l" r="r" t="t"/>
              <a:pathLst>
                <a:path extrusionOk="0" h="9354" w="9384">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7" name="Google Shape;9707;p74"/>
          <p:cNvGrpSpPr/>
          <p:nvPr/>
        </p:nvGrpSpPr>
        <p:grpSpPr>
          <a:xfrm>
            <a:off x="1952836" y="3680964"/>
            <a:ext cx="357720" cy="355148"/>
            <a:chOff x="1952836" y="3680964"/>
            <a:chExt cx="357720" cy="355148"/>
          </a:xfrm>
        </p:grpSpPr>
        <p:sp>
          <p:nvSpPr>
            <p:cNvPr id="9708" name="Google Shape;9708;p74"/>
            <p:cNvSpPr/>
            <p:nvPr/>
          </p:nvSpPr>
          <p:spPr>
            <a:xfrm>
              <a:off x="2054166" y="3814144"/>
              <a:ext cx="38233" cy="49188"/>
            </a:xfrm>
            <a:custGeom>
              <a:rect b="b" l="l" r="r" t="t"/>
              <a:pathLst>
                <a:path extrusionOk="0" h="1549" w="1204">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74"/>
            <p:cNvSpPr/>
            <p:nvPr/>
          </p:nvSpPr>
          <p:spPr>
            <a:xfrm>
              <a:off x="2170992" y="3814144"/>
              <a:ext cx="37852" cy="49188"/>
            </a:xfrm>
            <a:custGeom>
              <a:rect b="b" l="l" r="r" t="t"/>
              <a:pathLst>
                <a:path extrusionOk="0" h="1549" w="1192">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74"/>
            <p:cNvSpPr/>
            <p:nvPr/>
          </p:nvSpPr>
          <p:spPr>
            <a:xfrm>
              <a:off x="2070043" y="3908647"/>
              <a:ext cx="122924" cy="33311"/>
            </a:xfrm>
            <a:custGeom>
              <a:rect b="b" l="l" r="r" t="t"/>
              <a:pathLst>
                <a:path extrusionOk="0" h="1049" w="3871">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74"/>
            <p:cNvSpPr/>
            <p:nvPr/>
          </p:nvSpPr>
          <p:spPr>
            <a:xfrm>
              <a:off x="1952836" y="3680964"/>
              <a:ext cx="298338" cy="296528"/>
            </a:xfrm>
            <a:custGeom>
              <a:rect b="b" l="l" r="r" t="t"/>
              <a:pathLst>
                <a:path extrusionOk="0" h="9338" w="9395">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74"/>
            <p:cNvSpPr/>
            <p:nvPr/>
          </p:nvSpPr>
          <p:spPr>
            <a:xfrm>
              <a:off x="2012217" y="3739075"/>
              <a:ext cx="298338" cy="297036"/>
            </a:xfrm>
            <a:custGeom>
              <a:rect b="b" l="l" r="r" t="t"/>
              <a:pathLst>
                <a:path extrusionOk="0" h="9354" w="9395">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3" name="Google Shape;9713;p74"/>
          <p:cNvGrpSpPr/>
          <p:nvPr/>
        </p:nvGrpSpPr>
        <p:grpSpPr>
          <a:xfrm>
            <a:off x="2496894" y="3680964"/>
            <a:ext cx="357720" cy="355148"/>
            <a:chOff x="2496894" y="3680964"/>
            <a:chExt cx="357720" cy="355148"/>
          </a:xfrm>
        </p:grpSpPr>
        <p:sp>
          <p:nvSpPr>
            <p:cNvPr id="9714" name="Google Shape;9714;p74"/>
            <p:cNvSpPr/>
            <p:nvPr/>
          </p:nvSpPr>
          <p:spPr>
            <a:xfrm>
              <a:off x="2598224"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74"/>
            <p:cNvSpPr/>
            <p:nvPr/>
          </p:nvSpPr>
          <p:spPr>
            <a:xfrm>
              <a:off x="2715051"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74"/>
            <p:cNvSpPr/>
            <p:nvPr/>
          </p:nvSpPr>
          <p:spPr>
            <a:xfrm>
              <a:off x="2496894" y="3680964"/>
              <a:ext cx="297989" cy="296528"/>
            </a:xfrm>
            <a:custGeom>
              <a:rect b="b" l="l" r="r" t="t"/>
              <a:pathLst>
                <a:path extrusionOk="0" h="9338" w="9384">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74"/>
            <p:cNvSpPr/>
            <p:nvPr/>
          </p:nvSpPr>
          <p:spPr>
            <a:xfrm>
              <a:off x="2555895" y="3739075"/>
              <a:ext cx="298719" cy="297036"/>
            </a:xfrm>
            <a:custGeom>
              <a:rect b="b" l="l" r="r" t="t"/>
              <a:pathLst>
                <a:path extrusionOk="0" h="9354" w="9407">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74"/>
            <p:cNvSpPr/>
            <p:nvPr/>
          </p:nvSpPr>
          <p:spPr>
            <a:xfrm>
              <a:off x="2569867" y="3875336"/>
              <a:ext cx="211393" cy="99139"/>
            </a:xfrm>
            <a:custGeom>
              <a:rect b="b" l="l" r="r" t="t"/>
              <a:pathLst>
                <a:path extrusionOk="0" h="3122" w="6657">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9" name="Google Shape;9719;p74"/>
          <p:cNvGrpSpPr/>
          <p:nvPr/>
        </p:nvGrpSpPr>
        <p:grpSpPr>
          <a:xfrm>
            <a:off x="3040984" y="3681059"/>
            <a:ext cx="356164" cy="355815"/>
            <a:chOff x="3040984" y="3681059"/>
            <a:chExt cx="356164" cy="355815"/>
          </a:xfrm>
        </p:grpSpPr>
        <p:sp>
          <p:nvSpPr>
            <p:cNvPr id="9720" name="Google Shape;9720;p74"/>
            <p:cNvSpPr/>
            <p:nvPr/>
          </p:nvSpPr>
          <p:spPr>
            <a:xfrm>
              <a:off x="3040984" y="3681059"/>
              <a:ext cx="356164" cy="355815"/>
            </a:xfrm>
            <a:custGeom>
              <a:rect b="b" l="l" r="r" t="t"/>
              <a:pathLst>
                <a:path extrusionOk="0" h="11205" w="11216">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74"/>
            <p:cNvSpPr/>
            <p:nvPr/>
          </p:nvSpPr>
          <p:spPr>
            <a:xfrm>
              <a:off x="3183120" y="3921508"/>
              <a:ext cx="59414" cy="59382"/>
            </a:xfrm>
            <a:custGeom>
              <a:rect b="b" l="l" r="r" t="t"/>
              <a:pathLst>
                <a:path extrusionOk="0" h="1870" w="1871">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74"/>
            <p:cNvSpPr/>
            <p:nvPr/>
          </p:nvSpPr>
          <p:spPr>
            <a:xfrm>
              <a:off x="3149110" y="3735868"/>
              <a:ext cx="141056" cy="174716"/>
            </a:xfrm>
            <a:custGeom>
              <a:rect b="b" l="l" r="r" t="t"/>
              <a:pathLst>
                <a:path extrusionOk="0" h="5502" w="4442">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3" name="Google Shape;9723;p74"/>
          <p:cNvGrpSpPr/>
          <p:nvPr/>
        </p:nvGrpSpPr>
        <p:grpSpPr>
          <a:xfrm>
            <a:off x="3584280" y="3699191"/>
            <a:ext cx="358069" cy="317995"/>
            <a:chOff x="3584280" y="3699191"/>
            <a:chExt cx="358069" cy="317995"/>
          </a:xfrm>
        </p:grpSpPr>
        <p:sp>
          <p:nvSpPr>
            <p:cNvPr id="9724" name="Google Shape;9724;p74"/>
            <p:cNvSpPr/>
            <p:nvPr/>
          </p:nvSpPr>
          <p:spPr>
            <a:xfrm>
              <a:off x="3584280" y="3699191"/>
              <a:ext cx="358069" cy="317995"/>
            </a:xfrm>
            <a:custGeom>
              <a:rect b="b" l="l" r="r" t="t"/>
              <a:pathLst>
                <a:path extrusionOk="0" h="10014" w="11276">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74"/>
            <p:cNvSpPr/>
            <p:nvPr/>
          </p:nvSpPr>
          <p:spPr>
            <a:xfrm>
              <a:off x="3613400" y="3727167"/>
              <a:ext cx="299831" cy="261661"/>
            </a:xfrm>
            <a:custGeom>
              <a:rect b="b" l="l" r="r" t="t"/>
              <a:pathLst>
                <a:path extrusionOk="0" h="8240" w="9442">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74"/>
            <p:cNvSpPr/>
            <p:nvPr/>
          </p:nvSpPr>
          <p:spPr>
            <a:xfrm>
              <a:off x="3735879" y="3910171"/>
              <a:ext cx="54873" cy="54841"/>
            </a:xfrm>
            <a:custGeom>
              <a:rect b="b" l="l" r="r" t="t"/>
              <a:pathLst>
                <a:path extrusionOk="0" h="1727" w="1728">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74"/>
            <p:cNvSpPr/>
            <p:nvPr/>
          </p:nvSpPr>
          <p:spPr>
            <a:xfrm>
              <a:off x="3738896" y="3788422"/>
              <a:ext cx="49188" cy="114604"/>
            </a:xfrm>
            <a:custGeom>
              <a:rect b="b" l="l" r="r" t="t"/>
              <a:pathLst>
                <a:path extrusionOk="0" h="3609" w="1549">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8" name="Google Shape;9728;p74"/>
          <p:cNvGrpSpPr/>
          <p:nvPr/>
        </p:nvGrpSpPr>
        <p:grpSpPr>
          <a:xfrm>
            <a:off x="4129482" y="3681059"/>
            <a:ext cx="355402" cy="354291"/>
            <a:chOff x="4129482" y="3681059"/>
            <a:chExt cx="355402" cy="354291"/>
          </a:xfrm>
        </p:grpSpPr>
        <p:sp>
          <p:nvSpPr>
            <p:cNvPr id="9729" name="Google Shape;9729;p74"/>
            <p:cNvSpPr/>
            <p:nvPr/>
          </p:nvSpPr>
          <p:spPr>
            <a:xfrm>
              <a:off x="4313979" y="3719578"/>
              <a:ext cx="133117" cy="225016"/>
            </a:xfrm>
            <a:custGeom>
              <a:rect b="b" l="l" r="r" t="t"/>
              <a:pathLst>
                <a:path extrusionOk="0" h="7086" w="4192">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74"/>
            <p:cNvSpPr/>
            <p:nvPr/>
          </p:nvSpPr>
          <p:spPr>
            <a:xfrm>
              <a:off x="4220968" y="3719197"/>
              <a:ext cx="106284" cy="132387"/>
            </a:xfrm>
            <a:custGeom>
              <a:rect b="b" l="l" r="r" t="t"/>
              <a:pathLst>
                <a:path extrusionOk="0" h="4169" w="3347">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74"/>
            <p:cNvSpPr/>
            <p:nvPr/>
          </p:nvSpPr>
          <p:spPr>
            <a:xfrm>
              <a:off x="4167270" y="3772545"/>
              <a:ext cx="226127" cy="225746"/>
            </a:xfrm>
            <a:custGeom>
              <a:rect b="b" l="l" r="r" t="t"/>
              <a:pathLst>
                <a:path extrusionOk="0" h="7109" w="7121">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74"/>
            <p:cNvSpPr/>
            <p:nvPr/>
          </p:nvSpPr>
          <p:spPr>
            <a:xfrm>
              <a:off x="4129482" y="3681059"/>
              <a:ext cx="355402" cy="354291"/>
            </a:xfrm>
            <a:custGeom>
              <a:rect b="b" l="l" r="r" t="t"/>
              <a:pathLst>
                <a:path extrusionOk="0" h="11157" w="11192">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3" name="Google Shape;9733;p74"/>
          <p:cNvGrpSpPr/>
          <p:nvPr/>
        </p:nvGrpSpPr>
        <p:grpSpPr>
          <a:xfrm>
            <a:off x="4673540" y="3680297"/>
            <a:ext cx="355434" cy="355815"/>
            <a:chOff x="4673540" y="3680297"/>
            <a:chExt cx="355434" cy="355815"/>
          </a:xfrm>
        </p:grpSpPr>
        <p:sp>
          <p:nvSpPr>
            <p:cNvPr id="9734" name="Google Shape;9734;p74"/>
            <p:cNvSpPr/>
            <p:nvPr/>
          </p:nvSpPr>
          <p:spPr>
            <a:xfrm>
              <a:off x="4673540" y="3680297"/>
              <a:ext cx="355434" cy="355815"/>
            </a:xfrm>
            <a:custGeom>
              <a:rect b="b" l="l" r="r" t="t"/>
              <a:pathLst>
                <a:path extrusionOk="0" h="11205" w="11193">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74"/>
            <p:cNvSpPr/>
            <p:nvPr/>
          </p:nvSpPr>
          <p:spPr>
            <a:xfrm>
              <a:off x="4805864" y="3736630"/>
              <a:ext cx="93042" cy="92661"/>
            </a:xfrm>
            <a:custGeom>
              <a:rect b="b" l="l" r="r" t="t"/>
              <a:pathLst>
                <a:path extrusionOk="0" h="2918" w="293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74"/>
            <p:cNvSpPr/>
            <p:nvPr/>
          </p:nvSpPr>
          <p:spPr>
            <a:xfrm>
              <a:off x="4779380" y="3841358"/>
              <a:ext cx="143723" cy="138801"/>
            </a:xfrm>
            <a:custGeom>
              <a:rect b="b" l="l" r="r" t="t"/>
              <a:pathLst>
                <a:path extrusionOk="0" h="4371" w="4526">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7" name="Google Shape;9737;p74"/>
          <p:cNvGrpSpPr/>
          <p:nvPr/>
        </p:nvGrpSpPr>
        <p:grpSpPr>
          <a:xfrm>
            <a:off x="5779408" y="3699191"/>
            <a:ext cx="317645" cy="318757"/>
            <a:chOff x="5779408" y="3699191"/>
            <a:chExt cx="317645" cy="318757"/>
          </a:xfrm>
        </p:grpSpPr>
        <p:sp>
          <p:nvSpPr>
            <p:cNvPr id="9738" name="Google Shape;9738;p74"/>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74"/>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40" name="Google Shape;9740;p74"/>
          <p:cNvSpPr/>
          <p:nvPr/>
        </p:nvSpPr>
        <p:spPr>
          <a:xfrm>
            <a:off x="6304573" y="3694459"/>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41" name="Google Shape;9741;p74"/>
          <p:cNvGrpSpPr/>
          <p:nvPr/>
        </p:nvGrpSpPr>
        <p:grpSpPr>
          <a:xfrm>
            <a:off x="7390435" y="3680868"/>
            <a:ext cx="372073" cy="355243"/>
            <a:chOff x="7390435" y="3680868"/>
            <a:chExt cx="372073" cy="355243"/>
          </a:xfrm>
        </p:grpSpPr>
        <p:sp>
          <p:nvSpPr>
            <p:cNvPr id="9742" name="Google Shape;9742;p74"/>
            <p:cNvSpPr/>
            <p:nvPr/>
          </p:nvSpPr>
          <p:spPr>
            <a:xfrm>
              <a:off x="7390435" y="3744950"/>
              <a:ext cx="294178" cy="291162"/>
            </a:xfrm>
            <a:custGeom>
              <a:rect b="b" l="l" r="r" t="t"/>
              <a:pathLst>
                <a:path extrusionOk="0" h="9169" w="9264">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74"/>
            <p:cNvSpPr/>
            <p:nvPr/>
          </p:nvSpPr>
          <p:spPr>
            <a:xfrm>
              <a:off x="7408948" y="3772259"/>
              <a:ext cx="259407" cy="236257"/>
            </a:xfrm>
            <a:custGeom>
              <a:rect b="b" l="l" r="r" t="t"/>
              <a:pathLst>
                <a:path extrusionOk="0" h="7440" w="8169">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74"/>
            <p:cNvSpPr/>
            <p:nvPr/>
          </p:nvSpPr>
          <p:spPr>
            <a:xfrm>
              <a:off x="7487986" y="3680868"/>
              <a:ext cx="274522" cy="259565"/>
            </a:xfrm>
            <a:custGeom>
              <a:rect b="b" l="l" r="r" t="t"/>
              <a:pathLst>
                <a:path extrusionOk="0" h="8174" w="8645">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74"/>
            <p:cNvSpPr/>
            <p:nvPr/>
          </p:nvSpPr>
          <p:spPr>
            <a:xfrm>
              <a:off x="7691758" y="3789502"/>
              <a:ext cx="34073" cy="102918"/>
            </a:xfrm>
            <a:custGeom>
              <a:rect b="b" l="l" r="r" t="t"/>
              <a:pathLst>
                <a:path extrusionOk="0" h="3241" w="1073">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74"/>
            <p:cNvSpPr/>
            <p:nvPr/>
          </p:nvSpPr>
          <p:spPr>
            <a:xfrm>
              <a:off x="7536000" y="3708082"/>
              <a:ext cx="173192" cy="72052"/>
            </a:xfrm>
            <a:custGeom>
              <a:rect b="b" l="l" r="r" t="t"/>
              <a:pathLst>
                <a:path extrusionOk="0" h="2269" w="5454">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74"/>
            <p:cNvSpPr/>
            <p:nvPr/>
          </p:nvSpPr>
          <p:spPr>
            <a:xfrm>
              <a:off x="7501228" y="3819415"/>
              <a:ext cx="75640" cy="141437"/>
            </a:xfrm>
            <a:custGeom>
              <a:rect b="b" l="l" r="r" t="t"/>
              <a:pathLst>
                <a:path extrusionOk="0" h="4454" w="2382">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8" name="Google Shape;9748;p74"/>
          <p:cNvGrpSpPr/>
          <p:nvPr/>
        </p:nvGrpSpPr>
        <p:grpSpPr>
          <a:xfrm>
            <a:off x="1421638" y="4125629"/>
            <a:ext cx="374709" cy="374010"/>
            <a:chOff x="1421638" y="4125629"/>
            <a:chExt cx="374709" cy="374010"/>
          </a:xfrm>
        </p:grpSpPr>
        <p:sp>
          <p:nvSpPr>
            <p:cNvPr id="9749" name="Google Shape;9749;p74"/>
            <p:cNvSpPr/>
            <p:nvPr/>
          </p:nvSpPr>
          <p:spPr>
            <a:xfrm>
              <a:off x="1421638" y="4265954"/>
              <a:ext cx="374709" cy="233685"/>
            </a:xfrm>
            <a:custGeom>
              <a:rect b="b" l="l" r="r" t="t"/>
              <a:pathLst>
                <a:path extrusionOk="0" h="7359" w="1180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74"/>
            <p:cNvSpPr/>
            <p:nvPr/>
          </p:nvSpPr>
          <p:spPr>
            <a:xfrm>
              <a:off x="1428052" y="4125629"/>
              <a:ext cx="356958" cy="215585"/>
            </a:xfrm>
            <a:custGeom>
              <a:rect b="b" l="l" r="r" t="t"/>
              <a:pathLst>
                <a:path extrusionOk="0" h="6789" w="11241">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1" name="Google Shape;9751;p74"/>
          <p:cNvGrpSpPr/>
          <p:nvPr/>
        </p:nvGrpSpPr>
        <p:grpSpPr>
          <a:xfrm>
            <a:off x="1973254" y="4156304"/>
            <a:ext cx="357720" cy="342192"/>
            <a:chOff x="1973254" y="4156304"/>
            <a:chExt cx="357720" cy="342192"/>
          </a:xfrm>
        </p:grpSpPr>
        <p:sp>
          <p:nvSpPr>
            <p:cNvPr id="9752" name="Google Shape;9752;p74"/>
            <p:cNvSpPr/>
            <p:nvPr/>
          </p:nvSpPr>
          <p:spPr>
            <a:xfrm>
              <a:off x="2129044" y="4156304"/>
              <a:ext cx="18926" cy="97964"/>
            </a:xfrm>
            <a:custGeom>
              <a:rect b="b" l="l" r="r" t="t"/>
              <a:pathLst>
                <a:path extrusionOk="0" h="3085" w="596">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74"/>
            <p:cNvSpPr/>
            <p:nvPr/>
          </p:nvSpPr>
          <p:spPr>
            <a:xfrm>
              <a:off x="2174771" y="4156304"/>
              <a:ext cx="18958" cy="97964"/>
            </a:xfrm>
            <a:custGeom>
              <a:rect b="b" l="l" r="r" t="t"/>
              <a:pathLst>
                <a:path extrusionOk="0" h="3085" w="597">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74"/>
            <p:cNvSpPr/>
            <p:nvPr/>
          </p:nvSpPr>
          <p:spPr>
            <a:xfrm>
              <a:off x="1992529" y="4460644"/>
              <a:ext cx="338445" cy="37852"/>
            </a:xfrm>
            <a:custGeom>
              <a:rect b="b" l="l" r="r" t="t"/>
              <a:pathLst>
                <a:path extrusionOk="0" h="1192" w="10658">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74"/>
            <p:cNvSpPr/>
            <p:nvPr/>
          </p:nvSpPr>
          <p:spPr>
            <a:xfrm>
              <a:off x="1996340" y="4288627"/>
              <a:ext cx="60525" cy="69226"/>
            </a:xfrm>
            <a:custGeom>
              <a:rect b="b" l="l" r="r" t="t"/>
              <a:pathLst>
                <a:path extrusionOk="0" h="2180" w="1906">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74"/>
            <p:cNvSpPr/>
            <p:nvPr/>
          </p:nvSpPr>
          <p:spPr>
            <a:xfrm>
              <a:off x="1973254" y="4265954"/>
              <a:ext cx="306658" cy="184147"/>
            </a:xfrm>
            <a:custGeom>
              <a:rect b="b" l="l" r="r" t="t"/>
              <a:pathLst>
                <a:path extrusionOk="0" h="5799" w="9657">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74"/>
            <p:cNvSpPr/>
            <p:nvPr/>
          </p:nvSpPr>
          <p:spPr>
            <a:xfrm>
              <a:off x="2155877" y="4319620"/>
              <a:ext cx="93423" cy="99488"/>
            </a:xfrm>
            <a:custGeom>
              <a:rect b="b" l="l" r="r" t="t"/>
              <a:pathLst>
                <a:path extrusionOk="0" h="3133" w="2942">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8" name="Google Shape;9758;p74"/>
          <p:cNvGrpSpPr/>
          <p:nvPr/>
        </p:nvGrpSpPr>
        <p:grpSpPr>
          <a:xfrm>
            <a:off x="2523759" y="4135505"/>
            <a:ext cx="341049" cy="340318"/>
            <a:chOff x="2523759" y="4135505"/>
            <a:chExt cx="341049" cy="340318"/>
          </a:xfrm>
        </p:grpSpPr>
        <p:sp>
          <p:nvSpPr>
            <p:cNvPr id="9759" name="Google Shape;9759;p74"/>
            <p:cNvSpPr/>
            <p:nvPr/>
          </p:nvSpPr>
          <p:spPr>
            <a:xfrm>
              <a:off x="2523759" y="4135505"/>
              <a:ext cx="341049" cy="340318"/>
            </a:xfrm>
            <a:custGeom>
              <a:rect b="b" l="l" r="r" t="t"/>
              <a:pathLst>
                <a:path extrusionOk="0" h="10717" w="1074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74"/>
            <p:cNvSpPr/>
            <p:nvPr/>
          </p:nvSpPr>
          <p:spPr>
            <a:xfrm>
              <a:off x="2561547" y="4278815"/>
              <a:ext cx="36709" cy="37058"/>
            </a:xfrm>
            <a:custGeom>
              <a:rect b="b" l="l" r="r" t="t"/>
              <a:pathLst>
                <a:path extrusionOk="0" h="1167" w="1156">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1" name="Google Shape;9761;p74"/>
          <p:cNvGrpSpPr/>
          <p:nvPr/>
        </p:nvGrpSpPr>
        <p:grpSpPr>
          <a:xfrm>
            <a:off x="3040603" y="4130360"/>
            <a:ext cx="392079" cy="350353"/>
            <a:chOff x="3040603" y="4130360"/>
            <a:chExt cx="392079" cy="350353"/>
          </a:xfrm>
        </p:grpSpPr>
        <p:sp>
          <p:nvSpPr>
            <p:cNvPr id="9762" name="Google Shape;9762;p74"/>
            <p:cNvSpPr/>
            <p:nvPr/>
          </p:nvSpPr>
          <p:spPr>
            <a:xfrm>
              <a:off x="3081059" y="4144523"/>
              <a:ext cx="62780" cy="66241"/>
            </a:xfrm>
            <a:custGeom>
              <a:rect b="b" l="l" r="r" t="t"/>
              <a:pathLst>
                <a:path extrusionOk="0" h="2086" w="1977">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74"/>
            <p:cNvSpPr/>
            <p:nvPr/>
          </p:nvSpPr>
          <p:spPr>
            <a:xfrm>
              <a:off x="3040603" y="4192981"/>
              <a:ext cx="58620" cy="55222"/>
            </a:xfrm>
            <a:custGeom>
              <a:rect b="b" l="l" r="r" t="t"/>
              <a:pathLst>
                <a:path extrusionOk="0" h="1739" w="1846">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74"/>
            <p:cNvSpPr/>
            <p:nvPr/>
          </p:nvSpPr>
          <p:spPr>
            <a:xfrm>
              <a:off x="3147967" y="4130360"/>
              <a:ext cx="55984" cy="69067"/>
            </a:xfrm>
            <a:custGeom>
              <a:rect b="b" l="l" r="r" t="t"/>
              <a:pathLst>
                <a:path extrusionOk="0" h="2175" w="1763">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74"/>
            <p:cNvSpPr/>
            <p:nvPr/>
          </p:nvSpPr>
          <p:spPr>
            <a:xfrm>
              <a:off x="3205443" y="4158082"/>
              <a:ext cx="52586" cy="59890"/>
            </a:xfrm>
            <a:custGeom>
              <a:rect b="b" l="l" r="r" t="t"/>
              <a:pathLst>
                <a:path extrusionOk="0" h="1886" w="1656">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74"/>
            <p:cNvSpPr/>
            <p:nvPr/>
          </p:nvSpPr>
          <p:spPr>
            <a:xfrm>
              <a:off x="3092777" y="4212002"/>
              <a:ext cx="144453" cy="102759"/>
            </a:xfrm>
            <a:custGeom>
              <a:rect b="b" l="l" r="r" t="t"/>
              <a:pathLst>
                <a:path extrusionOk="0" h="3236" w="4549">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74"/>
            <p:cNvSpPr/>
            <p:nvPr/>
          </p:nvSpPr>
          <p:spPr>
            <a:xfrm>
              <a:off x="3283307" y="4290469"/>
              <a:ext cx="55254" cy="70782"/>
            </a:xfrm>
            <a:custGeom>
              <a:rect b="b" l="l" r="r" t="t"/>
              <a:pathLst>
                <a:path extrusionOk="0" h="2229" w="174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74"/>
            <p:cNvSpPr/>
            <p:nvPr/>
          </p:nvSpPr>
          <p:spPr>
            <a:xfrm>
              <a:off x="3221702" y="4306728"/>
              <a:ext cx="54460" cy="62462"/>
            </a:xfrm>
            <a:custGeom>
              <a:rect b="b" l="l" r="r" t="t"/>
              <a:pathLst>
                <a:path extrusionOk="0" h="1967" w="1715">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74"/>
            <p:cNvSpPr/>
            <p:nvPr/>
          </p:nvSpPr>
          <p:spPr>
            <a:xfrm>
              <a:off x="3333606" y="4316667"/>
              <a:ext cx="66940" cy="62748"/>
            </a:xfrm>
            <a:custGeom>
              <a:rect b="b" l="l" r="r" t="t"/>
              <a:pathLst>
                <a:path extrusionOk="0" h="1976" w="2108">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74"/>
            <p:cNvSpPr/>
            <p:nvPr/>
          </p:nvSpPr>
          <p:spPr>
            <a:xfrm>
              <a:off x="3371046" y="4372587"/>
              <a:ext cx="61636" cy="51792"/>
            </a:xfrm>
            <a:custGeom>
              <a:rect b="b" l="l" r="r" t="t"/>
              <a:pathLst>
                <a:path extrusionOk="0" h="1631" w="1941">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74"/>
            <p:cNvSpPr/>
            <p:nvPr/>
          </p:nvSpPr>
          <p:spPr>
            <a:xfrm>
              <a:off x="3227735" y="4370904"/>
              <a:ext cx="142961" cy="109809"/>
            </a:xfrm>
            <a:custGeom>
              <a:rect b="b" l="l" r="r" t="t"/>
              <a:pathLst>
                <a:path extrusionOk="0" h="3458" w="4502">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2" name="Google Shape;9772;p74"/>
          <p:cNvGrpSpPr/>
          <p:nvPr/>
        </p:nvGrpSpPr>
        <p:grpSpPr>
          <a:xfrm>
            <a:off x="3662144" y="4135505"/>
            <a:ext cx="232955" cy="340318"/>
            <a:chOff x="3662144" y="4135505"/>
            <a:chExt cx="232955" cy="340318"/>
          </a:xfrm>
        </p:grpSpPr>
        <p:sp>
          <p:nvSpPr>
            <p:cNvPr id="9773" name="Google Shape;9773;p74"/>
            <p:cNvSpPr/>
            <p:nvPr/>
          </p:nvSpPr>
          <p:spPr>
            <a:xfrm>
              <a:off x="3662144" y="4135505"/>
              <a:ext cx="163761" cy="340318"/>
            </a:xfrm>
            <a:custGeom>
              <a:rect b="b" l="l" r="r" t="t"/>
              <a:pathLst>
                <a:path extrusionOk="0" h="10717" w="5157">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74"/>
            <p:cNvSpPr/>
            <p:nvPr/>
          </p:nvSpPr>
          <p:spPr>
            <a:xfrm>
              <a:off x="3689771" y="4162719"/>
              <a:ext cx="109650" cy="285859"/>
            </a:xfrm>
            <a:custGeom>
              <a:rect b="b" l="l" r="r" t="t"/>
              <a:pathLst>
                <a:path extrusionOk="0" h="9002" w="3453">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74"/>
            <p:cNvSpPr/>
            <p:nvPr/>
          </p:nvSpPr>
          <p:spPr>
            <a:xfrm>
              <a:off x="3838352" y="4182375"/>
              <a:ext cx="56746" cy="94947"/>
            </a:xfrm>
            <a:custGeom>
              <a:rect b="b" l="l" r="r" t="t"/>
              <a:pathLst>
                <a:path extrusionOk="0" h="2990" w="1787">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74"/>
            <p:cNvSpPr/>
            <p:nvPr/>
          </p:nvSpPr>
          <p:spPr>
            <a:xfrm>
              <a:off x="3813012" y="4151763"/>
              <a:ext cx="32930" cy="32930"/>
            </a:xfrm>
            <a:custGeom>
              <a:rect b="b" l="l" r="r" t="t"/>
              <a:pathLst>
                <a:path extrusionOk="0" h="1037" w="1037">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7" name="Google Shape;9777;p74"/>
          <p:cNvGrpSpPr/>
          <p:nvPr/>
        </p:nvGrpSpPr>
        <p:grpSpPr>
          <a:xfrm>
            <a:off x="4149138" y="4121151"/>
            <a:ext cx="344065" cy="368644"/>
            <a:chOff x="4149138" y="4121151"/>
            <a:chExt cx="344065" cy="368644"/>
          </a:xfrm>
        </p:grpSpPr>
        <p:sp>
          <p:nvSpPr>
            <p:cNvPr id="9778" name="Google Shape;9778;p74"/>
            <p:cNvSpPr/>
            <p:nvPr/>
          </p:nvSpPr>
          <p:spPr>
            <a:xfrm>
              <a:off x="4205853" y="4182724"/>
              <a:ext cx="225746" cy="307071"/>
            </a:xfrm>
            <a:custGeom>
              <a:rect b="b" l="l" r="r" t="t"/>
              <a:pathLst>
                <a:path extrusionOk="0" h="9670" w="7109">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74"/>
            <p:cNvSpPr/>
            <p:nvPr/>
          </p:nvSpPr>
          <p:spPr>
            <a:xfrm>
              <a:off x="4444777" y="4287484"/>
              <a:ext cx="48426" cy="11400"/>
            </a:xfrm>
            <a:custGeom>
              <a:rect b="b" l="l" r="r" t="t"/>
              <a:pathLst>
                <a:path extrusionOk="0" h="359" w="1525">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74"/>
            <p:cNvSpPr/>
            <p:nvPr/>
          </p:nvSpPr>
          <p:spPr>
            <a:xfrm>
              <a:off x="4149138" y="4287484"/>
              <a:ext cx="48426" cy="11400"/>
            </a:xfrm>
            <a:custGeom>
              <a:rect b="b" l="l" r="r" t="t"/>
              <a:pathLst>
                <a:path extrusionOk="0" h="359" w="1525">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74"/>
            <p:cNvSpPr/>
            <p:nvPr/>
          </p:nvSpPr>
          <p:spPr>
            <a:xfrm>
              <a:off x="4315471" y="4121151"/>
              <a:ext cx="11400" cy="48045"/>
            </a:xfrm>
            <a:custGeom>
              <a:rect b="b" l="l" r="r" t="t"/>
              <a:pathLst>
                <a:path extrusionOk="0" h="1513" w="359">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74"/>
            <p:cNvSpPr/>
            <p:nvPr/>
          </p:nvSpPr>
          <p:spPr>
            <a:xfrm>
              <a:off x="4378632" y="4159575"/>
              <a:ext cx="22705" cy="27754"/>
            </a:xfrm>
            <a:custGeom>
              <a:rect b="b" l="l" r="r" t="t"/>
              <a:pathLst>
                <a:path extrusionOk="0" h="874" w="715">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74"/>
            <p:cNvSpPr/>
            <p:nvPr/>
          </p:nvSpPr>
          <p:spPr>
            <a:xfrm>
              <a:off x="4240243" y="4399103"/>
              <a:ext cx="22705" cy="27563"/>
            </a:xfrm>
            <a:custGeom>
              <a:rect b="b" l="l" r="r" t="t"/>
              <a:pathLst>
                <a:path extrusionOk="0" h="868" w="715">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74"/>
            <p:cNvSpPr/>
            <p:nvPr/>
          </p:nvSpPr>
          <p:spPr>
            <a:xfrm>
              <a:off x="4240243" y="4159130"/>
              <a:ext cx="22705" cy="28198"/>
            </a:xfrm>
            <a:custGeom>
              <a:rect b="b" l="l" r="r" t="t"/>
              <a:pathLst>
                <a:path extrusionOk="0" h="888" w="715">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74"/>
            <p:cNvSpPr/>
            <p:nvPr/>
          </p:nvSpPr>
          <p:spPr>
            <a:xfrm>
              <a:off x="4378632" y="4399230"/>
              <a:ext cx="22705" cy="28198"/>
            </a:xfrm>
            <a:custGeom>
              <a:rect b="b" l="l" r="r" t="t"/>
              <a:pathLst>
                <a:path extrusionOk="0" h="888" w="715">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74"/>
            <p:cNvSpPr/>
            <p:nvPr/>
          </p:nvSpPr>
          <p:spPr>
            <a:xfrm>
              <a:off x="4426264" y="4351851"/>
              <a:ext cx="29532" cy="21117"/>
            </a:xfrm>
            <a:custGeom>
              <a:rect b="b" l="l" r="r" t="t"/>
              <a:pathLst>
                <a:path extrusionOk="0" h="665" w="93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74"/>
            <p:cNvSpPr/>
            <p:nvPr/>
          </p:nvSpPr>
          <p:spPr>
            <a:xfrm>
              <a:off x="4186196" y="4213463"/>
              <a:ext cx="29500" cy="21117"/>
            </a:xfrm>
            <a:custGeom>
              <a:rect b="b" l="l" r="r" t="t"/>
              <a:pathLst>
                <a:path extrusionOk="0" h="665" w="929">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74"/>
            <p:cNvSpPr/>
            <p:nvPr/>
          </p:nvSpPr>
          <p:spPr>
            <a:xfrm>
              <a:off x="4425883" y="4213590"/>
              <a:ext cx="29913" cy="21371"/>
            </a:xfrm>
            <a:custGeom>
              <a:rect b="b" l="l" r="r" t="t"/>
              <a:pathLst>
                <a:path extrusionOk="0" h="673" w="942">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74"/>
            <p:cNvSpPr/>
            <p:nvPr/>
          </p:nvSpPr>
          <p:spPr>
            <a:xfrm>
              <a:off x="4186196" y="4351978"/>
              <a:ext cx="29500" cy="21371"/>
            </a:xfrm>
            <a:custGeom>
              <a:rect b="b" l="l" r="r" t="t"/>
              <a:pathLst>
                <a:path extrusionOk="0" h="673" w="929">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90" name="Google Shape;9790;p74"/>
          <p:cNvSpPr/>
          <p:nvPr/>
        </p:nvSpPr>
        <p:spPr>
          <a:xfrm>
            <a:off x="4692054" y="4135409"/>
            <a:ext cx="344097" cy="340033"/>
          </a:xfrm>
          <a:custGeom>
            <a:rect b="b" l="l" r="r" t="t"/>
            <a:pathLst>
              <a:path extrusionOk="0" h="10708" w="10836">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91" name="Google Shape;9791;p74"/>
          <p:cNvGrpSpPr/>
          <p:nvPr/>
        </p:nvGrpSpPr>
        <p:grpSpPr>
          <a:xfrm>
            <a:off x="5206262" y="4174817"/>
            <a:ext cx="397763" cy="262804"/>
            <a:chOff x="5206262" y="4174817"/>
            <a:chExt cx="397763" cy="262804"/>
          </a:xfrm>
        </p:grpSpPr>
        <p:sp>
          <p:nvSpPr>
            <p:cNvPr id="9792" name="Google Shape;9792;p74"/>
            <p:cNvSpPr/>
            <p:nvPr/>
          </p:nvSpPr>
          <p:spPr>
            <a:xfrm>
              <a:off x="5206262" y="4177104"/>
              <a:ext cx="397763" cy="260518"/>
            </a:xfrm>
            <a:custGeom>
              <a:rect b="b" l="l" r="r" t="t"/>
              <a:pathLst>
                <a:path extrusionOk="0" h="8204" w="12526">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74"/>
            <p:cNvSpPr/>
            <p:nvPr/>
          </p:nvSpPr>
          <p:spPr>
            <a:xfrm>
              <a:off x="5434231" y="4174817"/>
              <a:ext cx="167539" cy="70369"/>
            </a:xfrm>
            <a:custGeom>
              <a:rect b="b" l="l" r="r" t="t"/>
              <a:pathLst>
                <a:path extrusionOk="0" h="2216" w="5276">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74"/>
            <p:cNvSpPr/>
            <p:nvPr/>
          </p:nvSpPr>
          <p:spPr>
            <a:xfrm>
              <a:off x="5360877" y="4298852"/>
              <a:ext cx="15147" cy="15147"/>
            </a:xfrm>
            <a:custGeom>
              <a:rect b="b" l="l" r="r" t="t"/>
              <a:pathLst>
                <a:path extrusionOk="0" h="477" w="477">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74"/>
            <p:cNvSpPr/>
            <p:nvPr/>
          </p:nvSpPr>
          <p:spPr>
            <a:xfrm>
              <a:off x="5329503" y="4298852"/>
              <a:ext cx="15147" cy="15147"/>
            </a:xfrm>
            <a:custGeom>
              <a:rect b="b" l="l" r="r" t="t"/>
              <a:pathLst>
                <a:path extrusionOk="0" h="477" w="477">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74"/>
            <p:cNvSpPr/>
            <p:nvPr/>
          </p:nvSpPr>
          <p:spPr>
            <a:xfrm>
              <a:off x="5298511" y="4299202"/>
              <a:ext cx="14766" cy="15179"/>
            </a:xfrm>
            <a:custGeom>
              <a:rect b="b" l="l" r="r" t="t"/>
              <a:pathLst>
                <a:path extrusionOk="0" h="478" w="465">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74"/>
            <p:cNvSpPr/>
            <p:nvPr/>
          </p:nvSpPr>
          <p:spPr>
            <a:xfrm>
              <a:off x="5267137" y="4298852"/>
              <a:ext cx="15147" cy="15147"/>
            </a:xfrm>
            <a:custGeom>
              <a:rect b="b" l="l" r="r" t="t"/>
              <a:pathLst>
                <a:path extrusionOk="0" h="477" w="477">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74"/>
            <p:cNvSpPr/>
            <p:nvPr/>
          </p:nvSpPr>
          <p:spPr>
            <a:xfrm>
              <a:off x="5492470" y="4298852"/>
              <a:ext cx="15147" cy="15147"/>
            </a:xfrm>
            <a:custGeom>
              <a:rect b="b" l="l" r="r" t="t"/>
              <a:pathLst>
                <a:path extrusionOk="0" h="477" w="477">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9" name="Google Shape;9799;p74"/>
          <p:cNvGrpSpPr/>
          <p:nvPr/>
        </p:nvGrpSpPr>
        <p:grpSpPr>
          <a:xfrm>
            <a:off x="5727616" y="4204699"/>
            <a:ext cx="440505" cy="290018"/>
            <a:chOff x="5727616" y="4204699"/>
            <a:chExt cx="440505" cy="290018"/>
          </a:xfrm>
        </p:grpSpPr>
        <p:sp>
          <p:nvSpPr>
            <p:cNvPr id="9800" name="Google Shape;9800;p74"/>
            <p:cNvSpPr/>
            <p:nvPr/>
          </p:nvSpPr>
          <p:spPr>
            <a:xfrm>
              <a:off x="5727616" y="4204699"/>
              <a:ext cx="440505" cy="290018"/>
            </a:xfrm>
            <a:custGeom>
              <a:rect b="b" l="l" r="r" t="t"/>
              <a:pathLst>
                <a:path extrusionOk="0" h="9133" w="13872">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74"/>
            <p:cNvSpPr/>
            <p:nvPr/>
          </p:nvSpPr>
          <p:spPr>
            <a:xfrm>
              <a:off x="5779789" y="4416409"/>
              <a:ext cx="52205" cy="51475"/>
            </a:xfrm>
            <a:custGeom>
              <a:rect b="b" l="l" r="r" t="t"/>
              <a:pathLst>
                <a:path extrusionOk="0" h="1621" w="1644">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74"/>
            <p:cNvSpPr/>
            <p:nvPr/>
          </p:nvSpPr>
          <p:spPr>
            <a:xfrm>
              <a:off x="6048627" y="4416409"/>
              <a:ext cx="52205" cy="51856"/>
            </a:xfrm>
            <a:custGeom>
              <a:rect b="b" l="l" r="r" t="t"/>
              <a:pathLst>
                <a:path extrusionOk="0" h="1633" w="1644">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74"/>
            <p:cNvSpPr/>
            <p:nvPr/>
          </p:nvSpPr>
          <p:spPr>
            <a:xfrm>
              <a:off x="6000995" y="4365379"/>
              <a:ext cx="122892" cy="58016"/>
            </a:xfrm>
            <a:custGeom>
              <a:rect b="b" l="l" r="r" t="t"/>
              <a:pathLst>
                <a:path extrusionOk="0" h="1827" w="387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74"/>
            <p:cNvSpPr/>
            <p:nvPr/>
          </p:nvSpPr>
          <p:spPr>
            <a:xfrm>
              <a:off x="5816847" y="4230039"/>
              <a:ext cx="124797" cy="193610"/>
            </a:xfrm>
            <a:custGeom>
              <a:rect b="b" l="l" r="r" t="t"/>
              <a:pathLst>
                <a:path extrusionOk="0" h="6097" w="393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74"/>
            <p:cNvSpPr/>
            <p:nvPr/>
          </p:nvSpPr>
          <p:spPr>
            <a:xfrm>
              <a:off x="5954474" y="4230039"/>
              <a:ext cx="120256" cy="102854"/>
            </a:xfrm>
            <a:custGeom>
              <a:rect b="b" l="l" r="r" t="t"/>
              <a:pathLst>
                <a:path extrusionOk="0" h="3239" w="3787">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74"/>
            <p:cNvSpPr/>
            <p:nvPr/>
          </p:nvSpPr>
          <p:spPr>
            <a:xfrm>
              <a:off x="5876198" y="4333243"/>
              <a:ext cx="39376" cy="13274"/>
            </a:xfrm>
            <a:custGeom>
              <a:rect b="b" l="l" r="r" t="t"/>
              <a:pathLst>
                <a:path extrusionOk="0" h="418" w="124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74"/>
            <p:cNvSpPr/>
            <p:nvPr/>
          </p:nvSpPr>
          <p:spPr>
            <a:xfrm>
              <a:off x="5979433" y="4333243"/>
              <a:ext cx="39344" cy="13274"/>
            </a:xfrm>
            <a:custGeom>
              <a:rect b="b" l="l" r="r" t="t"/>
              <a:pathLst>
                <a:path extrusionOk="0" h="418" w="1239">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8" name="Google Shape;9808;p74"/>
          <p:cNvGrpSpPr/>
          <p:nvPr/>
        </p:nvGrpSpPr>
        <p:grpSpPr>
          <a:xfrm>
            <a:off x="6410063" y="4135124"/>
            <a:ext cx="159950" cy="364516"/>
            <a:chOff x="6410063" y="4135124"/>
            <a:chExt cx="159950" cy="364516"/>
          </a:xfrm>
        </p:grpSpPr>
        <p:sp>
          <p:nvSpPr>
            <p:cNvPr id="9809" name="Google Shape;9809;p74"/>
            <p:cNvSpPr/>
            <p:nvPr/>
          </p:nvSpPr>
          <p:spPr>
            <a:xfrm>
              <a:off x="6493991" y="4299202"/>
              <a:ext cx="36328" cy="200438"/>
            </a:xfrm>
            <a:custGeom>
              <a:rect b="b" l="l" r="r" t="t"/>
              <a:pathLst>
                <a:path extrusionOk="0" h="6312" w="1144">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74"/>
            <p:cNvSpPr/>
            <p:nvPr/>
          </p:nvSpPr>
          <p:spPr>
            <a:xfrm>
              <a:off x="6454297" y="4135124"/>
              <a:ext cx="71099" cy="71131"/>
            </a:xfrm>
            <a:custGeom>
              <a:rect b="b" l="l" r="r" t="t"/>
              <a:pathLst>
                <a:path extrusionOk="0" h="2240" w="2239">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74"/>
            <p:cNvSpPr/>
            <p:nvPr/>
          </p:nvSpPr>
          <p:spPr>
            <a:xfrm>
              <a:off x="6410063" y="4252712"/>
              <a:ext cx="94566" cy="246927"/>
            </a:xfrm>
            <a:custGeom>
              <a:rect b="b" l="l" r="r" t="t"/>
              <a:pathLst>
                <a:path extrusionOk="0" h="7776" w="2978">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74"/>
            <p:cNvSpPr/>
            <p:nvPr/>
          </p:nvSpPr>
          <p:spPr>
            <a:xfrm>
              <a:off x="6410063" y="4212638"/>
              <a:ext cx="159950" cy="150519"/>
            </a:xfrm>
            <a:custGeom>
              <a:rect b="b" l="l" r="r" t="t"/>
              <a:pathLst>
                <a:path extrusionOk="0" h="4740" w="5037">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3" name="Google Shape;9813;p74"/>
          <p:cNvGrpSpPr/>
          <p:nvPr/>
        </p:nvGrpSpPr>
        <p:grpSpPr>
          <a:xfrm>
            <a:off x="6924652" y="4135505"/>
            <a:ext cx="214378" cy="364135"/>
            <a:chOff x="6924652" y="4135505"/>
            <a:chExt cx="214378" cy="364135"/>
          </a:xfrm>
        </p:grpSpPr>
        <p:sp>
          <p:nvSpPr>
            <p:cNvPr id="9814" name="Google Shape;9814;p74"/>
            <p:cNvSpPr/>
            <p:nvPr/>
          </p:nvSpPr>
          <p:spPr>
            <a:xfrm>
              <a:off x="6996482" y="4135505"/>
              <a:ext cx="70718" cy="71099"/>
            </a:xfrm>
            <a:custGeom>
              <a:rect b="b" l="l" r="r" t="t"/>
              <a:pathLst>
                <a:path extrusionOk="0" h="2239" w="2227">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74"/>
            <p:cNvSpPr/>
            <p:nvPr/>
          </p:nvSpPr>
          <p:spPr>
            <a:xfrm>
              <a:off x="7018012" y="4345183"/>
              <a:ext cx="88882" cy="154456"/>
            </a:xfrm>
            <a:custGeom>
              <a:rect b="b" l="l" r="r" t="t"/>
              <a:pathLst>
                <a:path extrusionOk="0" h="4864" w="2799">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74"/>
            <p:cNvSpPr/>
            <p:nvPr/>
          </p:nvSpPr>
          <p:spPr>
            <a:xfrm>
              <a:off x="6948850" y="4212638"/>
              <a:ext cx="190181" cy="149884"/>
            </a:xfrm>
            <a:custGeom>
              <a:rect b="b" l="l" r="r" t="t"/>
              <a:pathLst>
                <a:path extrusionOk="0" h="4720" w="5989">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74"/>
            <p:cNvSpPr/>
            <p:nvPr/>
          </p:nvSpPr>
          <p:spPr>
            <a:xfrm>
              <a:off x="6924652" y="4252331"/>
              <a:ext cx="103617" cy="245815"/>
            </a:xfrm>
            <a:custGeom>
              <a:rect b="b" l="l" r="r" t="t"/>
              <a:pathLst>
                <a:path extrusionOk="0" h="7741" w="3263">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8" name="Google Shape;9818;p74"/>
          <p:cNvGrpSpPr/>
          <p:nvPr/>
        </p:nvGrpSpPr>
        <p:grpSpPr>
          <a:xfrm>
            <a:off x="7384751" y="4147984"/>
            <a:ext cx="380012" cy="351274"/>
            <a:chOff x="7384751" y="4147984"/>
            <a:chExt cx="380012" cy="351274"/>
          </a:xfrm>
        </p:grpSpPr>
        <p:sp>
          <p:nvSpPr>
            <p:cNvPr id="9819" name="Google Shape;9819;p74"/>
            <p:cNvSpPr/>
            <p:nvPr/>
          </p:nvSpPr>
          <p:spPr>
            <a:xfrm>
              <a:off x="7385513" y="4225879"/>
              <a:ext cx="379250" cy="273379"/>
            </a:xfrm>
            <a:custGeom>
              <a:rect b="b" l="l" r="r" t="t"/>
              <a:pathLst>
                <a:path extrusionOk="0" h="8609" w="11943">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74"/>
            <p:cNvSpPr/>
            <p:nvPr/>
          </p:nvSpPr>
          <p:spPr>
            <a:xfrm>
              <a:off x="7384751" y="4147984"/>
              <a:ext cx="380012" cy="228382"/>
            </a:xfrm>
            <a:custGeom>
              <a:rect b="b" l="l" r="r" t="t"/>
              <a:pathLst>
                <a:path extrusionOk="0" h="7192" w="11967">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74"/>
            <p:cNvSpPr/>
            <p:nvPr/>
          </p:nvSpPr>
          <p:spPr>
            <a:xfrm>
              <a:off x="7507642" y="4228134"/>
              <a:ext cx="37852" cy="37852"/>
            </a:xfrm>
            <a:custGeom>
              <a:rect b="b" l="l" r="r" t="t"/>
              <a:pathLst>
                <a:path extrusionOk="0" h="1192" w="1192">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74"/>
            <p:cNvSpPr/>
            <p:nvPr/>
          </p:nvSpPr>
          <p:spPr>
            <a:xfrm>
              <a:off x="7573820" y="4228134"/>
              <a:ext cx="37820" cy="37852"/>
            </a:xfrm>
            <a:custGeom>
              <a:rect b="b" l="l" r="r" t="t"/>
              <a:pathLst>
                <a:path extrusionOk="0" h="1192" w="1191">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74"/>
            <p:cNvSpPr/>
            <p:nvPr/>
          </p:nvSpPr>
          <p:spPr>
            <a:xfrm>
              <a:off x="7640728" y="4228134"/>
              <a:ext cx="37852" cy="37852"/>
            </a:xfrm>
            <a:custGeom>
              <a:rect b="b" l="l" r="r" t="t"/>
              <a:pathLst>
                <a:path extrusionOk="0" h="1192" w="1192">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24" name="Google Shape;9824;p74"/>
          <p:cNvSpPr txBox="1"/>
          <p:nvPr/>
        </p:nvSpPr>
        <p:spPr>
          <a:xfrm>
            <a:off x="828875" y="1176707"/>
            <a:ext cx="7525800" cy="761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indent="0" lvl="0" marL="0" rtl="0" algn="ctr">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indent="0" lvl="0" marL="0" rtl="0" algn="ctr">
              <a:lnSpc>
                <a:spcPct val="115000"/>
              </a:lnSpc>
              <a:spcBef>
                <a:spcPts val="0"/>
              </a:spcBef>
              <a:spcAft>
                <a:spcPts val="0"/>
              </a:spcAft>
              <a:buNone/>
            </a:pPr>
            <a:r>
              <a:rPr lang="en" sz="1100">
                <a:solidFill>
                  <a:srgbClr val="FFFFFF"/>
                </a:solidFill>
              </a:rPr>
              <a:t>In Google Slides, you can also use </a:t>
            </a:r>
            <a:r>
              <a:rPr lang="en" sz="1100">
                <a:solidFill>
                  <a:srgbClr val="869FB2"/>
                </a:solidFill>
                <a:uFill>
                  <a:noFill/>
                </a:uFill>
                <a:hlinkClick r:id="rId3">
                  <a:extLst>
                    <a:ext uri="{A12FA001-AC4F-418D-AE19-62706E023703}">
                      <ahyp:hlinkClr val="tx"/>
                    </a:ext>
                  </a:extLst>
                </a:hlinkClick>
              </a:rPr>
              <a:t>Flaticon’s extension</a:t>
            </a:r>
            <a:r>
              <a:rPr lang="en" sz="1100">
                <a:solidFill>
                  <a:srgbClr val="FFFFFF"/>
                </a:solidFill>
              </a:rPr>
              <a:t>, allowing you to customize and add even more icons.</a:t>
            </a:r>
            <a:br>
              <a:rPr lang="en" sz="1100">
                <a:solidFill>
                  <a:srgbClr val="435D74"/>
                </a:solidFill>
              </a:rPr>
            </a:br>
            <a:endParaRPr sz="1100">
              <a:solidFill>
                <a:srgbClr val="435D74"/>
              </a:solidFill>
            </a:endParaRPr>
          </a:p>
        </p:txBody>
      </p:sp>
      <p:sp>
        <p:nvSpPr>
          <p:cNvPr id="9825" name="Google Shape;9825;p74"/>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...and our sets of editable icons</a:t>
            </a:r>
            <a:endParaRPr/>
          </a:p>
        </p:txBody>
      </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829" name="Shape 9829"/>
        <p:cNvGrpSpPr/>
        <p:nvPr/>
      </p:nvGrpSpPr>
      <p:grpSpPr>
        <a:xfrm>
          <a:off x="0" y="0"/>
          <a:ext cx="0" cy="0"/>
          <a:chOff x="0" y="0"/>
          <a:chExt cx="0" cy="0"/>
        </a:xfrm>
      </p:grpSpPr>
      <p:grpSp>
        <p:nvGrpSpPr>
          <p:cNvPr id="9830" name="Google Shape;9830;p75"/>
          <p:cNvGrpSpPr/>
          <p:nvPr/>
        </p:nvGrpSpPr>
        <p:grpSpPr>
          <a:xfrm>
            <a:off x="1989449" y="4101269"/>
            <a:ext cx="374774" cy="346073"/>
            <a:chOff x="1989449" y="4282269"/>
            <a:chExt cx="374774" cy="346073"/>
          </a:xfrm>
        </p:grpSpPr>
        <p:sp>
          <p:nvSpPr>
            <p:cNvPr id="9831" name="Google Shape;9831;p75"/>
            <p:cNvSpPr/>
            <p:nvPr/>
          </p:nvSpPr>
          <p:spPr>
            <a:xfrm>
              <a:off x="2067590" y="4506432"/>
              <a:ext cx="78172" cy="70941"/>
            </a:xfrm>
            <a:custGeom>
              <a:rect b="b" l="l" r="r" t="t"/>
              <a:pathLst>
                <a:path extrusionOk="0" h="2227" w="2454">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75"/>
            <p:cNvSpPr/>
            <p:nvPr/>
          </p:nvSpPr>
          <p:spPr>
            <a:xfrm>
              <a:off x="2036117" y="4422972"/>
              <a:ext cx="77790" cy="70973"/>
            </a:xfrm>
            <a:custGeom>
              <a:rect b="b" l="l" r="r" t="t"/>
              <a:pathLst>
                <a:path extrusionOk="0" h="2228" w="2442">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75"/>
            <p:cNvSpPr/>
            <p:nvPr/>
          </p:nvSpPr>
          <p:spPr>
            <a:xfrm>
              <a:off x="2073292" y="4336327"/>
              <a:ext cx="77758" cy="71419"/>
            </a:xfrm>
            <a:custGeom>
              <a:rect b="b" l="l" r="r" t="t"/>
              <a:pathLst>
                <a:path extrusionOk="0" h="2242" w="2441">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75"/>
            <p:cNvSpPr/>
            <p:nvPr/>
          </p:nvSpPr>
          <p:spPr>
            <a:xfrm>
              <a:off x="2181376" y="4334606"/>
              <a:ext cx="126719" cy="117449"/>
            </a:xfrm>
            <a:custGeom>
              <a:rect b="b" l="l" r="r" t="t"/>
              <a:pathLst>
                <a:path extrusionOk="0" h="3687" w="3978">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75"/>
            <p:cNvSpPr/>
            <p:nvPr/>
          </p:nvSpPr>
          <p:spPr>
            <a:xfrm>
              <a:off x="1989449" y="4282269"/>
              <a:ext cx="374774" cy="346073"/>
            </a:xfrm>
            <a:custGeom>
              <a:rect b="b" l="l" r="r" t="t"/>
              <a:pathLst>
                <a:path extrusionOk="0" h="10864" w="11765">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6" name="Google Shape;9836;p75"/>
          <p:cNvGrpSpPr/>
          <p:nvPr/>
        </p:nvGrpSpPr>
        <p:grpSpPr>
          <a:xfrm>
            <a:off x="2487439" y="4099740"/>
            <a:ext cx="198775" cy="348972"/>
            <a:chOff x="2487439" y="4280740"/>
            <a:chExt cx="198775" cy="348972"/>
          </a:xfrm>
        </p:grpSpPr>
        <p:sp>
          <p:nvSpPr>
            <p:cNvPr id="9837" name="Google Shape;9837;p75"/>
            <p:cNvSpPr/>
            <p:nvPr/>
          </p:nvSpPr>
          <p:spPr>
            <a:xfrm>
              <a:off x="2487439" y="4280740"/>
              <a:ext cx="198775" cy="348972"/>
            </a:xfrm>
            <a:custGeom>
              <a:rect b="b" l="l" r="r" t="t"/>
              <a:pathLst>
                <a:path extrusionOk="0" h="10955" w="624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75"/>
            <p:cNvSpPr/>
            <p:nvPr/>
          </p:nvSpPr>
          <p:spPr>
            <a:xfrm>
              <a:off x="2516267" y="4511784"/>
              <a:ext cx="139620" cy="95565"/>
            </a:xfrm>
            <a:custGeom>
              <a:rect b="b" l="l" r="r" t="t"/>
              <a:pathLst>
                <a:path extrusionOk="0" h="3000" w="4383">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75"/>
            <p:cNvSpPr/>
            <p:nvPr/>
          </p:nvSpPr>
          <p:spPr>
            <a:xfrm>
              <a:off x="2518911" y="4385065"/>
              <a:ext cx="134683" cy="105090"/>
            </a:xfrm>
            <a:custGeom>
              <a:rect b="b" l="l" r="r" t="t"/>
              <a:pathLst>
                <a:path extrusionOk="0" h="3299" w="4228">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75"/>
            <p:cNvSpPr/>
            <p:nvPr/>
          </p:nvSpPr>
          <p:spPr>
            <a:xfrm>
              <a:off x="2580742" y="4501113"/>
              <a:ext cx="11786" cy="13315"/>
            </a:xfrm>
            <a:custGeom>
              <a:rect b="b" l="l" r="r" t="t"/>
              <a:pathLst>
                <a:path extrusionOk="0" h="418" w="37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1" name="Google Shape;9841;p75"/>
          <p:cNvGrpSpPr/>
          <p:nvPr/>
        </p:nvGrpSpPr>
        <p:grpSpPr>
          <a:xfrm>
            <a:off x="2810958" y="4092923"/>
            <a:ext cx="353145" cy="361873"/>
            <a:chOff x="2810958" y="4273923"/>
            <a:chExt cx="353145" cy="361873"/>
          </a:xfrm>
        </p:grpSpPr>
        <p:sp>
          <p:nvSpPr>
            <p:cNvPr id="9842" name="Google Shape;9842;p75"/>
            <p:cNvSpPr/>
            <p:nvPr/>
          </p:nvSpPr>
          <p:spPr>
            <a:xfrm>
              <a:off x="2886837" y="4273923"/>
              <a:ext cx="53867" cy="169946"/>
            </a:xfrm>
            <a:custGeom>
              <a:rect b="b" l="l" r="r" t="t"/>
              <a:pathLst>
                <a:path extrusionOk="0" h="5335" w="1691">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75"/>
            <p:cNvSpPr/>
            <p:nvPr/>
          </p:nvSpPr>
          <p:spPr>
            <a:xfrm>
              <a:off x="2815131" y="4273923"/>
              <a:ext cx="57307" cy="279942"/>
            </a:xfrm>
            <a:custGeom>
              <a:rect b="b" l="l" r="r" t="t"/>
              <a:pathLst>
                <a:path extrusionOk="0" h="8788" w="1799">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75"/>
            <p:cNvSpPr/>
            <p:nvPr/>
          </p:nvSpPr>
          <p:spPr>
            <a:xfrm>
              <a:off x="2883396" y="4463173"/>
              <a:ext cx="60333" cy="90691"/>
            </a:xfrm>
            <a:custGeom>
              <a:rect b="b" l="l" r="r" t="t"/>
              <a:pathLst>
                <a:path extrusionOk="0" h="2847" w="1894">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75"/>
            <p:cNvSpPr/>
            <p:nvPr/>
          </p:nvSpPr>
          <p:spPr>
            <a:xfrm>
              <a:off x="2955835" y="4273923"/>
              <a:ext cx="202948" cy="281439"/>
            </a:xfrm>
            <a:custGeom>
              <a:rect b="b" l="l" r="r" t="t"/>
              <a:pathLst>
                <a:path extrusionOk="0" h="8835" w="6371">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75"/>
            <p:cNvSpPr/>
            <p:nvPr/>
          </p:nvSpPr>
          <p:spPr>
            <a:xfrm>
              <a:off x="3098067" y="4511720"/>
              <a:ext cx="29243" cy="10289"/>
            </a:xfrm>
            <a:custGeom>
              <a:rect b="b" l="l" r="r" t="t"/>
              <a:pathLst>
                <a:path extrusionOk="0" h="323" w="918">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75"/>
            <p:cNvSpPr/>
            <p:nvPr/>
          </p:nvSpPr>
          <p:spPr>
            <a:xfrm>
              <a:off x="3115906" y="4497704"/>
              <a:ext cx="10257" cy="10640"/>
            </a:xfrm>
            <a:custGeom>
              <a:rect b="b" l="l" r="r" t="t"/>
              <a:pathLst>
                <a:path extrusionOk="0" h="334" w="322">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75"/>
            <p:cNvSpPr/>
            <p:nvPr/>
          </p:nvSpPr>
          <p:spPr>
            <a:xfrm>
              <a:off x="2810958" y="4563676"/>
              <a:ext cx="353145" cy="72120"/>
            </a:xfrm>
            <a:custGeom>
              <a:rect b="b" l="l" r="r" t="t"/>
              <a:pathLst>
                <a:path extrusionOk="0" h="2264" w="11086">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9" name="Google Shape;9849;p75"/>
          <p:cNvGrpSpPr/>
          <p:nvPr/>
        </p:nvGrpSpPr>
        <p:grpSpPr>
          <a:xfrm>
            <a:off x="6275635" y="4101651"/>
            <a:ext cx="209383" cy="366778"/>
            <a:chOff x="6275635" y="4282651"/>
            <a:chExt cx="209383" cy="366778"/>
          </a:xfrm>
        </p:grpSpPr>
        <p:sp>
          <p:nvSpPr>
            <p:cNvPr id="9850" name="Google Shape;9850;p75"/>
            <p:cNvSpPr/>
            <p:nvPr/>
          </p:nvSpPr>
          <p:spPr>
            <a:xfrm>
              <a:off x="6275635" y="4282651"/>
              <a:ext cx="89162" cy="366778"/>
            </a:xfrm>
            <a:custGeom>
              <a:rect b="b" l="l" r="r" t="t"/>
              <a:pathLst>
                <a:path extrusionOk="0" h="11514" w="2799">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75"/>
            <p:cNvSpPr/>
            <p:nvPr/>
          </p:nvSpPr>
          <p:spPr>
            <a:xfrm>
              <a:off x="6395474" y="4282651"/>
              <a:ext cx="89544" cy="366778"/>
            </a:xfrm>
            <a:custGeom>
              <a:rect b="b" l="l" r="r" t="t"/>
              <a:pathLst>
                <a:path extrusionOk="0" h="11514" w="2811">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2" name="Google Shape;9852;p75"/>
          <p:cNvGrpSpPr/>
          <p:nvPr/>
        </p:nvGrpSpPr>
        <p:grpSpPr>
          <a:xfrm>
            <a:off x="6701186" y="4102033"/>
            <a:ext cx="280292" cy="366396"/>
            <a:chOff x="6701186" y="4283033"/>
            <a:chExt cx="280292" cy="366396"/>
          </a:xfrm>
        </p:grpSpPr>
        <p:sp>
          <p:nvSpPr>
            <p:cNvPr id="9853" name="Google Shape;9853;p75"/>
            <p:cNvSpPr/>
            <p:nvPr/>
          </p:nvSpPr>
          <p:spPr>
            <a:xfrm>
              <a:off x="6772095" y="4345979"/>
              <a:ext cx="209383" cy="302686"/>
            </a:xfrm>
            <a:custGeom>
              <a:rect b="b" l="l" r="r" t="t"/>
              <a:pathLst>
                <a:path extrusionOk="0" h="9502" w="6573">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75"/>
            <p:cNvSpPr/>
            <p:nvPr/>
          </p:nvSpPr>
          <p:spPr>
            <a:xfrm>
              <a:off x="6701186" y="4283033"/>
              <a:ext cx="217347" cy="366396"/>
            </a:xfrm>
            <a:custGeom>
              <a:rect b="b" l="l" r="r" t="t"/>
              <a:pathLst>
                <a:path extrusionOk="0" h="11502" w="6823">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5" name="Google Shape;9855;p75"/>
          <p:cNvGrpSpPr/>
          <p:nvPr/>
        </p:nvGrpSpPr>
        <p:grpSpPr>
          <a:xfrm>
            <a:off x="2609571" y="3643958"/>
            <a:ext cx="373627" cy="347347"/>
            <a:chOff x="2609571" y="3824958"/>
            <a:chExt cx="373627" cy="347347"/>
          </a:xfrm>
        </p:grpSpPr>
        <p:sp>
          <p:nvSpPr>
            <p:cNvPr id="9856" name="Google Shape;9856;p75"/>
            <p:cNvSpPr/>
            <p:nvPr/>
          </p:nvSpPr>
          <p:spPr>
            <a:xfrm>
              <a:off x="2609571" y="3824958"/>
              <a:ext cx="373627" cy="347347"/>
            </a:xfrm>
            <a:custGeom>
              <a:rect b="b" l="l" r="r" t="t"/>
              <a:pathLst>
                <a:path extrusionOk="0" h="10904" w="11729">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75"/>
            <p:cNvSpPr/>
            <p:nvPr/>
          </p:nvSpPr>
          <p:spPr>
            <a:xfrm>
              <a:off x="2735494" y="3933329"/>
              <a:ext cx="72088" cy="72088"/>
            </a:xfrm>
            <a:custGeom>
              <a:rect b="b" l="l" r="r" t="t"/>
              <a:pathLst>
                <a:path extrusionOk="0" h="2263" w="2263">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58" name="Google Shape;9858;p75"/>
          <p:cNvSpPr/>
          <p:nvPr/>
        </p:nvSpPr>
        <p:spPr>
          <a:xfrm>
            <a:off x="1288576" y="3641410"/>
            <a:ext cx="363370" cy="351456"/>
          </a:xfrm>
          <a:custGeom>
            <a:rect b="b" l="l" r="r" t="t"/>
            <a:pathLst>
              <a:path extrusionOk="0" h="11033" w="11407">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59" name="Google Shape;9859;p75"/>
          <p:cNvGrpSpPr/>
          <p:nvPr/>
        </p:nvGrpSpPr>
        <p:grpSpPr>
          <a:xfrm>
            <a:off x="916127" y="3626056"/>
            <a:ext cx="221902" cy="380795"/>
            <a:chOff x="916127" y="3807056"/>
            <a:chExt cx="221902" cy="380795"/>
          </a:xfrm>
        </p:grpSpPr>
        <p:sp>
          <p:nvSpPr>
            <p:cNvPr id="9860" name="Google Shape;9860;p75"/>
            <p:cNvSpPr/>
            <p:nvPr/>
          </p:nvSpPr>
          <p:spPr>
            <a:xfrm>
              <a:off x="916127" y="3807056"/>
              <a:ext cx="221902" cy="380795"/>
            </a:xfrm>
            <a:custGeom>
              <a:rect b="b" l="l" r="r" t="t"/>
              <a:pathLst>
                <a:path extrusionOk="0" h="11954" w="6966">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75"/>
            <p:cNvSpPr/>
            <p:nvPr/>
          </p:nvSpPr>
          <p:spPr>
            <a:xfrm>
              <a:off x="969580" y="3869746"/>
              <a:ext cx="110792" cy="102955"/>
            </a:xfrm>
            <a:custGeom>
              <a:rect b="b" l="l" r="r" t="t"/>
              <a:pathLst>
                <a:path extrusionOk="0" h="3232" w="3478">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75"/>
            <p:cNvSpPr/>
            <p:nvPr/>
          </p:nvSpPr>
          <p:spPr>
            <a:xfrm>
              <a:off x="982863" y="4127517"/>
              <a:ext cx="88015" cy="11404"/>
            </a:xfrm>
            <a:custGeom>
              <a:rect b="b" l="l" r="r" t="t"/>
              <a:pathLst>
                <a:path extrusionOk="0" h="358" w="2763">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75"/>
            <p:cNvSpPr/>
            <p:nvPr/>
          </p:nvSpPr>
          <p:spPr>
            <a:xfrm>
              <a:off x="982863" y="4152173"/>
              <a:ext cx="88015" cy="11404"/>
            </a:xfrm>
            <a:custGeom>
              <a:rect b="b" l="l" r="r" t="t"/>
              <a:pathLst>
                <a:path extrusionOk="0" h="358" w="2763">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64" name="Google Shape;9864;p75"/>
          <p:cNvSpPr/>
          <p:nvPr/>
        </p:nvSpPr>
        <p:spPr>
          <a:xfrm>
            <a:off x="3136771" y="3642174"/>
            <a:ext cx="224928" cy="349131"/>
          </a:xfrm>
          <a:custGeom>
            <a:rect b="b" l="l" r="r" t="t"/>
            <a:pathLst>
              <a:path extrusionOk="0" h="10960" w="7061">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75"/>
          <p:cNvSpPr/>
          <p:nvPr/>
        </p:nvSpPr>
        <p:spPr>
          <a:xfrm>
            <a:off x="2179465" y="3670048"/>
            <a:ext cx="362255" cy="292811"/>
          </a:xfrm>
          <a:custGeom>
            <a:rect b="b" l="l" r="r" t="t"/>
            <a:pathLst>
              <a:path extrusionOk="0" h="9192" w="11372">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66" name="Google Shape;9866;p75"/>
          <p:cNvGrpSpPr/>
          <p:nvPr/>
        </p:nvGrpSpPr>
        <p:grpSpPr>
          <a:xfrm>
            <a:off x="3513010" y="3635134"/>
            <a:ext cx="362223" cy="361108"/>
            <a:chOff x="3513010" y="3816134"/>
            <a:chExt cx="362223" cy="361108"/>
          </a:xfrm>
        </p:grpSpPr>
        <p:sp>
          <p:nvSpPr>
            <p:cNvPr id="9867" name="Google Shape;9867;p75"/>
            <p:cNvSpPr/>
            <p:nvPr/>
          </p:nvSpPr>
          <p:spPr>
            <a:xfrm>
              <a:off x="3513010" y="3816134"/>
              <a:ext cx="362223" cy="361108"/>
            </a:xfrm>
            <a:custGeom>
              <a:rect b="b" l="l" r="r" t="t"/>
              <a:pathLst>
                <a:path extrusionOk="0" h="11336" w="11371">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75"/>
            <p:cNvSpPr/>
            <p:nvPr/>
          </p:nvSpPr>
          <p:spPr>
            <a:xfrm>
              <a:off x="3618450" y="3879112"/>
              <a:ext cx="157045" cy="24688"/>
            </a:xfrm>
            <a:custGeom>
              <a:rect b="b" l="l" r="r" t="t"/>
              <a:pathLst>
                <a:path extrusionOk="0" h="775" w="493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75"/>
            <p:cNvSpPr/>
            <p:nvPr/>
          </p:nvSpPr>
          <p:spPr>
            <a:xfrm>
              <a:off x="3618450" y="3921192"/>
              <a:ext cx="127834" cy="24688"/>
            </a:xfrm>
            <a:custGeom>
              <a:rect b="b" l="l" r="r" t="t"/>
              <a:pathLst>
                <a:path extrusionOk="0" h="775" w="4013">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75"/>
            <p:cNvSpPr/>
            <p:nvPr/>
          </p:nvSpPr>
          <p:spPr>
            <a:xfrm>
              <a:off x="3617304" y="3962922"/>
              <a:ext cx="98655" cy="24688"/>
            </a:xfrm>
            <a:custGeom>
              <a:rect b="b" l="l" r="r" t="t"/>
              <a:pathLst>
                <a:path extrusionOk="0" h="775" w="3097">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1" name="Google Shape;9871;p75"/>
          <p:cNvGrpSpPr/>
          <p:nvPr/>
        </p:nvGrpSpPr>
        <p:grpSpPr>
          <a:xfrm>
            <a:off x="3950316" y="3639307"/>
            <a:ext cx="369805" cy="353782"/>
            <a:chOff x="3950316" y="3820307"/>
            <a:chExt cx="369805" cy="353782"/>
          </a:xfrm>
        </p:grpSpPr>
        <p:sp>
          <p:nvSpPr>
            <p:cNvPr id="9872" name="Google Shape;9872;p75"/>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75"/>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75"/>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75"/>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6" name="Google Shape;9876;p75"/>
          <p:cNvGrpSpPr/>
          <p:nvPr/>
        </p:nvGrpSpPr>
        <p:grpSpPr>
          <a:xfrm>
            <a:off x="1761909" y="3630961"/>
            <a:ext cx="307974" cy="371716"/>
            <a:chOff x="1761909" y="3811961"/>
            <a:chExt cx="307974" cy="371716"/>
          </a:xfrm>
        </p:grpSpPr>
        <p:sp>
          <p:nvSpPr>
            <p:cNvPr id="9877" name="Google Shape;9877;p75"/>
            <p:cNvSpPr/>
            <p:nvPr/>
          </p:nvSpPr>
          <p:spPr>
            <a:xfrm>
              <a:off x="1761909" y="3811961"/>
              <a:ext cx="307974" cy="371716"/>
            </a:xfrm>
            <a:custGeom>
              <a:rect b="b" l="l" r="r" t="t"/>
              <a:pathLst>
                <a:path extrusionOk="0" h="11669" w="9668">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75"/>
            <p:cNvSpPr/>
            <p:nvPr/>
          </p:nvSpPr>
          <p:spPr>
            <a:xfrm>
              <a:off x="1921566" y="3855953"/>
              <a:ext cx="105854" cy="271213"/>
            </a:xfrm>
            <a:custGeom>
              <a:rect b="b" l="l" r="r" t="t"/>
              <a:pathLst>
                <a:path extrusionOk="0" h="8514" w="3323">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75"/>
            <p:cNvSpPr/>
            <p:nvPr/>
          </p:nvSpPr>
          <p:spPr>
            <a:xfrm>
              <a:off x="1803990" y="3855953"/>
              <a:ext cx="106619" cy="165773"/>
            </a:xfrm>
            <a:custGeom>
              <a:rect b="b" l="l" r="r" t="t"/>
              <a:pathLst>
                <a:path extrusionOk="0" h="5204" w="3347">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75"/>
            <p:cNvSpPr/>
            <p:nvPr/>
          </p:nvSpPr>
          <p:spPr>
            <a:xfrm>
              <a:off x="1824472" y="3932565"/>
              <a:ext cx="63360" cy="11436"/>
            </a:xfrm>
            <a:custGeom>
              <a:rect b="b" l="l" r="r" t="t"/>
              <a:pathLst>
                <a:path extrusionOk="0" h="359" w="1989">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75"/>
            <p:cNvSpPr/>
            <p:nvPr/>
          </p:nvSpPr>
          <p:spPr>
            <a:xfrm>
              <a:off x="1824472" y="3907941"/>
              <a:ext cx="63360" cy="11404"/>
            </a:xfrm>
            <a:custGeom>
              <a:rect b="b" l="l" r="r" t="t"/>
              <a:pathLst>
                <a:path extrusionOk="0" h="358" w="1989">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75"/>
            <p:cNvSpPr/>
            <p:nvPr/>
          </p:nvSpPr>
          <p:spPr>
            <a:xfrm>
              <a:off x="1824472" y="3882903"/>
              <a:ext cx="63360" cy="11404"/>
            </a:xfrm>
            <a:custGeom>
              <a:rect b="b" l="l" r="r" t="t"/>
              <a:pathLst>
                <a:path extrusionOk="0" h="358" w="1989">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75"/>
            <p:cNvSpPr/>
            <p:nvPr/>
          </p:nvSpPr>
          <p:spPr>
            <a:xfrm>
              <a:off x="1824472" y="3957603"/>
              <a:ext cx="63360" cy="11786"/>
            </a:xfrm>
            <a:custGeom>
              <a:rect b="b" l="l" r="r" t="t"/>
              <a:pathLst>
                <a:path extrusionOk="0" h="370" w="1989">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75"/>
            <p:cNvSpPr/>
            <p:nvPr/>
          </p:nvSpPr>
          <p:spPr>
            <a:xfrm>
              <a:off x="1824472" y="3983023"/>
              <a:ext cx="63360" cy="11404"/>
            </a:xfrm>
            <a:custGeom>
              <a:rect b="b" l="l" r="r" t="t"/>
              <a:pathLst>
                <a:path extrusionOk="0" h="358" w="1989">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75"/>
            <p:cNvSpPr/>
            <p:nvPr/>
          </p:nvSpPr>
          <p:spPr>
            <a:xfrm>
              <a:off x="1852919" y="4057372"/>
              <a:ext cx="32269" cy="32269"/>
            </a:xfrm>
            <a:custGeom>
              <a:rect b="b" l="l" r="r" t="t"/>
              <a:pathLst>
                <a:path extrusionOk="0" h="1013" w="1013">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75"/>
            <p:cNvSpPr/>
            <p:nvPr/>
          </p:nvSpPr>
          <p:spPr>
            <a:xfrm>
              <a:off x="1803607" y="4031188"/>
              <a:ext cx="34563" cy="88398"/>
            </a:xfrm>
            <a:custGeom>
              <a:rect b="b" l="l" r="r" t="t"/>
              <a:pathLst>
                <a:path extrusionOk="0" h="2775" w="1085">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7" name="Google Shape;9887;p75"/>
          <p:cNvGrpSpPr/>
          <p:nvPr/>
        </p:nvGrpSpPr>
        <p:grpSpPr>
          <a:xfrm>
            <a:off x="5373342" y="3627935"/>
            <a:ext cx="231395" cy="353145"/>
            <a:chOff x="5373342" y="3808935"/>
            <a:chExt cx="231395" cy="353145"/>
          </a:xfrm>
        </p:grpSpPr>
        <p:sp>
          <p:nvSpPr>
            <p:cNvPr id="9888" name="Google Shape;9888;p75"/>
            <p:cNvSpPr/>
            <p:nvPr/>
          </p:nvSpPr>
          <p:spPr>
            <a:xfrm>
              <a:off x="5422654" y="3832827"/>
              <a:ext cx="132772" cy="114200"/>
            </a:xfrm>
            <a:custGeom>
              <a:rect b="b" l="l" r="r" t="t"/>
              <a:pathLst>
                <a:path extrusionOk="0" h="3585" w="4168">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75"/>
            <p:cNvSpPr/>
            <p:nvPr/>
          </p:nvSpPr>
          <p:spPr>
            <a:xfrm>
              <a:off x="5394590" y="3972415"/>
              <a:ext cx="45139" cy="37557"/>
            </a:xfrm>
            <a:custGeom>
              <a:rect b="b" l="l" r="r" t="t"/>
              <a:pathLst>
                <a:path extrusionOk="0" h="1179" w="1417">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75"/>
            <p:cNvSpPr/>
            <p:nvPr/>
          </p:nvSpPr>
          <p:spPr>
            <a:xfrm>
              <a:off x="5460179" y="3972415"/>
              <a:ext cx="58072" cy="37557"/>
            </a:xfrm>
            <a:custGeom>
              <a:rect b="b" l="l" r="r" t="t"/>
              <a:pathLst>
                <a:path extrusionOk="0" h="1179" w="1823">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75"/>
            <p:cNvSpPr/>
            <p:nvPr/>
          </p:nvSpPr>
          <p:spPr>
            <a:xfrm>
              <a:off x="5538319" y="3972415"/>
              <a:ext cx="45170" cy="37557"/>
            </a:xfrm>
            <a:custGeom>
              <a:rect b="b" l="l" r="r" t="t"/>
              <a:pathLst>
                <a:path extrusionOk="0" h="1179" w="1418">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75"/>
            <p:cNvSpPr/>
            <p:nvPr/>
          </p:nvSpPr>
          <p:spPr>
            <a:xfrm>
              <a:off x="5373342" y="3808935"/>
              <a:ext cx="231395" cy="353145"/>
            </a:xfrm>
            <a:custGeom>
              <a:rect b="b" l="l" r="r" t="t"/>
              <a:pathLst>
                <a:path extrusionOk="0" h="11086" w="7264">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75"/>
            <p:cNvSpPr/>
            <p:nvPr/>
          </p:nvSpPr>
          <p:spPr>
            <a:xfrm>
              <a:off x="5481426" y="4125255"/>
              <a:ext cx="15195" cy="15195"/>
            </a:xfrm>
            <a:custGeom>
              <a:rect b="b" l="l" r="r" t="t"/>
              <a:pathLst>
                <a:path extrusionOk="0" h="477" w="477">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75"/>
            <p:cNvSpPr/>
            <p:nvPr/>
          </p:nvSpPr>
          <p:spPr>
            <a:xfrm>
              <a:off x="5447692" y="3873792"/>
              <a:ext cx="29593" cy="48579"/>
            </a:xfrm>
            <a:custGeom>
              <a:rect b="b" l="l" r="r" t="t"/>
              <a:pathLst>
                <a:path extrusionOk="0" h="1525" w="929">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75"/>
            <p:cNvSpPr/>
            <p:nvPr/>
          </p:nvSpPr>
          <p:spPr>
            <a:xfrm>
              <a:off x="5500762" y="3873792"/>
              <a:ext cx="29625" cy="48579"/>
            </a:xfrm>
            <a:custGeom>
              <a:rect b="b" l="l" r="r" t="t"/>
              <a:pathLst>
                <a:path extrusionOk="0" h="1525" w="93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75"/>
            <p:cNvSpPr/>
            <p:nvPr/>
          </p:nvSpPr>
          <p:spPr>
            <a:xfrm>
              <a:off x="5482573" y="3909533"/>
              <a:ext cx="15959" cy="17998"/>
            </a:xfrm>
            <a:custGeom>
              <a:rect b="b" l="l" r="r" t="t"/>
              <a:pathLst>
                <a:path extrusionOk="0" h="565" w="501">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97" name="Google Shape;9897;p75"/>
          <p:cNvSpPr/>
          <p:nvPr/>
        </p:nvSpPr>
        <p:spPr>
          <a:xfrm>
            <a:off x="6738361" y="3628700"/>
            <a:ext cx="205210" cy="353399"/>
          </a:xfrm>
          <a:custGeom>
            <a:rect b="b" l="l" r="r" t="t"/>
            <a:pathLst>
              <a:path extrusionOk="0" h="11094" w="6442">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98" name="Google Shape;9898;p75"/>
          <p:cNvGrpSpPr/>
          <p:nvPr/>
        </p:nvGrpSpPr>
        <p:grpSpPr>
          <a:xfrm>
            <a:off x="5833775" y="3628445"/>
            <a:ext cx="235185" cy="352253"/>
            <a:chOff x="5833775" y="3809445"/>
            <a:chExt cx="235185" cy="352253"/>
          </a:xfrm>
        </p:grpSpPr>
        <p:sp>
          <p:nvSpPr>
            <p:cNvPr id="9899" name="Google Shape;9899;p75"/>
            <p:cNvSpPr/>
            <p:nvPr/>
          </p:nvSpPr>
          <p:spPr>
            <a:xfrm>
              <a:off x="5859195" y="3855953"/>
              <a:ext cx="168417" cy="206866"/>
            </a:xfrm>
            <a:custGeom>
              <a:rect b="b" l="l" r="r" t="t"/>
              <a:pathLst>
                <a:path extrusionOk="0" h="6494" w="5287">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75"/>
            <p:cNvSpPr/>
            <p:nvPr/>
          </p:nvSpPr>
          <p:spPr>
            <a:xfrm>
              <a:off x="5833775" y="4034946"/>
              <a:ext cx="128981" cy="126751"/>
            </a:xfrm>
            <a:custGeom>
              <a:rect b="b" l="l" r="r" t="t"/>
              <a:pathLst>
                <a:path extrusionOk="0" h="3979" w="4049">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75"/>
            <p:cNvSpPr/>
            <p:nvPr/>
          </p:nvSpPr>
          <p:spPr>
            <a:xfrm>
              <a:off x="5836068" y="3809445"/>
              <a:ext cx="232892" cy="278285"/>
            </a:xfrm>
            <a:custGeom>
              <a:rect b="b" l="l" r="r" t="t"/>
              <a:pathLst>
                <a:path extrusionOk="0" h="8736" w="7311">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2" name="Google Shape;9902;p75"/>
          <p:cNvGrpSpPr/>
          <p:nvPr/>
        </p:nvGrpSpPr>
        <p:grpSpPr>
          <a:xfrm>
            <a:off x="4942472" y="3628318"/>
            <a:ext cx="238976" cy="352762"/>
            <a:chOff x="4942472" y="3809318"/>
            <a:chExt cx="238976" cy="352762"/>
          </a:xfrm>
        </p:grpSpPr>
        <p:sp>
          <p:nvSpPr>
            <p:cNvPr id="9903" name="Google Shape;9903;p75"/>
            <p:cNvSpPr/>
            <p:nvPr/>
          </p:nvSpPr>
          <p:spPr>
            <a:xfrm>
              <a:off x="4975473" y="3837159"/>
              <a:ext cx="77790" cy="77790"/>
            </a:xfrm>
            <a:custGeom>
              <a:rect b="b" l="l" r="r" t="t"/>
              <a:pathLst>
                <a:path extrusionOk="0" h="2442" w="2442">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75"/>
            <p:cNvSpPr/>
            <p:nvPr/>
          </p:nvSpPr>
          <p:spPr>
            <a:xfrm>
              <a:off x="5056640" y="3837000"/>
              <a:ext cx="90691" cy="77949"/>
            </a:xfrm>
            <a:custGeom>
              <a:rect b="b" l="l" r="r" t="t"/>
              <a:pathLst>
                <a:path extrusionOk="0" h="2447" w="2847">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75"/>
            <p:cNvSpPr/>
            <p:nvPr/>
          </p:nvSpPr>
          <p:spPr>
            <a:xfrm>
              <a:off x="4962572" y="3943969"/>
              <a:ext cx="90691" cy="77662"/>
            </a:xfrm>
            <a:custGeom>
              <a:rect b="b" l="l" r="r" t="t"/>
              <a:pathLst>
                <a:path extrusionOk="0" h="2438" w="2847">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75"/>
            <p:cNvSpPr/>
            <p:nvPr/>
          </p:nvSpPr>
          <p:spPr>
            <a:xfrm>
              <a:off x="5056640" y="3943969"/>
              <a:ext cx="90691" cy="77949"/>
            </a:xfrm>
            <a:custGeom>
              <a:rect b="b" l="l" r="r" t="t"/>
              <a:pathLst>
                <a:path extrusionOk="0" h="2447" w="2847">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75"/>
            <p:cNvSpPr/>
            <p:nvPr/>
          </p:nvSpPr>
          <p:spPr>
            <a:xfrm>
              <a:off x="4975473" y="4050492"/>
              <a:ext cx="77790" cy="78300"/>
            </a:xfrm>
            <a:custGeom>
              <a:rect b="b" l="l" r="r" t="t"/>
              <a:pathLst>
                <a:path extrusionOk="0" h="2458" w="2442">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75"/>
            <p:cNvSpPr/>
            <p:nvPr/>
          </p:nvSpPr>
          <p:spPr>
            <a:xfrm>
              <a:off x="5056640" y="4051288"/>
              <a:ext cx="90691" cy="77949"/>
            </a:xfrm>
            <a:custGeom>
              <a:rect b="b" l="l" r="r" t="t"/>
              <a:pathLst>
                <a:path extrusionOk="0" h="2447" w="2847">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75"/>
            <p:cNvSpPr/>
            <p:nvPr/>
          </p:nvSpPr>
          <p:spPr>
            <a:xfrm>
              <a:off x="4942472" y="3809318"/>
              <a:ext cx="238976" cy="352762"/>
            </a:xfrm>
            <a:custGeom>
              <a:rect b="b" l="l" r="r" t="t"/>
              <a:pathLst>
                <a:path extrusionOk="0" h="11074" w="7502">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0" name="Google Shape;9910;p75"/>
          <p:cNvGrpSpPr/>
          <p:nvPr/>
        </p:nvGrpSpPr>
        <p:grpSpPr>
          <a:xfrm>
            <a:off x="6266525" y="3626788"/>
            <a:ext cx="260223" cy="353527"/>
            <a:chOff x="6266525" y="3807788"/>
            <a:chExt cx="260223" cy="353527"/>
          </a:xfrm>
        </p:grpSpPr>
        <p:sp>
          <p:nvSpPr>
            <p:cNvPr id="9911" name="Google Shape;9911;p75"/>
            <p:cNvSpPr/>
            <p:nvPr/>
          </p:nvSpPr>
          <p:spPr>
            <a:xfrm>
              <a:off x="6266525" y="3807788"/>
              <a:ext cx="260223" cy="353527"/>
            </a:xfrm>
            <a:custGeom>
              <a:rect b="b" l="l" r="r" t="t"/>
              <a:pathLst>
                <a:path extrusionOk="0" h="11098" w="8169">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75"/>
            <p:cNvSpPr/>
            <p:nvPr/>
          </p:nvSpPr>
          <p:spPr>
            <a:xfrm>
              <a:off x="6370085" y="4004652"/>
              <a:ext cx="13284" cy="13284"/>
            </a:xfrm>
            <a:custGeom>
              <a:rect b="b" l="l" r="r" t="t"/>
              <a:pathLst>
                <a:path extrusionOk="0" h="417" w="417">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75"/>
            <p:cNvSpPr/>
            <p:nvPr/>
          </p:nvSpPr>
          <p:spPr>
            <a:xfrm>
              <a:off x="6423156" y="4017904"/>
              <a:ext cx="13315" cy="13315"/>
            </a:xfrm>
            <a:custGeom>
              <a:rect b="b" l="l" r="r" t="t"/>
              <a:pathLst>
                <a:path extrusionOk="0" h="418" w="418">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75"/>
            <p:cNvSpPr/>
            <p:nvPr/>
          </p:nvSpPr>
          <p:spPr>
            <a:xfrm>
              <a:off x="6364766" y="4050906"/>
              <a:ext cx="13315" cy="13315"/>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15" name="Google Shape;9915;p75"/>
          <p:cNvSpPr/>
          <p:nvPr/>
        </p:nvSpPr>
        <p:spPr>
          <a:xfrm>
            <a:off x="7972870" y="3627967"/>
            <a:ext cx="348749" cy="353877"/>
          </a:xfrm>
          <a:custGeom>
            <a:rect b="b" l="l" r="r" t="t"/>
            <a:pathLst>
              <a:path extrusionOk="0" h="11109" w="10948">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16" name="Google Shape;9916;p75"/>
          <p:cNvGrpSpPr/>
          <p:nvPr/>
        </p:nvGrpSpPr>
        <p:grpSpPr>
          <a:xfrm>
            <a:off x="7184363" y="3628604"/>
            <a:ext cx="202184" cy="352762"/>
            <a:chOff x="7184363" y="3809604"/>
            <a:chExt cx="202184" cy="352762"/>
          </a:xfrm>
        </p:grpSpPr>
        <p:sp>
          <p:nvSpPr>
            <p:cNvPr id="9917" name="Google Shape;9917;p75"/>
            <p:cNvSpPr/>
            <p:nvPr/>
          </p:nvSpPr>
          <p:spPr>
            <a:xfrm>
              <a:off x="7273111" y="3823716"/>
              <a:ext cx="23541" cy="23573"/>
            </a:xfrm>
            <a:custGeom>
              <a:rect b="b" l="l" r="r" t="t"/>
              <a:pathLst>
                <a:path extrusionOk="0" h="740" w="739">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75"/>
            <p:cNvSpPr/>
            <p:nvPr/>
          </p:nvSpPr>
          <p:spPr>
            <a:xfrm>
              <a:off x="7184363" y="3809604"/>
              <a:ext cx="202184" cy="352762"/>
            </a:xfrm>
            <a:custGeom>
              <a:rect b="b" l="l" r="r" t="t"/>
              <a:pathLst>
                <a:path extrusionOk="0" h="11074" w="6347">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9" name="Google Shape;9919;p75"/>
          <p:cNvGrpSpPr/>
          <p:nvPr/>
        </p:nvGrpSpPr>
        <p:grpSpPr>
          <a:xfrm>
            <a:off x="7571624" y="3627935"/>
            <a:ext cx="292047" cy="352762"/>
            <a:chOff x="7571624" y="3808935"/>
            <a:chExt cx="292047" cy="352762"/>
          </a:xfrm>
        </p:grpSpPr>
        <p:sp>
          <p:nvSpPr>
            <p:cNvPr id="9920" name="Google Shape;9920;p75"/>
            <p:cNvSpPr/>
            <p:nvPr/>
          </p:nvSpPr>
          <p:spPr>
            <a:xfrm>
              <a:off x="7802955" y="4057755"/>
              <a:ext cx="15227" cy="15195"/>
            </a:xfrm>
            <a:custGeom>
              <a:rect b="b" l="l" r="r" t="t"/>
              <a:pathLst>
                <a:path extrusionOk="0" h="477" w="478">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75"/>
            <p:cNvSpPr/>
            <p:nvPr/>
          </p:nvSpPr>
          <p:spPr>
            <a:xfrm>
              <a:off x="7764665" y="4115763"/>
              <a:ext cx="13315" cy="13315"/>
            </a:xfrm>
            <a:custGeom>
              <a:rect b="b" l="l" r="r" t="t"/>
              <a:pathLst>
                <a:path extrusionOk="0" h="418" w="418">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75"/>
            <p:cNvSpPr/>
            <p:nvPr/>
          </p:nvSpPr>
          <p:spPr>
            <a:xfrm>
              <a:off x="7653141" y="4048262"/>
              <a:ext cx="13315" cy="13315"/>
            </a:xfrm>
            <a:custGeom>
              <a:rect b="b" l="l" r="r" t="t"/>
              <a:pathLst>
                <a:path extrusionOk="0" h="418" w="418">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75"/>
            <p:cNvSpPr/>
            <p:nvPr/>
          </p:nvSpPr>
          <p:spPr>
            <a:xfrm>
              <a:off x="7675917" y="4115763"/>
              <a:ext cx="13284" cy="13315"/>
            </a:xfrm>
            <a:custGeom>
              <a:rect b="b" l="l" r="r" t="t"/>
              <a:pathLst>
                <a:path extrusionOk="0" h="418" w="417">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75"/>
            <p:cNvSpPr/>
            <p:nvPr/>
          </p:nvSpPr>
          <p:spPr>
            <a:xfrm>
              <a:off x="7715736" y="4062660"/>
              <a:ext cx="16342" cy="15959"/>
            </a:xfrm>
            <a:custGeom>
              <a:rect b="b" l="l" r="r" t="t"/>
              <a:pathLst>
                <a:path extrusionOk="0" h="501" w="513">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75"/>
            <p:cNvSpPr/>
            <p:nvPr/>
          </p:nvSpPr>
          <p:spPr>
            <a:xfrm>
              <a:off x="7571624" y="3808935"/>
              <a:ext cx="292047" cy="352762"/>
            </a:xfrm>
            <a:custGeom>
              <a:rect b="b" l="l" r="r" t="t"/>
              <a:pathLst>
                <a:path extrusionOk="0" h="11074" w="9168">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6" name="Google Shape;9926;p75"/>
          <p:cNvGrpSpPr/>
          <p:nvPr/>
        </p:nvGrpSpPr>
        <p:grpSpPr>
          <a:xfrm>
            <a:off x="2174559" y="3175116"/>
            <a:ext cx="364135" cy="359930"/>
            <a:chOff x="2174559" y="3356116"/>
            <a:chExt cx="364135" cy="359930"/>
          </a:xfrm>
        </p:grpSpPr>
        <p:sp>
          <p:nvSpPr>
            <p:cNvPr id="9927" name="Google Shape;9927;p75"/>
            <p:cNvSpPr/>
            <p:nvPr/>
          </p:nvSpPr>
          <p:spPr>
            <a:xfrm>
              <a:off x="2273915" y="3452414"/>
              <a:ext cx="166920" cy="166920"/>
            </a:xfrm>
            <a:custGeom>
              <a:rect b="b" l="l" r="r" t="t"/>
              <a:pathLst>
                <a:path extrusionOk="0" h="5240" w="524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75"/>
            <p:cNvSpPr/>
            <p:nvPr/>
          </p:nvSpPr>
          <p:spPr>
            <a:xfrm>
              <a:off x="2174559" y="3356116"/>
              <a:ext cx="364135" cy="359930"/>
            </a:xfrm>
            <a:custGeom>
              <a:rect b="b" l="l" r="r" t="t"/>
              <a:pathLst>
                <a:path extrusionOk="0" h="11299" w="11431">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9" name="Google Shape;9929;p75"/>
          <p:cNvGrpSpPr/>
          <p:nvPr/>
        </p:nvGrpSpPr>
        <p:grpSpPr>
          <a:xfrm>
            <a:off x="1731934" y="3174639"/>
            <a:ext cx="368371" cy="361554"/>
            <a:chOff x="1731934" y="3355639"/>
            <a:chExt cx="368371" cy="361554"/>
          </a:xfrm>
        </p:grpSpPr>
        <p:sp>
          <p:nvSpPr>
            <p:cNvPr id="9930" name="Google Shape;9930;p75"/>
            <p:cNvSpPr/>
            <p:nvPr/>
          </p:nvSpPr>
          <p:spPr>
            <a:xfrm>
              <a:off x="1812336" y="3533963"/>
              <a:ext cx="41762" cy="41762"/>
            </a:xfrm>
            <a:custGeom>
              <a:rect b="b" l="l" r="r" t="t"/>
              <a:pathLst>
                <a:path extrusionOk="0" h="1311" w="1311">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75"/>
            <p:cNvSpPr/>
            <p:nvPr/>
          </p:nvSpPr>
          <p:spPr>
            <a:xfrm>
              <a:off x="1731934" y="3355639"/>
              <a:ext cx="368371" cy="361554"/>
            </a:xfrm>
            <a:custGeom>
              <a:rect b="b" l="l" r="r" t="t"/>
              <a:pathLst>
                <a:path extrusionOk="0" h="11350" w="11564">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2" name="Google Shape;9932;p75"/>
          <p:cNvGrpSpPr/>
          <p:nvPr/>
        </p:nvGrpSpPr>
        <p:grpSpPr>
          <a:xfrm>
            <a:off x="3990517" y="3173173"/>
            <a:ext cx="279559" cy="363402"/>
            <a:chOff x="3990517" y="3354173"/>
            <a:chExt cx="279559" cy="363402"/>
          </a:xfrm>
        </p:grpSpPr>
        <p:sp>
          <p:nvSpPr>
            <p:cNvPr id="9933" name="Google Shape;9933;p75"/>
            <p:cNvSpPr/>
            <p:nvPr/>
          </p:nvSpPr>
          <p:spPr>
            <a:xfrm>
              <a:off x="3990517" y="3354173"/>
              <a:ext cx="279559" cy="363402"/>
            </a:xfrm>
            <a:custGeom>
              <a:rect b="b" l="l" r="r" t="t"/>
              <a:pathLst>
                <a:path extrusionOk="0" h="11408" w="8776">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75"/>
            <p:cNvSpPr/>
            <p:nvPr/>
          </p:nvSpPr>
          <p:spPr>
            <a:xfrm>
              <a:off x="4102009" y="3418680"/>
              <a:ext cx="36824" cy="37175"/>
            </a:xfrm>
            <a:custGeom>
              <a:rect b="b" l="l" r="r" t="t"/>
              <a:pathLst>
                <a:path extrusionOk="0" h="1167" w="1156">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75"/>
            <p:cNvSpPr/>
            <p:nvPr/>
          </p:nvSpPr>
          <p:spPr>
            <a:xfrm>
              <a:off x="4083820" y="3615129"/>
              <a:ext cx="37175" cy="36824"/>
            </a:xfrm>
            <a:custGeom>
              <a:rect b="b" l="l" r="r" t="t"/>
              <a:pathLst>
                <a:path extrusionOk="0" h="1156" w="1167">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6" name="Google Shape;9936;p75"/>
          <p:cNvGrpSpPr/>
          <p:nvPr/>
        </p:nvGrpSpPr>
        <p:grpSpPr>
          <a:xfrm>
            <a:off x="3497847" y="3236374"/>
            <a:ext cx="379680" cy="237606"/>
            <a:chOff x="3497847" y="3417374"/>
            <a:chExt cx="379680" cy="237606"/>
          </a:xfrm>
        </p:grpSpPr>
        <p:sp>
          <p:nvSpPr>
            <p:cNvPr id="9937" name="Google Shape;9937;p75"/>
            <p:cNvSpPr/>
            <p:nvPr/>
          </p:nvSpPr>
          <p:spPr>
            <a:xfrm>
              <a:off x="3557767" y="3444833"/>
              <a:ext cx="113818" cy="113818"/>
            </a:xfrm>
            <a:custGeom>
              <a:rect b="b" l="l" r="r" t="t"/>
              <a:pathLst>
                <a:path extrusionOk="0" h="3573" w="3573">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75"/>
            <p:cNvSpPr/>
            <p:nvPr/>
          </p:nvSpPr>
          <p:spPr>
            <a:xfrm>
              <a:off x="3706434" y="3518418"/>
              <a:ext cx="62595" cy="62595"/>
            </a:xfrm>
            <a:custGeom>
              <a:rect b="b" l="l" r="r" t="t"/>
              <a:pathLst>
                <a:path extrusionOk="0" h="1965" w="1965">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75"/>
            <p:cNvSpPr/>
            <p:nvPr/>
          </p:nvSpPr>
          <p:spPr>
            <a:xfrm>
              <a:off x="3780019" y="3518418"/>
              <a:ext cx="62595" cy="62595"/>
            </a:xfrm>
            <a:custGeom>
              <a:rect b="b" l="l" r="r" t="t"/>
              <a:pathLst>
                <a:path extrusionOk="0" h="1965" w="1965">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75"/>
            <p:cNvSpPr/>
            <p:nvPr/>
          </p:nvSpPr>
          <p:spPr>
            <a:xfrm>
              <a:off x="3497847" y="3417374"/>
              <a:ext cx="379680" cy="237606"/>
            </a:xfrm>
            <a:custGeom>
              <a:rect b="b" l="l" r="r" t="t"/>
              <a:pathLst>
                <a:path extrusionOk="0" h="7459" w="11919">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1" name="Google Shape;9941;p75"/>
          <p:cNvGrpSpPr/>
          <p:nvPr/>
        </p:nvGrpSpPr>
        <p:grpSpPr>
          <a:xfrm>
            <a:off x="2612597" y="3186075"/>
            <a:ext cx="376271" cy="337982"/>
            <a:chOff x="2612597" y="3367075"/>
            <a:chExt cx="376271" cy="337982"/>
          </a:xfrm>
        </p:grpSpPr>
        <p:sp>
          <p:nvSpPr>
            <p:cNvPr id="9942" name="Google Shape;9942;p75"/>
            <p:cNvSpPr/>
            <p:nvPr/>
          </p:nvSpPr>
          <p:spPr>
            <a:xfrm>
              <a:off x="2612597" y="3367075"/>
              <a:ext cx="376271" cy="337982"/>
            </a:xfrm>
            <a:custGeom>
              <a:rect b="b" l="l" r="r" t="t"/>
              <a:pathLst>
                <a:path extrusionOk="0" h="10610" w="11812">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75"/>
            <p:cNvSpPr/>
            <p:nvPr/>
          </p:nvSpPr>
          <p:spPr>
            <a:xfrm>
              <a:off x="2784805" y="3588212"/>
              <a:ext cx="31505" cy="47432"/>
            </a:xfrm>
            <a:custGeom>
              <a:rect b="b" l="l" r="r" t="t"/>
              <a:pathLst>
                <a:path extrusionOk="0" h="1489" w="989">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4" name="Google Shape;9944;p75"/>
          <p:cNvGrpSpPr/>
          <p:nvPr/>
        </p:nvGrpSpPr>
        <p:grpSpPr>
          <a:xfrm>
            <a:off x="3071914" y="3183431"/>
            <a:ext cx="343652" cy="342505"/>
            <a:chOff x="3071914" y="3364431"/>
            <a:chExt cx="343652" cy="342505"/>
          </a:xfrm>
        </p:grpSpPr>
        <p:sp>
          <p:nvSpPr>
            <p:cNvPr id="9945" name="Google Shape;9945;p75"/>
            <p:cNvSpPr/>
            <p:nvPr/>
          </p:nvSpPr>
          <p:spPr>
            <a:xfrm>
              <a:off x="3157636" y="3408390"/>
              <a:ext cx="12519" cy="11054"/>
            </a:xfrm>
            <a:custGeom>
              <a:rect b="b" l="l" r="r" t="t"/>
              <a:pathLst>
                <a:path extrusionOk="0" h="347" w="393">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75"/>
            <p:cNvSpPr/>
            <p:nvPr/>
          </p:nvSpPr>
          <p:spPr>
            <a:xfrm>
              <a:off x="3072679" y="3696678"/>
              <a:ext cx="11404" cy="10257"/>
            </a:xfrm>
            <a:custGeom>
              <a:rect b="b" l="l" r="r" t="t"/>
              <a:pathLst>
                <a:path extrusionOk="0" h="322" w="358">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75"/>
            <p:cNvSpPr/>
            <p:nvPr/>
          </p:nvSpPr>
          <p:spPr>
            <a:xfrm>
              <a:off x="3231571" y="3530937"/>
              <a:ext cx="11404" cy="10640"/>
            </a:xfrm>
            <a:custGeom>
              <a:rect b="b" l="l" r="r" t="t"/>
              <a:pathLst>
                <a:path extrusionOk="0" h="334" w="358">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75"/>
            <p:cNvSpPr/>
            <p:nvPr/>
          </p:nvSpPr>
          <p:spPr>
            <a:xfrm>
              <a:off x="3317293" y="3653005"/>
              <a:ext cx="12933" cy="10703"/>
            </a:xfrm>
            <a:custGeom>
              <a:rect b="b" l="l" r="r" t="t"/>
              <a:pathLst>
                <a:path extrusionOk="0" h="336" w="406">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75"/>
            <p:cNvSpPr/>
            <p:nvPr/>
          </p:nvSpPr>
          <p:spPr>
            <a:xfrm>
              <a:off x="3071914" y="3364431"/>
              <a:ext cx="343652" cy="342505"/>
            </a:xfrm>
            <a:custGeom>
              <a:rect b="b" l="l" r="r" t="t"/>
              <a:pathLst>
                <a:path extrusionOk="0" h="10752" w="10788">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0" name="Google Shape;9950;p75"/>
          <p:cNvGrpSpPr/>
          <p:nvPr/>
        </p:nvGrpSpPr>
        <p:grpSpPr>
          <a:xfrm>
            <a:off x="897141" y="3178875"/>
            <a:ext cx="257962" cy="352762"/>
            <a:chOff x="897141" y="3359875"/>
            <a:chExt cx="257962" cy="352762"/>
          </a:xfrm>
        </p:grpSpPr>
        <p:sp>
          <p:nvSpPr>
            <p:cNvPr id="9951" name="Google Shape;9951;p75"/>
            <p:cNvSpPr/>
            <p:nvPr/>
          </p:nvSpPr>
          <p:spPr>
            <a:xfrm>
              <a:off x="897141" y="3359875"/>
              <a:ext cx="257962" cy="352762"/>
            </a:xfrm>
            <a:custGeom>
              <a:rect b="b" l="l" r="r" t="t"/>
              <a:pathLst>
                <a:path extrusionOk="0" h="11074" w="8098">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75"/>
            <p:cNvSpPr/>
            <p:nvPr/>
          </p:nvSpPr>
          <p:spPr>
            <a:xfrm>
              <a:off x="945688" y="3593691"/>
              <a:ext cx="160485" cy="89736"/>
            </a:xfrm>
            <a:custGeom>
              <a:rect b="b" l="l" r="r" t="t"/>
              <a:pathLst>
                <a:path extrusionOk="0" h="2817" w="5038">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75"/>
            <p:cNvSpPr/>
            <p:nvPr/>
          </p:nvSpPr>
          <p:spPr>
            <a:xfrm>
              <a:off x="1045076" y="3638256"/>
              <a:ext cx="27332" cy="27714"/>
            </a:xfrm>
            <a:custGeom>
              <a:rect b="b" l="l" r="r" t="t"/>
              <a:pathLst>
                <a:path extrusionOk="0" h="870" w="858">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75"/>
            <p:cNvSpPr/>
            <p:nvPr/>
          </p:nvSpPr>
          <p:spPr>
            <a:xfrm>
              <a:off x="976046" y="3643194"/>
              <a:ext cx="28096" cy="27332"/>
            </a:xfrm>
            <a:custGeom>
              <a:rect b="b" l="l" r="r" t="t"/>
              <a:pathLst>
                <a:path extrusionOk="0" h="858" w="882">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75"/>
            <p:cNvSpPr/>
            <p:nvPr/>
          </p:nvSpPr>
          <p:spPr>
            <a:xfrm>
              <a:off x="1004493" y="3613218"/>
              <a:ext cx="31505" cy="31154"/>
            </a:xfrm>
            <a:custGeom>
              <a:rect b="b" l="l" r="r" t="t"/>
              <a:pathLst>
                <a:path extrusionOk="0" h="978" w="989">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75"/>
            <p:cNvSpPr/>
            <p:nvPr/>
          </p:nvSpPr>
          <p:spPr>
            <a:xfrm>
              <a:off x="991209" y="3555975"/>
              <a:ext cx="31505" cy="31122"/>
            </a:xfrm>
            <a:custGeom>
              <a:rect b="b" l="l" r="r" t="t"/>
              <a:pathLst>
                <a:path extrusionOk="0" h="977" w="989">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75"/>
            <p:cNvSpPr/>
            <p:nvPr/>
          </p:nvSpPr>
          <p:spPr>
            <a:xfrm>
              <a:off x="1023447" y="3528261"/>
              <a:ext cx="31505" cy="31154"/>
            </a:xfrm>
            <a:custGeom>
              <a:rect b="b" l="l" r="r" t="t"/>
              <a:pathLst>
                <a:path extrusionOk="0" h="978" w="989">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75"/>
            <p:cNvSpPr/>
            <p:nvPr/>
          </p:nvSpPr>
          <p:spPr>
            <a:xfrm>
              <a:off x="1008284" y="3488442"/>
              <a:ext cx="28096" cy="27714"/>
            </a:xfrm>
            <a:custGeom>
              <a:rect b="b" l="l" r="r" t="t"/>
              <a:pathLst>
                <a:path extrusionOk="0" h="870" w="882">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9" name="Google Shape;9959;p75"/>
          <p:cNvGrpSpPr/>
          <p:nvPr/>
        </p:nvGrpSpPr>
        <p:grpSpPr>
          <a:xfrm>
            <a:off x="1333682" y="3163330"/>
            <a:ext cx="271213" cy="383088"/>
            <a:chOff x="1333682" y="3344330"/>
            <a:chExt cx="271213" cy="383088"/>
          </a:xfrm>
        </p:grpSpPr>
        <p:sp>
          <p:nvSpPr>
            <p:cNvPr id="9960" name="Google Shape;9960;p75"/>
            <p:cNvSpPr/>
            <p:nvPr/>
          </p:nvSpPr>
          <p:spPr>
            <a:xfrm>
              <a:off x="1334065" y="3377332"/>
              <a:ext cx="270831" cy="350086"/>
            </a:xfrm>
            <a:custGeom>
              <a:rect b="b" l="l" r="r" t="t"/>
              <a:pathLst>
                <a:path extrusionOk="0" h="10990" w="8502">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75"/>
            <p:cNvSpPr/>
            <p:nvPr/>
          </p:nvSpPr>
          <p:spPr>
            <a:xfrm>
              <a:off x="1333682" y="3344330"/>
              <a:ext cx="189697" cy="292461"/>
            </a:xfrm>
            <a:custGeom>
              <a:rect b="b" l="l" r="r" t="t"/>
              <a:pathLst>
                <a:path extrusionOk="0" h="9181" w="5955">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75"/>
            <p:cNvSpPr/>
            <p:nvPr/>
          </p:nvSpPr>
          <p:spPr>
            <a:xfrm>
              <a:off x="1444060" y="3469488"/>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75"/>
            <p:cNvSpPr/>
            <p:nvPr/>
          </p:nvSpPr>
          <p:spPr>
            <a:xfrm>
              <a:off x="1444060" y="3493762"/>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75"/>
            <p:cNvSpPr/>
            <p:nvPr/>
          </p:nvSpPr>
          <p:spPr>
            <a:xfrm>
              <a:off x="1444060" y="3541927"/>
              <a:ext cx="100917" cy="11404"/>
            </a:xfrm>
            <a:custGeom>
              <a:rect b="b" l="l" r="r" t="t"/>
              <a:pathLst>
                <a:path extrusionOk="0" h="358" w="3168">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75"/>
            <p:cNvSpPr/>
            <p:nvPr/>
          </p:nvSpPr>
          <p:spPr>
            <a:xfrm>
              <a:off x="1444060" y="3565818"/>
              <a:ext cx="100917" cy="11404"/>
            </a:xfrm>
            <a:custGeom>
              <a:rect b="b" l="l" r="r" t="t"/>
              <a:pathLst>
                <a:path extrusionOk="0" h="358" w="3168">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75"/>
            <p:cNvSpPr/>
            <p:nvPr/>
          </p:nvSpPr>
          <p:spPr>
            <a:xfrm>
              <a:off x="1444060" y="3614747"/>
              <a:ext cx="100917" cy="11404"/>
            </a:xfrm>
            <a:custGeom>
              <a:rect b="b" l="l" r="r" t="t"/>
              <a:pathLst>
                <a:path extrusionOk="0" h="358" w="3168">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75"/>
            <p:cNvSpPr/>
            <p:nvPr/>
          </p:nvSpPr>
          <p:spPr>
            <a:xfrm>
              <a:off x="1444060" y="3638256"/>
              <a:ext cx="100917" cy="11404"/>
            </a:xfrm>
            <a:custGeom>
              <a:rect b="b" l="l" r="r" t="t"/>
              <a:pathLst>
                <a:path extrusionOk="0" h="358" w="3168">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75"/>
            <p:cNvSpPr/>
            <p:nvPr/>
          </p:nvSpPr>
          <p:spPr>
            <a:xfrm>
              <a:off x="1371622" y="3459454"/>
              <a:ext cx="70208" cy="57084"/>
            </a:xfrm>
            <a:custGeom>
              <a:rect b="b" l="l" r="r" t="t"/>
              <a:pathLst>
                <a:path extrusionOk="0" h="1792" w="2204">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75"/>
            <p:cNvSpPr/>
            <p:nvPr/>
          </p:nvSpPr>
          <p:spPr>
            <a:xfrm>
              <a:off x="1371622" y="3532434"/>
              <a:ext cx="70208" cy="56543"/>
            </a:xfrm>
            <a:custGeom>
              <a:rect b="b" l="l" r="r" t="t"/>
              <a:pathLst>
                <a:path extrusionOk="0" h="1775" w="2204">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75"/>
            <p:cNvSpPr/>
            <p:nvPr/>
          </p:nvSpPr>
          <p:spPr>
            <a:xfrm>
              <a:off x="1371622" y="3605254"/>
              <a:ext cx="70208" cy="55810"/>
            </a:xfrm>
            <a:custGeom>
              <a:rect b="b" l="l" r="r" t="t"/>
              <a:pathLst>
                <a:path extrusionOk="0" h="1752" w="2204">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1" name="Google Shape;9971;p75"/>
          <p:cNvGrpSpPr/>
          <p:nvPr/>
        </p:nvGrpSpPr>
        <p:grpSpPr>
          <a:xfrm>
            <a:off x="6664394" y="3165974"/>
            <a:ext cx="353113" cy="351998"/>
            <a:chOff x="6664394" y="3346974"/>
            <a:chExt cx="353113" cy="351998"/>
          </a:xfrm>
        </p:grpSpPr>
        <p:sp>
          <p:nvSpPr>
            <p:cNvPr id="9972" name="Google Shape;9972;p75"/>
            <p:cNvSpPr/>
            <p:nvPr/>
          </p:nvSpPr>
          <p:spPr>
            <a:xfrm>
              <a:off x="6788023" y="3450917"/>
              <a:ext cx="37207" cy="37175"/>
            </a:xfrm>
            <a:custGeom>
              <a:rect b="b" l="l" r="r" t="t"/>
              <a:pathLst>
                <a:path extrusionOk="0" h="1167" w="1168">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75"/>
            <p:cNvSpPr/>
            <p:nvPr/>
          </p:nvSpPr>
          <p:spPr>
            <a:xfrm>
              <a:off x="6874892" y="3495641"/>
              <a:ext cx="36824" cy="36824"/>
            </a:xfrm>
            <a:custGeom>
              <a:rect b="b" l="l" r="r" t="t"/>
              <a:pathLst>
                <a:path extrusionOk="0" h="1156" w="1156">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75"/>
            <p:cNvSpPr/>
            <p:nvPr/>
          </p:nvSpPr>
          <p:spPr>
            <a:xfrm>
              <a:off x="6780059" y="3538136"/>
              <a:ext cx="53134" cy="53134"/>
            </a:xfrm>
            <a:custGeom>
              <a:rect b="b" l="l" r="r" t="t"/>
              <a:pathLst>
                <a:path extrusionOk="0" h="1668" w="1668">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75"/>
            <p:cNvSpPr/>
            <p:nvPr/>
          </p:nvSpPr>
          <p:spPr>
            <a:xfrm>
              <a:off x="6664394" y="3346974"/>
              <a:ext cx="353113" cy="351998"/>
            </a:xfrm>
            <a:custGeom>
              <a:rect b="b" l="l" r="r" t="t"/>
              <a:pathLst>
                <a:path extrusionOk="0" h="11050" w="11085">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75"/>
            <p:cNvSpPr/>
            <p:nvPr/>
          </p:nvSpPr>
          <p:spPr>
            <a:xfrm>
              <a:off x="6938984" y="3622042"/>
              <a:ext cx="53899" cy="51605"/>
            </a:xfrm>
            <a:custGeom>
              <a:rect b="b" l="l" r="r" t="t"/>
              <a:pathLst>
                <a:path extrusionOk="0" h="1620" w="1692">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7" name="Google Shape;9977;p75"/>
          <p:cNvGrpSpPr/>
          <p:nvPr/>
        </p:nvGrpSpPr>
        <p:grpSpPr>
          <a:xfrm>
            <a:off x="849741" y="1778307"/>
            <a:ext cx="399398" cy="375443"/>
            <a:chOff x="849741" y="1959307"/>
            <a:chExt cx="399398" cy="375443"/>
          </a:xfrm>
        </p:grpSpPr>
        <p:sp>
          <p:nvSpPr>
            <p:cNvPr id="9978" name="Google Shape;9978;p75"/>
            <p:cNvSpPr/>
            <p:nvPr/>
          </p:nvSpPr>
          <p:spPr>
            <a:xfrm>
              <a:off x="849741" y="1959307"/>
              <a:ext cx="399398" cy="375443"/>
            </a:xfrm>
            <a:custGeom>
              <a:rect b="b" l="l" r="r" t="t"/>
              <a:pathLst>
                <a:path extrusionOk="0" h="11786" w="12538">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75"/>
            <p:cNvSpPr/>
            <p:nvPr/>
          </p:nvSpPr>
          <p:spPr>
            <a:xfrm>
              <a:off x="986654" y="2041588"/>
              <a:ext cx="180204" cy="177082"/>
            </a:xfrm>
            <a:custGeom>
              <a:rect b="b" l="l" r="r" t="t"/>
              <a:pathLst>
                <a:path extrusionOk="0" h="5559" w="5657">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0" name="Google Shape;9980;p75"/>
          <p:cNvGrpSpPr/>
          <p:nvPr/>
        </p:nvGrpSpPr>
        <p:grpSpPr>
          <a:xfrm>
            <a:off x="1284212" y="1782766"/>
            <a:ext cx="379489" cy="366046"/>
            <a:chOff x="1284212" y="1963766"/>
            <a:chExt cx="379489" cy="366046"/>
          </a:xfrm>
        </p:grpSpPr>
        <p:sp>
          <p:nvSpPr>
            <p:cNvPr id="9981" name="Google Shape;9981;p75"/>
            <p:cNvSpPr/>
            <p:nvPr/>
          </p:nvSpPr>
          <p:spPr>
            <a:xfrm>
              <a:off x="1436861" y="2112975"/>
              <a:ext cx="69444" cy="68902"/>
            </a:xfrm>
            <a:custGeom>
              <a:rect b="b" l="l" r="r" t="t"/>
              <a:pathLst>
                <a:path extrusionOk="0" h="2163" w="218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75"/>
            <p:cNvSpPr/>
            <p:nvPr/>
          </p:nvSpPr>
          <p:spPr>
            <a:xfrm>
              <a:off x="1284212" y="1963766"/>
              <a:ext cx="379489" cy="366046"/>
            </a:xfrm>
            <a:custGeom>
              <a:rect b="b" l="l" r="r" t="t"/>
              <a:pathLst>
                <a:path extrusionOk="0" h="11491" w="11913">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3" name="Google Shape;9983;p75"/>
          <p:cNvGrpSpPr/>
          <p:nvPr/>
        </p:nvGrpSpPr>
        <p:grpSpPr>
          <a:xfrm>
            <a:off x="3037766" y="1788564"/>
            <a:ext cx="370219" cy="354928"/>
            <a:chOff x="3037766" y="1969564"/>
            <a:chExt cx="370219" cy="354928"/>
          </a:xfrm>
        </p:grpSpPr>
        <p:sp>
          <p:nvSpPr>
            <p:cNvPr id="9984" name="Google Shape;9984;p75"/>
            <p:cNvSpPr/>
            <p:nvPr/>
          </p:nvSpPr>
          <p:spPr>
            <a:xfrm>
              <a:off x="3037766" y="1969564"/>
              <a:ext cx="370219" cy="354928"/>
            </a:xfrm>
            <a:custGeom>
              <a:rect b="b" l="l" r="r" t="t"/>
              <a:pathLst>
                <a:path extrusionOk="0" h="11142" w="11622">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75"/>
            <p:cNvSpPr/>
            <p:nvPr/>
          </p:nvSpPr>
          <p:spPr>
            <a:xfrm>
              <a:off x="3081757" y="2197136"/>
              <a:ext cx="11436" cy="10448"/>
            </a:xfrm>
            <a:custGeom>
              <a:rect b="b" l="l" r="r" t="t"/>
              <a:pathLst>
                <a:path extrusionOk="0" h="328" w="359">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75"/>
            <p:cNvSpPr/>
            <p:nvPr/>
          </p:nvSpPr>
          <p:spPr>
            <a:xfrm>
              <a:off x="3081375" y="2168689"/>
              <a:ext cx="11436" cy="10448"/>
            </a:xfrm>
            <a:custGeom>
              <a:rect b="b" l="l" r="r" t="t"/>
              <a:pathLst>
                <a:path extrusionOk="0" h="328" w="359">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75"/>
            <p:cNvSpPr/>
            <p:nvPr/>
          </p:nvSpPr>
          <p:spPr>
            <a:xfrm>
              <a:off x="3298340" y="2210770"/>
              <a:ext cx="11404" cy="10480"/>
            </a:xfrm>
            <a:custGeom>
              <a:rect b="b" l="l" r="r" t="t"/>
              <a:pathLst>
                <a:path extrusionOk="0" h="329" w="358">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8" name="Google Shape;9988;p75"/>
          <p:cNvGrpSpPr/>
          <p:nvPr/>
        </p:nvGrpSpPr>
        <p:grpSpPr>
          <a:xfrm>
            <a:off x="3982553" y="1790730"/>
            <a:ext cx="304566" cy="350501"/>
            <a:chOff x="3982553" y="1971730"/>
            <a:chExt cx="304566" cy="350501"/>
          </a:xfrm>
        </p:grpSpPr>
        <p:sp>
          <p:nvSpPr>
            <p:cNvPr id="9989" name="Google Shape;9989;p75"/>
            <p:cNvSpPr/>
            <p:nvPr/>
          </p:nvSpPr>
          <p:spPr>
            <a:xfrm>
              <a:off x="4037535" y="2176558"/>
              <a:ext cx="196513" cy="145673"/>
            </a:xfrm>
            <a:custGeom>
              <a:rect b="b" l="l" r="r" t="t"/>
              <a:pathLst>
                <a:path extrusionOk="0" h="4573" w="6169">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75"/>
            <p:cNvSpPr/>
            <p:nvPr/>
          </p:nvSpPr>
          <p:spPr>
            <a:xfrm>
              <a:off x="3982553" y="1971730"/>
              <a:ext cx="304566" cy="272360"/>
            </a:xfrm>
            <a:custGeom>
              <a:rect b="b" l="l" r="r" t="t"/>
              <a:pathLst>
                <a:path extrusionOk="0" h="8550" w="9561">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1" name="Google Shape;9991;p75"/>
          <p:cNvGrpSpPr/>
          <p:nvPr/>
        </p:nvGrpSpPr>
        <p:grpSpPr>
          <a:xfrm>
            <a:off x="2567841" y="1813124"/>
            <a:ext cx="399812" cy="306477"/>
            <a:chOff x="2567841" y="1994124"/>
            <a:chExt cx="399812" cy="306477"/>
          </a:xfrm>
        </p:grpSpPr>
        <p:sp>
          <p:nvSpPr>
            <p:cNvPr id="9992" name="Google Shape;9992;p75"/>
            <p:cNvSpPr/>
            <p:nvPr/>
          </p:nvSpPr>
          <p:spPr>
            <a:xfrm>
              <a:off x="2567841" y="1994124"/>
              <a:ext cx="399812" cy="306477"/>
            </a:xfrm>
            <a:custGeom>
              <a:rect b="b" l="l" r="r" t="t"/>
              <a:pathLst>
                <a:path extrusionOk="0" h="9621" w="12551">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75"/>
            <p:cNvSpPr/>
            <p:nvPr/>
          </p:nvSpPr>
          <p:spPr>
            <a:xfrm>
              <a:off x="2623237" y="2113963"/>
              <a:ext cx="287523" cy="77025"/>
            </a:xfrm>
            <a:custGeom>
              <a:rect b="b" l="l" r="r" t="t"/>
              <a:pathLst>
                <a:path extrusionOk="0" h="2418" w="9026">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75"/>
            <p:cNvSpPr/>
            <p:nvPr/>
          </p:nvSpPr>
          <p:spPr>
            <a:xfrm>
              <a:off x="2623237" y="2017251"/>
              <a:ext cx="287523" cy="77025"/>
            </a:xfrm>
            <a:custGeom>
              <a:rect b="b" l="l" r="r" t="t"/>
              <a:pathLst>
                <a:path extrusionOk="0" h="2418" w="9026">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5" name="Google Shape;9995;p75"/>
          <p:cNvGrpSpPr/>
          <p:nvPr/>
        </p:nvGrpSpPr>
        <p:grpSpPr>
          <a:xfrm>
            <a:off x="2212084" y="1779358"/>
            <a:ext cx="324698" cy="372863"/>
            <a:chOff x="2212084" y="1960358"/>
            <a:chExt cx="324698" cy="372863"/>
          </a:xfrm>
        </p:grpSpPr>
        <p:sp>
          <p:nvSpPr>
            <p:cNvPr id="9996" name="Google Shape;9996;p75"/>
            <p:cNvSpPr/>
            <p:nvPr/>
          </p:nvSpPr>
          <p:spPr>
            <a:xfrm>
              <a:off x="2291371" y="2128011"/>
              <a:ext cx="166888" cy="166888"/>
            </a:xfrm>
            <a:custGeom>
              <a:rect b="b" l="l" r="r" t="t"/>
              <a:pathLst>
                <a:path extrusionOk="0" h="5239" w="5239">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75"/>
            <p:cNvSpPr/>
            <p:nvPr/>
          </p:nvSpPr>
          <p:spPr>
            <a:xfrm>
              <a:off x="2212084" y="1960358"/>
              <a:ext cx="324698" cy="372863"/>
            </a:xfrm>
            <a:custGeom>
              <a:rect b="b" l="l" r="r" t="t"/>
              <a:pathLst>
                <a:path extrusionOk="0" h="11705" w="10193">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75"/>
            <p:cNvSpPr/>
            <p:nvPr/>
          </p:nvSpPr>
          <p:spPr>
            <a:xfrm>
              <a:off x="2319435" y="2157190"/>
              <a:ext cx="108880" cy="103210"/>
            </a:xfrm>
            <a:custGeom>
              <a:rect b="b" l="l" r="r" t="t"/>
              <a:pathLst>
                <a:path extrusionOk="0" h="3240" w="3418">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9" name="Google Shape;9999;p75"/>
          <p:cNvGrpSpPr/>
          <p:nvPr/>
        </p:nvGrpSpPr>
        <p:grpSpPr>
          <a:xfrm>
            <a:off x="1805901" y="1779358"/>
            <a:ext cx="284847" cy="373627"/>
            <a:chOff x="1805901" y="1960358"/>
            <a:chExt cx="284847" cy="373627"/>
          </a:xfrm>
        </p:grpSpPr>
        <p:sp>
          <p:nvSpPr>
            <p:cNvPr id="10000" name="Google Shape;10000;p75"/>
            <p:cNvSpPr/>
            <p:nvPr/>
          </p:nvSpPr>
          <p:spPr>
            <a:xfrm>
              <a:off x="1805901" y="1960358"/>
              <a:ext cx="284847" cy="373627"/>
            </a:xfrm>
            <a:custGeom>
              <a:rect b="b" l="l" r="r" t="t"/>
              <a:pathLst>
                <a:path extrusionOk="0" h="11729" w="8942">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75"/>
            <p:cNvSpPr/>
            <p:nvPr/>
          </p:nvSpPr>
          <p:spPr>
            <a:xfrm>
              <a:off x="1841929" y="2295249"/>
              <a:ext cx="165773" cy="13315"/>
            </a:xfrm>
            <a:custGeom>
              <a:rect b="b" l="l" r="r" t="t"/>
              <a:pathLst>
                <a:path extrusionOk="0" h="418" w="5204">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02" name="Google Shape;10002;p75"/>
          <p:cNvSpPr/>
          <p:nvPr/>
        </p:nvSpPr>
        <p:spPr>
          <a:xfrm>
            <a:off x="3505429" y="1799076"/>
            <a:ext cx="342505" cy="334191"/>
          </a:xfrm>
          <a:custGeom>
            <a:rect b="b" l="l" r="r" t="t"/>
            <a:pathLst>
              <a:path extrusionOk="0" h="10491" w="10752">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75"/>
          <p:cNvSpPr/>
          <p:nvPr/>
        </p:nvSpPr>
        <p:spPr>
          <a:xfrm>
            <a:off x="7100552" y="1803249"/>
            <a:ext cx="368690" cy="334541"/>
          </a:xfrm>
          <a:custGeom>
            <a:rect b="b" l="l" r="r" t="t"/>
            <a:pathLst>
              <a:path extrusionOk="0" h="10502" w="11574">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75"/>
          <p:cNvSpPr/>
          <p:nvPr/>
        </p:nvSpPr>
        <p:spPr>
          <a:xfrm>
            <a:off x="7955445" y="1830198"/>
            <a:ext cx="383088" cy="286472"/>
          </a:xfrm>
          <a:custGeom>
            <a:rect b="b" l="l" r="r" t="t"/>
            <a:pathLst>
              <a:path extrusionOk="0" h="8993" w="12026">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05" name="Google Shape;10005;p75"/>
          <p:cNvGrpSpPr/>
          <p:nvPr/>
        </p:nvGrpSpPr>
        <p:grpSpPr>
          <a:xfrm>
            <a:off x="6656812" y="1848388"/>
            <a:ext cx="368690" cy="245793"/>
            <a:chOff x="6656812" y="2029388"/>
            <a:chExt cx="368690" cy="245793"/>
          </a:xfrm>
        </p:grpSpPr>
        <p:sp>
          <p:nvSpPr>
            <p:cNvPr id="10006" name="Google Shape;10006;p75"/>
            <p:cNvSpPr/>
            <p:nvPr/>
          </p:nvSpPr>
          <p:spPr>
            <a:xfrm>
              <a:off x="6915475" y="2164007"/>
              <a:ext cx="73967" cy="73999"/>
            </a:xfrm>
            <a:custGeom>
              <a:rect b="b" l="l" r="r" t="t"/>
              <a:pathLst>
                <a:path extrusionOk="0" h="2323" w="2322">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75"/>
            <p:cNvSpPr/>
            <p:nvPr/>
          </p:nvSpPr>
          <p:spPr>
            <a:xfrm>
              <a:off x="6901427" y="2057070"/>
              <a:ext cx="51605" cy="31154"/>
            </a:xfrm>
            <a:custGeom>
              <a:rect b="b" l="l" r="r" t="t"/>
              <a:pathLst>
                <a:path extrusionOk="0" h="978" w="162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75"/>
            <p:cNvSpPr/>
            <p:nvPr/>
          </p:nvSpPr>
          <p:spPr>
            <a:xfrm>
              <a:off x="6901809" y="2091983"/>
              <a:ext cx="51605" cy="30358"/>
            </a:xfrm>
            <a:custGeom>
              <a:rect b="b" l="l" r="r" t="t"/>
              <a:pathLst>
                <a:path extrusionOk="0" h="953" w="162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75"/>
            <p:cNvSpPr/>
            <p:nvPr/>
          </p:nvSpPr>
          <p:spPr>
            <a:xfrm>
              <a:off x="6901809" y="2126099"/>
              <a:ext cx="51605" cy="30772"/>
            </a:xfrm>
            <a:custGeom>
              <a:rect b="b" l="l" r="r" t="t"/>
              <a:pathLst>
                <a:path extrusionOk="0" h="966" w="162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75"/>
            <p:cNvSpPr/>
            <p:nvPr/>
          </p:nvSpPr>
          <p:spPr>
            <a:xfrm>
              <a:off x="6959849" y="2057452"/>
              <a:ext cx="43641" cy="99419"/>
            </a:xfrm>
            <a:custGeom>
              <a:rect b="b" l="l" r="r" t="t"/>
              <a:pathLst>
                <a:path extrusionOk="0" h="3121" w="137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75"/>
            <p:cNvSpPr/>
            <p:nvPr/>
          </p:nvSpPr>
          <p:spPr>
            <a:xfrm>
              <a:off x="6835805" y="2075291"/>
              <a:ext cx="29243" cy="10257"/>
            </a:xfrm>
            <a:custGeom>
              <a:rect b="b" l="l" r="r" t="t"/>
              <a:pathLst>
                <a:path extrusionOk="0" h="322" w="918">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75"/>
            <p:cNvSpPr/>
            <p:nvPr/>
          </p:nvSpPr>
          <p:spPr>
            <a:xfrm>
              <a:off x="6700422" y="2074908"/>
              <a:ext cx="11022" cy="10257"/>
            </a:xfrm>
            <a:custGeom>
              <a:rect b="b" l="l" r="r" t="t"/>
              <a:pathLst>
                <a:path extrusionOk="0" h="322" w="346">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75"/>
            <p:cNvSpPr/>
            <p:nvPr/>
          </p:nvSpPr>
          <p:spPr>
            <a:xfrm>
              <a:off x="6706092" y="2098417"/>
              <a:ext cx="151375" cy="89162"/>
            </a:xfrm>
            <a:custGeom>
              <a:rect b="b" l="l" r="r" t="t"/>
              <a:pathLst>
                <a:path extrusionOk="0" h="2799" w="4752">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75"/>
            <p:cNvSpPr/>
            <p:nvPr/>
          </p:nvSpPr>
          <p:spPr>
            <a:xfrm>
              <a:off x="6656812" y="2029388"/>
              <a:ext cx="368690" cy="245793"/>
            </a:xfrm>
            <a:custGeom>
              <a:rect b="b" l="l" r="r" t="t"/>
              <a:pathLst>
                <a:path extrusionOk="0" h="7716" w="11574">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75"/>
            <p:cNvSpPr/>
            <p:nvPr/>
          </p:nvSpPr>
          <p:spPr>
            <a:xfrm>
              <a:off x="6681818" y="2057070"/>
              <a:ext cx="199540" cy="172622"/>
            </a:xfrm>
            <a:custGeom>
              <a:rect b="b" l="l" r="r" t="t"/>
              <a:pathLst>
                <a:path extrusionOk="0" h="5419" w="6264">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6" name="Google Shape;10016;p75"/>
          <p:cNvGrpSpPr/>
          <p:nvPr/>
        </p:nvGrpSpPr>
        <p:grpSpPr>
          <a:xfrm>
            <a:off x="4869651" y="1831218"/>
            <a:ext cx="376654" cy="281566"/>
            <a:chOff x="4869651" y="2012218"/>
            <a:chExt cx="376654" cy="281566"/>
          </a:xfrm>
        </p:grpSpPr>
        <p:sp>
          <p:nvSpPr>
            <p:cNvPr id="10017" name="Google Shape;10017;p75"/>
            <p:cNvSpPr/>
            <p:nvPr/>
          </p:nvSpPr>
          <p:spPr>
            <a:xfrm>
              <a:off x="4869651" y="2012218"/>
              <a:ext cx="376654" cy="281566"/>
            </a:xfrm>
            <a:custGeom>
              <a:rect b="b" l="l" r="r" t="t"/>
              <a:pathLst>
                <a:path extrusionOk="0" h="8839" w="11824">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75"/>
            <p:cNvSpPr/>
            <p:nvPr/>
          </p:nvSpPr>
          <p:spPr>
            <a:xfrm>
              <a:off x="5073332" y="2140402"/>
              <a:ext cx="44788" cy="20260"/>
            </a:xfrm>
            <a:custGeom>
              <a:rect b="b" l="l" r="r" t="t"/>
              <a:pathLst>
                <a:path extrusionOk="0" h="636" w="1406">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75"/>
            <p:cNvSpPr/>
            <p:nvPr/>
          </p:nvSpPr>
          <p:spPr>
            <a:xfrm>
              <a:off x="5048294" y="2037988"/>
              <a:ext cx="73617" cy="43705"/>
            </a:xfrm>
            <a:custGeom>
              <a:rect b="b" l="l" r="r" t="t"/>
              <a:pathLst>
                <a:path extrusionOk="0" h="1372" w="2311">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75"/>
            <p:cNvSpPr/>
            <p:nvPr/>
          </p:nvSpPr>
          <p:spPr>
            <a:xfrm>
              <a:off x="5026314" y="2238484"/>
              <a:ext cx="59187" cy="30645"/>
            </a:xfrm>
            <a:custGeom>
              <a:rect b="b" l="l" r="r" t="t"/>
              <a:pathLst>
                <a:path extrusionOk="0" h="962" w="1858">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1" name="Google Shape;10021;p75"/>
          <p:cNvGrpSpPr/>
          <p:nvPr/>
        </p:nvGrpSpPr>
        <p:grpSpPr>
          <a:xfrm>
            <a:off x="5306224" y="1831313"/>
            <a:ext cx="367925" cy="281694"/>
            <a:chOff x="5306224" y="2012313"/>
            <a:chExt cx="367925" cy="281694"/>
          </a:xfrm>
        </p:grpSpPr>
        <p:sp>
          <p:nvSpPr>
            <p:cNvPr id="10022" name="Google Shape;10022;p75"/>
            <p:cNvSpPr/>
            <p:nvPr/>
          </p:nvSpPr>
          <p:spPr>
            <a:xfrm>
              <a:off x="5483720" y="2123073"/>
              <a:ext cx="47814" cy="73617"/>
            </a:xfrm>
            <a:custGeom>
              <a:rect b="b" l="l" r="r" t="t"/>
              <a:pathLst>
                <a:path extrusionOk="0" h="2311" w="1501">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75"/>
            <p:cNvSpPr/>
            <p:nvPr/>
          </p:nvSpPr>
          <p:spPr>
            <a:xfrm>
              <a:off x="5306224" y="2012313"/>
              <a:ext cx="367925" cy="281694"/>
            </a:xfrm>
            <a:custGeom>
              <a:rect b="b" l="l" r="r" t="t"/>
              <a:pathLst>
                <a:path extrusionOk="0" h="8843" w="1155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24" name="Google Shape;10024;p75"/>
          <p:cNvSpPr/>
          <p:nvPr/>
        </p:nvSpPr>
        <p:spPr>
          <a:xfrm>
            <a:off x="5754137" y="1824815"/>
            <a:ext cx="370569" cy="293958"/>
          </a:xfrm>
          <a:custGeom>
            <a:rect b="b" l="l" r="r" t="t"/>
            <a:pathLst>
              <a:path extrusionOk="0" h="9228" w="11633">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25" name="Google Shape;10025;p75"/>
          <p:cNvGrpSpPr/>
          <p:nvPr/>
        </p:nvGrpSpPr>
        <p:grpSpPr>
          <a:xfrm>
            <a:off x="6195998" y="1802102"/>
            <a:ext cx="368308" cy="338746"/>
            <a:chOff x="6195998" y="1983102"/>
            <a:chExt cx="368308" cy="338746"/>
          </a:xfrm>
        </p:grpSpPr>
        <p:sp>
          <p:nvSpPr>
            <p:cNvPr id="10026" name="Google Shape;10026;p75"/>
            <p:cNvSpPr/>
            <p:nvPr/>
          </p:nvSpPr>
          <p:spPr>
            <a:xfrm>
              <a:off x="6267289" y="2161012"/>
              <a:ext cx="67533" cy="67150"/>
            </a:xfrm>
            <a:custGeom>
              <a:rect b="b" l="l" r="r" t="t"/>
              <a:pathLst>
                <a:path extrusionOk="0" h="2108" w="212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75"/>
            <p:cNvSpPr/>
            <p:nvPr/>
          </p:nvSpPr>
          <p:spPr>
            <a:xfrm>
              <a:off x="6235052" y="2128393"/>
              <a:ext cx="132007" cy="131625"/>
            </a:xfrm>
            <a:custGeom>
              <a:rect b="b" l="l" r="r" t="t"/>
              <a:pathLst>
                <a:path extrusionOk="0" h="4132" w="4144">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75"/>
            <p:cNvSpPr/>
            <p:nvPr/>
          </p:nvSpPr>
          <p:spPr>
            <a:xfrm>
              <a:off x="6195998" y="1983102"/>
              <a:ext cx="368308" cy="338746"/>
            </a:xfrm>
            <a:custGeom>
              <a:rect b="b" l="l" r="r" t="t"/>
              <a:pathLst>
                <a:path extrusionOk="0" h="10634" w="11562">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9" name="Google Shape;10029;p75"/>
          <p:cNvGrpSpPr/>
          <p:nvPr/>
        </p:nvGrpSpPr>
        <p:grpSpPr>
          <a:xfrm>
            <a:off x="7542031" y="1830835"/>
            <a:ext cx="369072" cy="280037"/>
            <a:chOff x="7542031" y="2011835"/>
            <a:chExt cx="369072" cy="280037"/>
          </a:xfrm>
        </p:grpSpPr>
        <p:sp>
          <p:nvSpPr>
            <p:cNvPr id="10030" name="Google Shape;10030;p75"/>
            <p:cNvSpPr/>
            <p:nvPr/>
          </p:nvSpPr>
          <p:spPr>
            <a:xfrm>
              <a:off x="7542413" y="2281615"/>
              <a:ext cx="368308" cy="10257"/>
            </a:xfrm>
            <a:custGeom>
              <a:rect b="b" l="l" r="r" t="t"/>
              <a:pathLst>
                <a:path extrusionOk="0" h="322" w="11562">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75"/>
            <p:cNvSpPr/>
            <p:nvPr/>
          </p:nvSpPr>
          <p:spPr>
            <a:xfrm>
              <a:off x="7542031" y="2117753"/>
              <a:ext cx="369072" cy="108753"/>
            </a:xfrm>
            <a:custGeom>
              <a:rect b="b" l="l" r="r" t="t"/>
              <a:pathLst>
                <a:path extrusionOk="0" h="3414" w="11586">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75"/>
            <p:cNvSpPr/>
            <p:nvPr/>
          </p:nvSpPr>
          <p:spPr>
            <a:xfrm>
              <a:off x="7636099" y="2216376"/>
              <a:ext cx="18986" cy="18986"/>
            </a:xfrm>
            <a:custGeom>
              <a:rect b="b" l="l" r="r" t="t"/>
              <a:pathLst>
                <a:path extrusionOk="0" h="596" w="596">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75"/>
            <p:cNvSpPr/>
            <p:nvPr/>
          </p:nvSpPr>
          <p:spPr>
            <a:xfrm>
              <a:off x="7559105" y="2240268"/>
              <a:ext cx="18986" cy="18986"/>
            </a:xfrm>
            <a:custGeom>
              <a:rect b="b" l="l" r="r" t="t"/>
              <a:pathLst>
                <a:path extrusionOk="0" h="596" w="596">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75"/>
            <p:cNvSpPr/>
            <p:nvPr/>
          </p:nvSpPr>
          <p:spPr>
            <a:xfrm>
              <a:off x="7582614" y="2194365"/>
              <a:ext cx="18986" cy="19017"/>
            </a:xfrm>
            <a:custGeom>
              <a:rect b="b" l="l" r="r" t="t"/>
              <a:pathLst>
                <a:path extrusionOk="0" h="597" w="596">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75"/>
            <p:cNvSpPr/>
            <p:nvPr/>
          </p:nvSpPr>
          <p:spPr>
            <a:xfrm>
              <a:off x="7798400" y="2216376"/>
              <a:ext cx="19017" cy="18986"/>
            </a:xfrm>
            <a:custGeom>
              <a:rect b="b" l="l" r="r" t="t"/>
              <a:pathLst>
                <a:path extrusionOk="0" h="596" w="597">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75"/>
            <p:cNvSpPr/>
            <p:nvPr/>
          </p:nvSpPr>
          <p:spPr>
            <a:xfrm>
              <a:off x="7875043" y="2240268"/>
              <a:ext cx="18986" cy="18986"/>
            </a:xfrm>
            <a:custGeom>
              <a:rect b="b" l="l" r="r" t="t"/>
              <a:pathLst>
                <a:path extrusionOk="0" h="596" w="596">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75"/>
            <p:cNvSpPr/>
            <p:nvPr/>
          </p:nvSpPr>
          <p:spPr>
            <a:xfrm>
              <a:off x="7851502" y="2194365"/>
              <a:ext cx="19017" cy="19017"/>
            </a:xfrm>
            <a:custGeom>
              <a:rect b="b" l="l" r="r" t="t"/>
              <a:pathLst>
                <a:path extrusionOk="0" h="597" w="597">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75"/>
            <p:cNvSpPr/>
            <p:nvPr/>
          </p:nvSpPr>
          <p:spPr>
            <a:xfrm>
              <a:off x="7680090" y="2011835"/>
              <a:ext cx="106205" cy="189028"/>
            </a:xfrm>
            <a:custGeom>
              <a:rect b="b" l="l" r="r" t="t"/>
              <a:pathLst>
                <a:path extrusionOk="0" h="5934" w="3334">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9" name="Google Shape;10039;p75"/>
          <p:cNvGrpSpPr/>
          <p:nvPr/>
        </p:nvGrpSpPr>
        <p:grpSpPr>
          <a:xfrm>
            <a:off x="8010427" y="3167503"/>
            <a:ext cx="278795" cy="351615"/>
            <a:chOff x="8010427" y="3348503"/>
            <a:chExt cx="278795" cy="351615"/>
          </a:xfrm>
        </p:grpSpPr>
        <p:sp>
          <p:nvSpPr>
            <p:cNvPr id="10040" name="Google Shape;10040;p75"/>
            <p:cNvSpPr/>
            <p:nvPr/>
          </p:nvSpPr>
          <p:spPr>
            <a:xfrm>
              <a:off x="8010427" y="3348503"/>
              <a:ext cx="278795" cy="351615"/>
            </a:xfrm>
            <a:custGeom>
              <a:rect b="b" l="l" r="r" t="t"/>
              <a:pathLst>
                <a:path extrusionOk="0" h="11038" w="8752">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75"/>
            <p:cNvSpPr/>
            <p:nvPr/>
          </p:nvSpPr>
          <p:spPr>
            <a:xfrm>
              <a:off x="8078692" y="3438653"/>
              <a:ext cx="142264" cy="100216"/>
            </a:xfrm>
            <a:custGeom>
              <a:rect b="b" l="l" r="r" t="t"/>
              <a:pathLst>
                <a:path extrusionOk="0" h="3146" w="4466">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75"/>
            <p:cNvSpPr/>
            <p:nvPr/>
          </p:nvSpPr>
          <p:spPr>
            <a:xfrm>
              <a:off x="8079074" y="3574928"/>
              <a:ext cx="141882" cy="10257"/>
            </a:xfrm>
            <a:custGeom>
              <a:rect b="b" l="l" r="r" t="t"/>
              <a:pathLst>
                <a:path extrusionOk="0" h="322" w="4454">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75"/>
            <p:cNvSpPr/>
            <p:nvPr/>
          </p:nvSpPr>
          <p:spPr>
            <a:xfrm>
              <a:off x="8079074" y="3619685"/>
              <a:ext cx="141882" cy="10640"/>
            </a:xfrm>
            <a:custGeom>
              <a:rect b="b" l="l" r="r" t="t"/>
              <a:pathLst>
                <a:path extrusionOk="0" h="334" w="4454">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44" name="Google Shape;10044;p75"/>
          <p:cNvSpPr/>
          <p:nvPr/>
        </p:nvSpPr>
        <p:spPr>
          <a:xfrm>
            <a:off x="7615138" y="3167917"/>
            <a:ext cx="223304" cy="351201"/>
          </a:xfrm>
          <a:custGeom>
            <a:rect b="b" l="l" r="r" t="t"/>
            <a:pathLst>
              <a:path extrusionOk="0" h="11025" w="701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45" name="Google Shape;10045;p75"/>
          <p:cNvGrpSpPr/>
          <p:nvPr/>
        </p:nvGrpSpPr>
        <p:grpSpPr>
          <a:xfrm>
            <a:off x="7141900" y="3168204"/>
            <a:ext cx="281057" cy="351010"/>
            <a:chOff x="7141900" y="3349204"/>
            <a:chExt cx="281057" cy="351010"/>
          </a:xfrm>
        </p:grpSpPr>
        <p:sp>
          <p:nvSpPr>
            <p:cNvPr id="10046" name="Google Shape;10046;p75"/>
            <p:cNvSpPr/>
            <p:nvPr/>
          </p:nvSpPr>
          <p:spPr>
            <a:xfrm>
              <a:off x="7191944" y="3636186"/>
              <a:ext cx="66418" cy="37111"/>
            </a:xfrm>
            <a:custGeom>
              <a:rect b="b" l="l" r="r" t="t"/>
              <a:pathLst>
                <a:path extrusionOk="0" h="1165" w="2085">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75"/>
            <p:cNvSpPr/>
            <p:nvPr/>
          </p:nvSpPr>
          <p:spPr>
            <a:xfrm>
              <a:off x="7311432" y="3636886"/>
              <a:ext cx="66386" cy="36538"/>
            </a:xfrm>
            <a:custGeom>
              <a:rect b="b" l="l" r="r" t="t"/>
              <a:pathLst>
                <a:path extrusionOk="0" h="1147" w="2084">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75"/>
            <p:cNvSpPr/>
            <p:nvPr/>
          </p:nvSpPr>
          <p:spPr>
            <a:xfrm>
              <a:off x="7141900" y="3349204"/>
              <a:ext cx="281057" cy="351010"/>
            </a:xfrm>
            <a:custGeom>
              <a:rect b="b" l="l" r="r" t="t"/>
              <a:pathLst>
                <a:path extrusionOk="0" h="11019" w="8823">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9" name="Google Shape;10049;p75"/>
          <p:cNvGrpSpPr/>
          <p:nvPr/>
        </p:nvGrpSpPr>
        <p:grpSpPr>
          <a:xfrm>
            <a:off x="5314188" y="3169032"/>
            <a:ext cx="363752" cy="353113"/>
            <a:chOff x="5314188" y="3350032"/>
            <a:chExt cx="363752" cy="353113"/>
          </a:xfrm>
        </p:grpSpPr>
        <p:sp>
          <p:nvSpPr>
            <p:cNvPr id="10050" name="Google Shape;10050;p75"/>
            <p:cNvSpPr/>
            <p:nvPr/>
          </p:nvSpPr>
          <p:spPr>
            <a:xfrm>
              <a:off x="5314188" y="3350032"/>
              <a:ext cx="363752" cy="353113"/>
            </a:xfrm>
            <a:custGeom>
              <a:rect b="b" l="l" r="r" t="t"/>
              <a:pathLst>
                <a:path extrusionOk="0" h="11085" w="11419">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75"/>
            <p:cNvSpPr/>
            <p:nvPr/>
          </p:nvSpPr>
          <p:spPr>
            <a:xfrm>
              <a:off x="5615313" y="3481243"/>
              <a:ext cx="10289" cy="26567"/>
            </a:xfrm>
            <a:custGeom>
              <a:rect b="b" l="l" r="r" t="t"/>
              <a:pathLst>
                <a:path extrusionOk="0" h="834" w="323">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2" name="Google Shape;10052;p75"/>
          <p:cNvGrpSpPr/>
          <p:nvPr/>
        </p:nvGrpSpPr>
        <p:grpSpPr>
          <a:xfrm>
            <a:off x="6203579" y="3167981"/>
            <a:ext cx="351615" cy="350373"/>
            <a:chOff x="6203579" y="3348981"/>
            <a:chExt cx="351615" cy="350373"/>
          </a:xfrm>
        </p:grpSpPr>
        <p:sp>
          <p:nvSpPr>
            <p:cNvPr id="10053" name="Google Shape;10053;p75"/>
            <p:cNvSpPr/>
            <p:nvPr/>
          </p:nvSpPr>
          <p:spPr>
            <a:xfrm>
              <a:off x="6377667" y="3404249"/>
              <a:ext cx="93686" cy="58072"/>
            </a:xfrm>
            <a:custGeom>
              <a:rect b="b" l="l" r="r" t="t"/>
              <a:pathLst>
                <a:path extrusionOk="0" h="1823" w="2941">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75"/>
            <p:cNvSpPr/>
            <p:nvPr/>
          </p:nvSpPr>
          <p:spPr>
            <a:xfrm>
              <a:off x="6260090" y="3449611"/>
              <a:ext cx="76643" cy="44947"/>
            </a:xfrm>
            <a:custGeom>
              <a:rect b="b" l="l" r="r" t="t"/>
              <a:pathLst>
                <a:path extrusionOk="0" h="1411" w="2406">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75"/>
            <p:cNvSpPr/>
            <p:nvPr/>
          </p:nvSpPr>
          <p:spPr>
            <a:xfrm>
              <a:off x="6415574" y="3498349"/>
              <a:ext cx="49343" cy="21598"/>
            </a:xfrm>
            <a:custGeom>
              <a:rect b="b" l="l" r="r" t="t"/>
              <a:pathLst>
                <a:path extrusionOk="0" h="678" w="1549">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75"/>
            <p:cNvSpPr/>
            <p:nvPr/>
          </p:nvSpPr>
          <p:spPr>
            <a:xfrm>
              <a:off x="6344283" y="3473247"/>
              <a:ext cx="41380" cy="32301"/>
            </a:xfrm>
            <a:custGeom>
              <a:rect b="b" l="l" r="r" t="t"/>
              <a:pathLst>
                <a:path extrusionOk="0" h="1014" w="1299">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75"/>
            <p:cNvSpPr/>
            <p:nvPr/>
          </p:nvSpPr>
          <p:spPr>
            <a:xfrm>
              <a:off x="6203579" y="3348981"/>
              <a:ext cx="351615" cy="350373"/>
            </a:xfrm>
            <a:custGeom>
              <a:rect b="b" l="l" r="r" t="t"/>
              <a:pathLst>
                <a:path extrusionOk="0" h="10999" w="11038">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8" name="Google Shape;10058;p75"/>
          <p:cNvGrpSpPr/>
          <p:nvPr/>
        </p:nvGrpSpPr>
        <p:grpSpPr>
          <a:xfrm>
            <a:off x="5829984" y="3169032"/>
            <a:ext cx="220755" cy="352348"/>
            <a:chOff x="5829984" y="3350032"/>
            <a:chExt cx="220755" cy="352348"/>
          </a:xfrm>
        </p:grpSpPr>
        <p:sp>
          <p:nvSpPr>
            <p:cNvPr id="10059" name="Google Shape;10059;p75"/>
            <p:cNvSpPr/>
            <p:nvPr/>
          </p:nvSpPr>
          <p:spPr>
            <a:xfrm>
              <a:off x="5829984" y="3350032"/>
              <a:ext cx="220755" cy="352348"/>
            </a:xfrm>
            <a:custGeom>
              <a:rect b="b" l="l" r="r" t="t"/>
              <a:pathLst>
                <a:path extrusionOk="0" h="11061" w="693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75"/>
            <p:cNvSpPr/>
            <p:nvPr/>
          </p:nvSpPr>
          <p:spPr>
            <a:xfrm>
              <a:off x="5912297" y="3541927"/>
              <a:ext cx="56160" cy="56160"/>
            </a:xfrm>
            <a:custGeom>
              <a:rect b="b" l="l" r="r" t="t"/>
              <a:pathLst>
                <a:path extrusionOk="0" h="1763" w="1763">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75"/>
            <p:cNvSpPr/>
            <p:nvPr/>
          </p:nvSpPr>
          <p:spPr>
            <a:xfrm>
              <a:off x="5885730" y="3515391"/>
              <a:ext cx="109263" cy="109263"/>
            </a:xfrm>
            <a:custGeom>
              <a:rect b="b" l="l" r="r" t="t"/>
              <a:pathLst>
                <a:path extrusionOk="0" h="3430" w="343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75"/>
            <p:cNvSpPr/>
            <p:nvPr/>
          </p:nvSpPr>
          <p:spPr>
            <a:xfrm>
              <a:off x="5862986" y="3476305"/>
              <a:ext cx="154783" cy="188167"/>
            </a:xfrm>
            <a:custGeom>
              <a:rect b="b" l="l" r="r" t="t"/>
              <a:pathLst>
                <a:path extrusionOk="0" h="5907" w="4859">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3" name="Google Shape;10063;p75"/>
          <p:cNvGrpSpPr/>
          <p:nvPr/>
        </p:nvGrpSpPr>
        <p:grpSpPr>
          <a:xfrm>
            <a:off x="4882170" y="3168841"/>
            <a:ext cx="358464" cy="352316"/>
            <a:chOff x="4882170" y="3349841"/>
            <a:chExt cx="358464" cy="352316"/>
          </a:xfrm>
        </p:grpSpPr>
        <p:sp>
          <p:nvSpPr>
            <p:cNvPr id="10064" name="Google Shape;10064;p75"/>
            <p:cNvSpPr/>
            <p:nvPr/>
          </p:nvSpPr>
          <p:spPr>
            <a:xfrm>
              <a:off x="5024403" y="3395521"/>
              <a:ext cx="174119" cy="166156"/>
            </a:xfrm>
            <a:custGeom>
              <a:rect b="b" l="l" r="r" t="t"/>
              <a:pathLst>
                <a:path extrusionOk="0" h="5216" w="5466">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75"/>
            <p:cNvSpPr/>
            <p:nvPr/>
          </p:nvSpPr>
          <p:spPr>
            <a:xfrm>
              <a:off x="4882170" y="3349841"/>
              <a:ext cx="358464" cy="352316"/>
            </a:xfrm>
            <a:custGeom>
              <a:rect b="b" l="l" r="r" t="t"/>
              <a:pathLst>
                <a:path extrusionOk="0" h="11060" w="11253">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66" name="Google Shape;10066;p75"/>
          <p:cNvSpPr/>
          <p:nvPr/>
        </p:nvSpPr>
        <p:spPr>
          <a:xfrm>
            <a:off x="3955221" y="2712008"/>
            <a:ext cx="358464" cy="356808"/>
          </a:xfrm>
          <a:custGeom>
            <a:rect b="b" l="l" r="r" t="t"/>
            <a:pathLst>
              <a:path extrusionOk="0" h="11201" w="11253">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75"/>
          <p:cNvSpPr/>
          <p:nvPr/>
        </p:nvSpPr>
        <p:spPr>
          <a:xfrm>
            <a:off x="3499727" y="2261228"/>
            <a:ext cx="380444" cy="310077"/>
          </a:xfrm>
          <a:custGeom>
            <a:rect b="b" l="l" r="r" t="t"/>
            <a:pathLst>
              <a:path extrusionOk="0" h="9734" w="11943">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68" name="Google Shape;10068;p75"/>
          <p:cNvGrpSpPr/>
          <p:nvPr/>
        </p:nvGrpSpPr>
        <p:grpSpPr>
          <a:xfrm>
            <a:off x="3044965" y="2254220"/>
            <a:ext cx="400194" cy="324316"/>
            <a:chOff x="3044965" y="2435220"/>
            <a:chExt cx="400194" cy="324316"/>
          </a:xfrm>
        </p:grpSpPr>
        <p:sp>
          <p:nvSpPr>
            <p:cNvPr id="10069" name="Google Shape;10069;p75"/>
            <p:cNvSpPr/>
            <p:nvPr/>
          </p:nvSpPr>
          <p:spPr>
            <a:xfrm>
              <a:off x="3105649" y="2649413"/>
              <a:ext cx="68329" cy="66864"/>
            </a:xfrm>
            <a:custGeom>
              <a:rect b="b" l="l" r="r" t="t"/>
              <a:pathLst>
                <a:path extrusionOk="0" h="2099" w="2145">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75"/>
            <p:cNvSpPr/>
            <p:nvPr/>
          </p:nvSpPr>
          <p:spPr>
            <a:xfrm>
              <a:off x="3297193" y="2649413"/>
              <a:ext cx="68297" cy="66864"/>
            </a:xfrm>
            <a:custGeom>
              <a:rect b="b" l="l" r="r" t="t"/>
              <a:pathLst>
                <a:path extrusionOk="0" h="2099" w="2144">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75"/>
            <p:cNvSpPr/>
            <p:nvPr/>
          </p:nvSpPr>
          <p:spPr>
            <a:xfrm>
              <a:off x="3044965" y="2435220"/>
              <a:ext cx="400194" cy="324316"/>
            </a:xfrm>
            <a:custGeom>
              <a:rect b="b" l="l" r="r" t="t"/>
              <a:pathLst>
                <a:path extrusionOk="0" h="10181" w="12563">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2" name="Google Shape;10072;p75"/>
          <p:cNvGrpSpPr/>
          <p:nvPr/>
        </p:nvGrpSpPr>
        <p:grpSpPr>
          <a:xfrm>
            <a:off x="4878379" y="2292892"/>
            <a:ext cx="367161" cy="287523"/>
            <a:chOff x="4878379" y="2473892"/>
            <a:chExt cx="367161" cy="287523"/>
          </a:xfrm>
        </p:grpSpPr>
        <p:sp>
          <p:nvSpPr>
            <p:cNvPr id="10073" name="Google Shape;10073;p75"/>
            <p:cNvSpPr/>
            <p:nvPr/>
          </p:nvSpPr>
          <p:spPr>
            <a:xfrm>
              <a:off x="5110889" y="2554676"/>
              <a:ext cx="75496" cy="71355"/>
            </a:xfrm>
            <a:custGeom>
              <a:rect b="b" l="l" r="r" t="t"/>
              <a:pathLst>
                <a:path extrusionOk="0" h="2240" w="237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75"/>
            <p:cNvSpPr/>
            <p:nvPr/>
          </p:nvSpPr>
          <p:spPr>
            <a:xfrm>
              <a:off x="4958049" y="2691972"/>
              <a:ext cx="45521" cy="45553"/>
            </a:xfrm>
            <a:custGeom>
              <a:rect b="b" l="l" r="r" t="t"/>
              <a:pathLst>
                <a:path extrusionOk="0" h="1430" w="1429">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75"/>
            <p:cNvSpPr/>
            <p:nvPr/>
          </p:nvSpPr>
          <p:spPr>
            <a:xfrm>
              <a:off x="5130225" y="2691972"/>
              <a:ext cx="45553" cy="45553"/>
            </a:xfrm>
            <a:custGeom>
              <a:rect b="b" l="l" r="r" t="t"/>
              <a:pathLst>
                <a:path extrusionOk="0" h="1430" w="143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75"/>
            <p:cNvSpPr/>
            <p:nvPr/>
          </p:nvSpPr>
          <p:spPr>
            <a:xfrm>
              <a:off x="4930717" y="2523586"/>
              <a:ext cx="100917" cy="100534"/>
            </a:xfrm>
            <a:custGeom>
              <a:rect b="b" l="l" r="r" t="t"/>
              <a:pathLst>
                <a:path extrusionOk="0" h="3156" w="3168">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75"/>
            <p:cNvSpPr/>
            <p:nvPr/>
          </p:nvSpPr>
          <p:spPr>
            <a:xfrm>
              <a:off x="4878379" y="2473892"/>
              <a:ext cx="367161" cy="287523"/>
            </a:xfrm>
            <a:custGeom>
              <a:rect b="b" l="l" r="r" t="t"/>
              <a:pathLst>
                <a:path extrusionOk="0" h="9026" w="11526">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8" name="Google Shape;10078;p75"/>
          <p:cNvGrpSpPr/>
          <p:nvPr/>
        </p:nvGrpSpPr>
        <p:grpSpPr>
          <a:xfrm>
            <a:off x="1325719" y="2706689"/>
            <a:ext cx="290581" cy="372481"/>
            <a:chOff x="1325719" y="2887689"/>
            <a:chExt cx="290581" cy="372481"/>
          </a:xfrm>
        </p:grpSpPr>
        <p:sp>
          <p:nvSpPr>
            <p:cNvPr id="10079" name="Google Shape;10079;p75"/>
            <p:cNvSpPr/>
            <p:nvPr/>
          </p:nvSpPr>
          <p:spPr>
            <a:xfrm>
              <a:off x="1424724" y="3106533"/>
              <a:ext cx="37971" cy="37939"/>
            </a:xfrm>
            <a:custGeom>
              <a:rect b="b" l="l" r="r" t="t"/>
              <a:pathLst>
                <a:path extrusionOk="0" h="1191" w="1192">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75"/>
            <p:cNvSpPr/>
            <p:nvPr/>
          </p:nvSpPr>
          <p:spPr>
            <a:xfrm>
              <a:off x="1325719" y="2887689"/>
              <a:ext cx="290581" cy="372481"/>
            </a:xfrm>
            <a:custGeom>
              <a:rect b="b" l="l" r="r" t="t"/>
              <a:pathLst>
                <a:path extrusionOk="0" h="11693" w="9122">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81" name="Google Shape;10081;p75"/>
          <p:cNvSpPr/>
          <p:nvPr/>
        </p:nvSpPr>
        <p:spPr>
          <a:xfrm>
            <a:off x="1819153" y="2701369"/>
            <a:ext cx="191194" cy="382738"/>
          </a:xfrm>
          <a:custGeom>
            <a:rect b="b" l="l" r="r" t="t"/>
            <a:pathLst>
              <a:path extrusionOk="0" h="12015" w="6002">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82" name="Google Shape;10082;p75"/>
          <p:cNvGrpSpPr/>
          <p:nvPr/>
        </p:nvGrpSpPr>
        <p:grpSpPr>
          <a:xfrm>
            <a:off x="3510335" y="2711499"/>
            <a:ext cx="360726" cy="361204"/>
            <a:chOff x="3510335" y="2892499"/>
            <a:chExt cx="360726" cy="361204"/>
          </a:xfrm>
        </p:grpSpPr>
        <p:sp>
          <p:nvSpPr>
            <p:cNvPr id="10083" name="Google Shape;10083;p75"/>
            <p:cNvSpPr/>
            <p:nvPr/>
          </p:nvSpPr>
          <p:spPr>
            <a:xfrm>
              <a:off x="3511864" y="2892499"/>
              <a:ext cx="359197" cy="358751"/>
            </a:xfrm>
            <a:custGeom>
              <a:rect b="b" l="l" r="r" t="t"/>
              <a:pathLst>
                <a:path extrusionOk="0" h="11262" w="11276">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75"/>
            <p:cNvSpPr/>
            <p:nvPr/>
          </p:nvSpPr>
          <p:spPr>
            <a:xfrm>
              <a:off x="3510335" y="2959936"/>
              <a:ext cx="176413" cy="43291"/>
            </a:xfrm>
            <a:custGeom>
              <a:rect b="b" l="l" r="r" t="t"/>
              <a:pathLst>
                <a:path extrusionOk="0" h="1359" w="5538">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75"/>
            <p:cNvSpPr/>
            <p:nvPr/>
          </p:nvSpPr>
          <p:spPr>
            <a:xfrm>
              <a:off x="3530435" y="2920213"/>
              <a:ext cx="133918" cy="35072"/>
            </a:xfrm>
            <a:custGeom>
              <a:rect b="b" l="l" r="r" t="t"/>
              <a:pathLst>
                <a:path extrusionOk="0" h="1101" w="4204">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75"/>
            <p:cNvSpPr/>
            <p:nvPr/>
          </p:nvSpPr>
          <p:spPr>
            <a:xfrm>
              <a:off x="3761416" y="3078787"/>
              <a:ext cx="53134" cy="174916"/>
            </a:xfrm>
            <a:custGeom>
              <a:rect b="b" l="l" r="r" t="t"/>
              <a:pathLst>
                <a:path extrusionOk="0" h="5491" w="1668">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75"/>
            <p:cNvSpPr/>
            <p:nvPr/>
          </p:nvSpPr>
          <p:spPr>
            <a:xfrm>
              <a:off x="3809230" y="3100990"/>
              <a:ext cx="42877" cy="132326"/>
            </a:xfrm>
            <a:custGeom>
              <a:rect b="b" l="l" r="r" t="t"/>
              <a:pathLst>
                <a:path extrusionOk="0" h="4154" w="1346">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8" name="Google Shape;10088;p75"/>
          <p:cNvGrpSpPr/>
          <p:nvPr/>
        </p:nvGrpSpPr>
        <p:grpSpPr>
          <a:xfrm>
            <a:off x="3086313" y="2696049"/>
            <a:ext cx="320143" cy="392581"/>
            <a:chOff x="3086313" y="2877049"/>
            <a:chExt cx="320143" cy="392581"/>
          </a:xfrm>
        </p:grpSpPr>
        <p:sp>
          <p:nvSpPr>
            <p:cNvPr id="10089" name="Google Shape;10089;p75"/>
            <p:cNvSpPr/>
            <p:nvPr/>
          </p:nvSpPr>
          <p:spPr>
            <a:xfrm>
              <a:off x="3125749" y="2915371"/>
              <a:ext cx="240505" cy="354259"/>
            </a:xfrm>
            <a:custGeom>
              <a:rect b="b" l="l" r="r" t="t"/>
              <a:pathLst>
                <a:path extrusionOk="0" h="11121" w="755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75"/>
            <p:cNvSpPr/>
            <p:nvPr/>
          </p:nvSpPr>
          <p:spPr>
            <a:xfrm>
              <a:off x="3263076" y="2942511"/>
              <a:ext cx="79287" cy="99579"/>
            </a:xfrm>
            <a:custGeom>
              <a:rect b="b" l="l" r="r" t="t"/>
              <a:pathLst>
                <a:path extrusionOk="0" h="3126" w="2489">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75"/>
            <p:cNvSpPr/>
            <p:nvPr/>
          </p:nvSpPr>
          <p:spPr>
            <a:xfrm>
              <a:off x="3237656" y="2939262"/>
              <a:ext cx="20897" cy="14462"/>
            </a:xfrm>
            <a:custGeom>
              <a:rect b="b" l="l" r="r" t="t"/>
              <a:pathLst>
                <a:path extrusionOk="0" h="454" w="656">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75"/>
            <p:cNvSpPr/>
            <p:nvPr/>
          </p:nvSpPr>
          <p:spPr>
            <a:xfrm>
              <a:off x="3379888" y="3029539"/>
              <a:ext cx="26567" cy="14048"/>
            </a:xfrm>
            <a:custGeom>
              <a:rect b="b" l="l" r="r" t="t"/>
              <a:pathLst>
                <a:path extrusionOk="0" h="441" w="834">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75"/>
            <p:cNvSpPr/>
            <p:nvPr/>
          </p:nvSpPr>
          <p:spPr>
            <a:xfrm>
              <a:off x="3086313" y="3029539"/>
              <a:ext cx="26599" cy="14048"/>
            </a:xfrm>
            <a:custGeom>
              <a:rect b="b" l="l" r="r" t="t"/>
              <a:pathLst>
                <a:path extrusionOk="0" h="441" w="835">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75"/>
            <p:cNvSpPr/>
            <p:nvPr/>
          </p:nvSpPr>
          <p:spPr>
            <a:xfrm>
              <a:off x="3359788" y="2953469"/>
              <a:ext cx="26567" cy="20355"/>
            </a:xfrm>
            <a:custGeom>
              <a:rect b="b" l="l" r="r" t="t"/>
              <a:pathLst>
                <a:path extrusionOk="0" h="639" w="834">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75"/>
            <p:cNvSpPr/>
            <p:nvPr/>
          </p:nvSpPr>
          <p:spPr>
            <a:xfrm>
              <a:off x="3106413" y="3100034"/>
              <a:ext cx="26599" cy="20164"/>
            </a:xfrm>
            <a:custGeom>
              <a:rect b="b" l="l" r="r" t="t"/>
              <a:pathLst>
                <a:path extrusionOk="0" h="633" w="835">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75"/>
            <p:cNvSpPr/>
            <p:nvPr/>
          </p:nvSpPr>
          <p:spPr>
            <a:xfrm>
              <a:off x="3308565" y="2897277"/>
              <a:ext cx="22044" cy="24178"/>
            </a:xfrm>
            <a:custGeom>
              <a:rect b="b" l="l" r="r" t="t"/>
              <a:pathLst>
                <a:path extrusionOk="0" h="759" w="692">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75"/>
            <p:cNvSpPr/>
            <p:nvPr/>
          </p:nvSpPr>
          <p:spPr>
            <a:xfrm>
              <a:off x="3239153" y="2877049"/>
              <a:ext cx="14080" cy="26599"/>
            </a:xfrm>
            <a:custGeom>
              <a:rect b="b" l="l" r="r" t="t"/>
              <a:pathLst>
                <a:path extrusionOk="0" h="835" w="442">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75"/>
            <p:cNvSpPr/>
            <p:nvPr/>
          </p:nvSpPr>
          <p:spPr>
            <a:xfrm>
              <a:off x="3161809" y="2897500"/>
              <a:ext cx="22394" cy="24337"/>
            </a:xfrm>
            <a:custGeom>
              <a:rect b="b" l="l" r="r" t="t"/>
              <a:pathLst>
                <a:path extrusionOk="0" h="764" w="703">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75"/>
            <p:cNvSpPr/>
            <p:nvPr/>
          </p:nvSpPr>
          <p:spPr>
            <a:xfrm>
              <a:off x="3106413" y="2953151"/>
              <a:ext cx="26599" cy="19909"/>
            </a:xfrm>
            <a:custGeom>
              <a:rect b="b" l="l" r="r" t="t"/>
              <a:pathLst>
                <a:path extrusionOk="0" h="625" w="835">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75"/>
            <p:cNvSpPr/>
            <p:nvPr/>
          </p:nvSpPr>
          <p:spPr>
            <a:xfrm>
              <a:off x="3360520" y="3099811"/>
              <a:ext cx="25834" cy="20005"/>
            </a:xfrm>
            <a:custGeom>
              <a:rect b="b" l="l" r="r" t="t"/>
              <a:pathLst>
                <a:path extrusionOk="0" h="628" w="811">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01" name="Google Shape;10101;p75"/>
          <p:cNvSpPr/>
          <p:nvPr/>
        </p:nvSpPr>
        <p:spPr>
          <a:xfrm>
            <a:off x="2253814" y="2713123"/>
            <a:ext cx="210530" cy="357700"/>
          </a:xfrm>
          <a:custGeom>
            <a:rect b="b" l="l" r="r" t="t"/>
            <a:pathLst>
              <a:path extrusionOk="0" h="11229" w="6609">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02" name="Google Shape;10102;p75"/>
          <p:cNvGrpSpPr/>
          <p:nvPr/>
        </p:nvGrpSpPr>
        <p:grpSpPr>
          <a:xfrm>
            <a:off x="861113" y="2704746"/>
            <a:ext cx="333809" cy="373277"/>
            <a:chOff x="861113" y="2885746"/>
            <a:chExt cx="333809" cy="373277"/>
          </a:xfrm>
        </p:grpSpPr>
        <p:sp>
          <p:nvSpPr>
            <p:cNvPr id="10103" name="Google Shape;10103;p75"/>
            <p:cNvSpPr/>
            <p:nvPr/>
          </p:nvSpPr>
          <p:spPr>
            <a:xfrm>
              <a:off x="861113" y="2981533"/>
              <a:ext cx="315970" cy="277489"/>
            </a:xfrm>
            <a:custGeom>
              <a:rect b="b" l="l" r="r" t="t"/>
              <a:pathLst>
                <a:path extrusionOk="0" h="8711" w="9919">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75"/>
            <p:cNvSpPr/>
            <p:nvPr/>
          </p:nvSpPr>
          <p:spPr>
            <a:xfrm>
              <a:off x="1024976" y="2981756"/>
              <a:ext cx="125572" cy="45903"/>
            </a:xfrm>
            <a:custGeom>
              <a:rect b="b" l="l" r="r" t="t"/>
              <a:pathLst>
                <a:path extrusionOk="0" h="1441" w="3942">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75"/>
            <p:cNvSpPr/>
            <p:nvPr/>
          </p:nvSpPr>
          <p:spPr>
            <a:xfrm>
              <a:off x="979455" y="2885746"/>
              <a:ext cx="215467" cy="145705"/>
            </a:xfrm>
            <a:custGeom>
              <a:rect b="b" l="l" r="r" t="t"/>
              <a:pathLst>
                <a:path extrusionOk="0" h="4574" w="6764">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06" name="Google Shape;10106;p75"/>
          <p:cNvSpPr/>
          <p:nvPr/>
        </p:nvSpPr>
        <p:spPr>
          <a:xfrm>
            <a:off x="2616005" y="2705542"/>
            <a:ext cx="371366" cy="372353"/>
          </a:xfrm>
          <a:custGeom>
            <a:rect b="b" l="l" r="r" t="t"/>
            <a:pathLst>
              <a:path extrusionOk="0" h="11689" w="11658">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75"/>
          <p:cNvSpPr/>
          <p:nvPr/>
        </p:nvSpPr>
        <p:spPr>
          <a:xfrm>
            <a:off x="2160129" y="1335235"/>
            <a:ext cx="399780" cy="341740"/>
          </a:xfrm>
          <a:custGeom>
            <a:rect b="b" l="l" r="r" t="t"/>
            <a:pathLst>
              <a:path extrusionOk="0" h="10728" w="1255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08" name="Google Shape;10108;p75"/>
          <p:cNvGrpSpPr/>
          <p:nvPr/>
        </p:nvGrpSpPr>
        <p:grpSpPr>
          <a:xfrm>
            <a:off x="1297654" y="1323481"/>
            <a:ext cx="349354" cy="362223"/>
            <a:chOff x="1297654" y="1504481"/>
            <a:chExt cx="349354" cy="362223"/>
          </a:xfrm>
        </p:grpSpPr>
        <p:sp>
          <p:nvSpPr>
            <p:cNvPr id="10109" name="Google Shape;10109;p75"/>
            <p:cNvSpPr/>
            <p:nvPr/>
          </p:nvSpPr>
          <p:spPr>
            <a:xfrm>
              <a:off x="1297654" y="1504481"/>
              <a:ext cx="349354" cy="362223"/>
            </a:xfrm>
            <a:custGeom>
              <a:rect b="b" l="l" r="r" t="t"/>
              <a:pathLst>
                <a:path extrusionOk="0" h="11371" w="10967">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75"/>
            <p:cNvSpPr/>
            <p:nvPr/>
          </p:nvSpPr>
          <p:spPr>
            <a:xfrm>
              <a:off x="1354930" y="1618713"/>
              <a:ext cx="224960" cy="206516"/>
            </a:xfrm>
            <a:custGeom>
              <a:rect b="b" l="l" r="r" t="t"/>
              <a:pathLst>
                <a:path extrusionOk="0" h="6483" w="7062">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75"/>
            <p:cNvSpPr/>
            <p:nvPr/>
          </p:nvSpPr>
          <p:spPr>
            <a:xfrm>
              <a:off x="1453553" y="1643305"/>
              <a:ext cx="73235" cy="141436"/>
            </a:xfrm>
            <a:custGeom>
              <a:rect b="b" l="l" r="r" t="t"/>
              <a:pathLst>
                <a:path extrusionOk="0" h="4440" w="2299">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12" name="Google Shape;10112;p75"/>
          <p:cNvSpPr/>
          <p:nvPr/>
        </p:nvSpPr>
        <p:spPr>
          <a:xfrm>
            <a:off x="3945378" y="1349729"/>
            <a:ext cx="381209" cy="312466"/>
          </a:xfrm>
          <a:custGeom>
            <a:rect b="b" l="l" r="r" t="t"/>
            <a:pathLst>
              <a:path extrusionOk="0" h="9809" w="11967">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13" name="Google Shape;10113;p75"/>
          <p:cNvGrpSpPr/>
          <p:nvPr/>
        </p:nvGrpSpPr>
        <p:grpSpPr>
          <a:xfrm>
            <a:off x="852385" y="1329916"/>
            <a:ext cx="353145" cy="351998"/>
            <a:chOff x="852385" y="1510916"/>
            <a:chExt cx="353145" cy="351998"/>
          </a:xfrm>
        </p:grpSpPr>
        <p:sp>
          <p:nvSpPr>
            <p:cNvPr id="10114" name="Google Shape;10114;p75"/>
            <p:cNvSpPr/>
            <p:nvPr/>
          </p:nvSpPr>
          <p:spPr>
            <a:xfrm>
              <a:off x="852385" y="1510916"/>
              <a:ext cx="353145" cy="187785"/>
            </a:xfrm>
            <a:custGeom>
              <a:rect b="b" l="l" r="r" t="t"/>
              <a:pathLst>
                <a:path extrusionOk="0" h="5895" w="11086">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75"/>
            <p:cNvSpPr/>
            <p:nvPr/>
          </p:nvSpPr>
          <p:spPr>
            <a:xfrm>
              <a:off x="852385" y="1609921"/>
              <a:ext cx="353145" cy="252992"/>
            </a:xfrm>
            <a:custGeom>
              <a:rect b="b" l="l" r="r" t="t"/>
              <a:pathLst>
                <a:path extrusionOk="0" h="7942" w="11086">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75"/>
            <p:cNvSpPr/>
            <p:nvPr/>
          </p:nvSpPr>
          <p:spPr>
            <a:xfrm>
              <a:off x="928264" y="1584501"/>
              <a:ext cx="198775" cy="140735"/>
            </a:xfrm>
            <a:custGeom>
              <a:rect b="b" l="l" r="r" t="t"/>
              <a:pathLst>
                <a:path extrusionOk="0" h="4418" w="624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7" name="Google Shape;10117;p75"/>
          <p:cNvGrpSpPr/>
          <p:nvPr/>
        </p:nvGrpSpPr>
        <p:grpSpPr>
          <a:xfrm>
            <a:off x="1745217" y="1334471"/>
            <a:ext cx="343269" cy="342505"/>
            <a:chOff x="1745217" y="1515471"/>
            <a:chExt cx="343269" cy="342505"/>
          </a:xfrm>
        </p:grpSpPr>
        <p:sp>
          <p:nvSpPr>
            <p:cNvPr id="10118" name="Google Shape;10118;p75"/>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75"/>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75"/>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75"/>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22" name="Google Shape;10122;p75"/>
          <p:cNvSpPr/>
          <p:nvPr/>
        </p:nvSpPr>
        <p:spPr>
          <a:xfrm>
            <a:off x="3509220" y="1324437"/>
            <a:ext cx="365632" cy="363561"/>
          </a:xfrm>
          <a:custGeom>
            <a:rect b="b" l="l" r="r" t="t"/>
            <a:pathLst>
              <a:path extrusionOk="0" h="11413" w="11478">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23" name="Google Shape;10123;p75"/>
          <p:cNvGrpSpPr/>
          <p:nvPr/>
        </p:nvGrpSpPr>
        <p:grpSpPr>
          <a:xfrm>
            <a:off x="3042703" y="1348137"/>
            <a:ext cx="411535" cy="315587"/>
            <a:chOff x="3042703" y="1529137"/>
            <a:chExt cx="411535" cy="315587"/>
          </a:xfrm>
        </p:grpSpPr>
        <p:sp>
          <p:nvSpPr>
            <p:cNvPr id="10124" name="Google Shape;10124;p75"/>
            <p:cNvSpPr/>
            <p:nvPr/>
          </p:nvSpPr>
          <p:spPr>
            <a:xfrm>
              <a:off x="3042703" y="1529137"/>
              <a:ext cx="411535" cy="315587"/>
            </a:xfrm>
            <a:custGeom>
              <a:rect b="b" l="l" r="r" t="t"/>
              <a:pathLst>
                <a:path extrusionOk="0" h="9907" w="12919">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75"/>
            <p:cNvSpPr/>
            <p:nvPr/>
          </p:nvSpPr>
          <p:spPr>
            <a:xfrm>
              <a:off x="3077967" y="1557965"/>
              <a:ext cx="12169" cy="12551"/>
            </a:xfrm>
            <a:custGeom>
              <a:rect b="b" l="l" r="r" t="t"/>
              <a:pathLst>
                <a:path extrusionOk="0" h="394" w="382">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75"/>
            <p:cNvSpPr/>
            <p:nvPr/>
          </p:nvSpPr>
          <p:spPr>
            <a:xfrm>
              <a:off x="3099978" y="1557965"/>
              <a:ext cx="12551" cy="12551"/>
            </a:xfrm>
            <a:custGeom>
              <a:rect b="b" l="l" r="r" t="t"/>
              <a:pathLst>
                <a:path extrusionOk="0" h="394" w="394">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75"/>
            <p:cNvSpPr/>
            <p:nvPr/>
          </p:nvSpPr>
          <p:spPr>
            <a:xfrm>
              <a:off x="3122341" y="1557965"/>
              <a:ext cx="12551" cy="12551"/>
            </a:xfrm>
            <a:custGeom>
              <a:rect b="b" l="l" r="r" t="t"/>
              <a:pathLst>
                <a:path extrusionOk="0" h="394" w="394">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75"/>
            <p:cNvSpPr/>
            <p:nvPr/>
          </p:nvSpPr>
          <p:spPr>
            <a:xfrm>
              <a:off x="3342331" y="1557965"/>
              <a:ext cx="79669" cy="12551"/>
            </a:xfrm>
            <a:custGeom>
              <a:rect b="b" l="l" r="r" t="t"/>
              <a:pathLst>
                <a:path extrusionOk="0" h="394" w="2501">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75"/>
            <p:cNvSpPr/>
            <p:nvPr/>
          </p:nvSpPr>
          <p:spPr>
            <a:xfrm>
              <a:off x="3306303" y="1557965"/>
              <a:ext cx="26949" cy="12551"/>
            </a:xfrm>
            <a:custGeom>
              <a:rect b="b" l="l" r="r" t="t"/>
              <a:pathLst>
                <a:path extrusionOk="0" h="394" w="846">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75"/>
            <p:cNvSpPr/>
            <p:nvPr/>
          </p:nvSpPr>
          <p:spPr>
            <a:xfrm>
              <a:off x="3165217" y="1622822"/>
              <a:ext cx="166888" cy="121750"/>
            </a:xfrm>
            <a:custGeom>
              <a:rect b="b" l="l" r="r" t="t"/>
              <a:pathLst>
                <a:path extrusionOk="0" h="3822" w="5239">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75"/>
            <p:cNvSpPr/>
            <p:nvPr/>
          </p:nvSpPr>
          <p:spPr>
            <a:xfrm>
              <a:off x="3222843" y="1657226"/>
              <a:ext cx="54281" cy="53612"/>
            </a:xfrm>
            <a:custGeom>
              <a:rect b="b" l="l" r="r" t="t"/>
              <a:pathLst>
                <a:path extrusionOk="0" h="1683" w="1704">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75"/>
            <p:cNvSpPr/>
            <p:nvPr/>
          </p:nvSpPr>
          <p:spPr>
            <a:xfrm>
              <a:off x="3087459" y="1800700"/>
              <a:ext cx="160454" cy="12519"/>
            </a:xfrm>
            <a:custGeom>
              <a:rect b="b" l="l" r="r" t="t"/>
              <a:pathLst>
                <a:path extrusionOk="0" h="393" w="5037">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75"/>
            <p:cNvSpPr/>
            <p:nvPr/>
          </p:nvSpPr>
          <p:spPr>
            <a:xfrm>
              <a:off x="3368866" y="1800318"/>
              <a:ext cx="43673" cy="12169"/>
            </a:xfrm>
            <a:custGeom>
              <a:rect b="b" l="l" r="r" t="t"/>
              <a:pathLst>
                <a:path extrusionOk="0" h="382" w="1371">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4" name="Google Shape;10134;p75"/>
          <p:cNvGrpSpPr/>
          <p:nvPr/>
        </p:nvGrpSpPr>
        <p:grpSpPr>
          <a:xfrm>
            <a:off x="2629289" y="1363682"/>
            <a:ext cx="350501" cy="284497"/>
            <a:chOff x="2629289" y="1544682"/>
            <a:chExt cx="350501" cy="284497"/>
          </a:xfrm>
        </p:grpSpPr>
        <p:sp>
          <p:nvSpPr>
            <p:cNvPr id="10135" name="Google Shape;10135;p75"/>
            <p:cNvSpPr/>
            <p:nvPr/>
          </p:nvSpPr>
          <p:spPr>
            <a:xfrm>
              <a:off x="2835614" y="1818507"/>
              <a:ext cx="10289" cy="10671"/>
            </a:xfrm>
            <a:custGeom>
              <a:rect b="b" l="l" r="r" t="t"/>
              <a:pathLst>
                <a:path extrusionOk="0" h="335" w="323">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75"/>
            <p:cNvSpPr/>
            <p:nvPr/>
          </p:nvSpPr>
          <p:spPr>
            <a:xfrm>
              <a:off x="2629289" y="1544682"/>
              <a:ext cx="318614" cy="284497"/>
            </a:xfrm>
            <a:custGeom>
              <a:rect b="b" l="l" r="r" t="t"/>
              <a:pathLst>
                <a:path extrusionOk="0" h="8931" w="10002">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75"/>
            <p:cNvSpPr/>
            <p:nvPr/>
          </p:nvSpPr>
          <p:spPr>
            <a:xfrm>
              <a:off x="2876962" y="1818507"/>
              <a:ext cx="30740" cy="10671"/>
            </a:xfrm>
            <a:custGeom>
              <a:rect b="b" l="l" r="r" t="t"/>
              <a:pathLst>
                <a:path extrusionOk="0" h="335" w="965">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75"/>
            <p:cNvSpPr/>
            <p:nvPr/>
          </p:nvSpPr>
          <p:spPr>
            <a:xfrm>
              <a:off x="2969118" y="1818507"/>
              <a:ext cx="10671" cy="10671"/>
            </a:xfrm>
            <a:custGeom>
              <a:rect b="b" l="l" r="r" t="t"/>
              <a:pathLst>
                <a:path extrusionOk="0" h="335" w="335">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75"/>
            <p:cNvSpPr/>
            <p:nvPr/>
          </p:nvSpPr>
          <p:spPr>
            <a:xfrm>
              <a:off x="2916780" y="1818507"/>
              <a:ext cx="34563" cy="10671"/>
            </a:xfrm>
            <a:custGeom>
              <a:rect b="b" l="l" r="r" t="t"/>
              <a:pathLst>
                <a:path extrusionOk="0" h="335" w="1085">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0" name="Google Shape;10140;p75"/>
          <p:cNvGrpSpPr/>
          <p:nvPr/>
        </p:nvGrpSpPr>
        <p:grpSpPr>
          <a:xfrm>
            <a:off x="5305077" y="1321633"/>
            <a:ext cx="367893" cy="365218"/>
            <a:chOff x="5305077" y="1502633"/>
            <a:chExt cx="367893" cy="365218"/>
          </a:xfrm>
        </p:grpSpPr>
        <p:sp>
          <p:nvSpPr>
            <p:cNvPr id="10141" name="Google Shape;10141;p75"/>
            <p:cNvSpPr/>
            <p:nvPr/>
          </p:nvSpPr>
          <p:spPr>
            <a:xfrm>
              <a:off x="5305077" y="1502633"/>
              <a:ext cx="261338" cy="365218"/>
            </a:xfrm>
            <a:custGeom>
              <a:rect b="b" l="l" r="r" t="t"/>
              <a:pathLst>
                <a:path extrusionOk="0" h="11465" w="8204">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75"/>
            <p:cNvSpPr/>
            <p:nvPr/>
          </p:nvSpPr>
          <p:spPr>
            <a:xfrm>
              <a:off x="5495092" y="1503111"/>
              <a:ext cx="177878" cy="233147"/>
            </a:xfrm>
            <a:custGeom>
              <a:rect b="b" l="l" r="r" t="t"/>
              <a:pathLst>
                <a:path extrusionOk="0" h="7319" w="5584">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3" name="Google Shape;10143;p75"/>
          <p:cNvGrpSpPr/>
          <p:nvPr/>
        </p:nvGrpSpPr>
        <p:grpSpPr>
          <a:xfrm>
            <a:off x="7100170" y="1319117"/>
            <a:ext cx="368308" cy="367033"/>
            <a:chOff x="7100170" y="1500117"/>
            <a:chExt cx="368308" cy="367033"/>
          </a:xfrm>
        </p:grpSpPr>
        <p:sp>
          <p:nvSpPr>
            <p:cNvPr id="10144" name="Google Shape;10144;p75"/>
            <p:cNvSpPr/>
            <p:nvPr/>
          </p:nvSpPr>
          <p:spPr>
            <a:xfrm>
              <a:off x="7328698" y="1501041"/>
              <a:ext cx="139780" cy="97126"/>
            </a:xfrm>
            <a:custGeom>
              <a:rect b="b" l="l" r="r" t="t"/>
              <a:pathLst>
                <a:path extrusionOk="0" h="3049" w="4388">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75"/>
            <p:cNvSpPr/>
            <p:nvPr/>
          </p:nvSpPr>
          <p:spPr>
            <a:xfrm>
              <a:off x="7100170" y="1500117"/>
              <a:ext cx="192691" cy="307942"/>
            </a:xfrm>
            <a:custGeom>
              <a:rect b="b" l="l" r="r" t="t"/>
              <a:pathLst>
                <a:path extrusionOk="0" h="9667" w="6049">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75"/>
            <p:cNvSpPr/>
            <p:nvPr/>
          </p:nvSpPr>
          <p:spPr>
            <a:xfrm>
              <a:off x="7160089" y="1766170"/>
              <a:ext cx="19017" cy="18986"/>
            </a:xfrm>
            <a:custGeom>
              <a:rect b="b" l="l" r="r" t="t"/>
              <a:pathLst>
                <a:path extrusionOk="0" h="596" w="597">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75"/>
            <p:cNvSpPr/>
            <p:nvPr/>
          </p:nvSpPr>
          <p:spPr>
            <a:xfrm>
              <a:off x="7295505" y="1540031"/>
              <a:ext cx="18986" cy="19081"/>
            </a:xfrm>
            <a:custGeom>
              <a:rect b="b" l="l" r="r" t="t"/>
              <a:pathLst>
                <a:path extrusionOk="0" h="599" w="596">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75"/>
            <p:cNvSpPr/>
            <p:nvPr/>
          </p:nvSpPr>
          <p:spPr>
            <a:xfrm>
              <a:off x="7337968" y="1631519"/>
              <a:ext cx="19017" cy="19017"/>
            </a:xfrm>
            <a:custGeom>
              <a:rect b="b" l="l" r="r" t="t"/>
              <a:pathLst>
                <a:path extrusionOk="0" h="597" w="597">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75"/>
            <p:cNvSpPr/>
            <p:nvPr/>
          </p:nvSpPr>
          <p:spPr>
            <a:xfrm>
              <a:off x="7275404" y="1612947"/>
              <a:ext cx="18986" cy="18986"/>
            </a:xfrm>
            <a:custGeom>
              <a:rect b="b" l="l" r="r" t="t"/>
              <a:pathLst>
                <a:path extrusionOk="0" h="596" w="596">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75"/>
            <p:cNvSpPr/>
            <p:nvPr/>
          </p:nvSpPr>
          <p:spPr>
            <a:xfrm>
              <a:off x="7248837" y="1688029"/>
              <a:ext cx="19017" cy="19017"/>
            </a:xfrm>
            <a:custGeom>
              <a:rect b="b" l="l" r="r" t="t"/>
              <a:pathLst>
                <a:path extrusionOk="0" h="597" w="597">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75"/>
            <p:cNvSpPr/>
            <p:nvPr/>
          </p:nvSpPr>
          <p:spPr>
            <a:xfrm>
              <a:off x="7413464" y="1587527"/>
              <a:ext cx="18986" cy="19017"/>
            </a:xfrm>
            <a:custGeom>
              <a:rect b="b" l="l" r="r" t="t"/>
              <a:pathLst>
                <a:path extrusionOk="0" h="597" w="596">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75"/>
            <p:cNvSpPr/>
            <p:nvPr/>
          </p:nvSpPr>
          <p:spPr>
            <a:xfrm>
              <a:off x="7114218" y="1832906"/>
              <a:ext cx="18986" cy="19017"/>
            </a:xfrm>
            <a:custGeom>
              <a:rect b="b" l="l" r="r" t="t"/>
              <a:pathLst>
                <a:path extrusionOk="0" h="597" w="596">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75"/>
            <p:cNvSpPr/>
            <p:nvPr/>
          </p:nvSpPr>
          <p:spPr>
            <a:xfrm>
              <a:off x="7128999" y="1785506"/>
              <a:ext cx="18986" cy="19017"/>
            </a:xfrm>
            <a:custGeom>
              <a:rect b="b" l="l" r="r" t="t"/>
              <a:pathLst>
                <a:path extrusionOk="0" h="597" w="596">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75"/>
            <p:cNvSpPr/>
            <p:nvPr/>
          </p:nvSpPr>
          <p:spPr>
            <a:xfrm>
              <a:off x="7148335" y="1815481"/>
              <a:ext cx="18986" cy="18986"/>
            </a:xfrm>
            <a:custGeom>
              <a:rect b="b" l="l" r="r" t="t"/>
              <a:pathLst>
                <a:path extrusionOk="0" h="596" w="596">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75"/>
            <p:cNvSpPr/>
            <p:nvPr/>
          </p:nvSpPr>
          <p:spPr>
            <a:xfrm>
              <a:off x="7158592" y="1661494"/>
              <a:ext cx="208236" cy="205656"/>
            </a:xfrm>
            <a:custGeom>
              <a:rect b="b" l="l" r="r" t="t"/>
              <a:pathLst>
                <a:path extrusionOk="0" h="6456" w="6537">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75"/>
            <p:cNvSpPr/>
            <p:nvPr/>
          </p:nvSpPr>
          <p:spPr>
            <a:xfrm>
              <a:off x="7374696" y="1635660"/>
              <a:ext cx="93781" cy="28478"/>
            </a:xfrm>
            <a:custGeom>
              <a:rect b="b" l="l" r="r" t="t"/>
              <a:pathLst>
                <a:path extrusionOk="0" h="894" w="2944">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57" name="Google Shape;10157;p75"/>
          <p:cNvSpPr/>
          <p:nvPr/>
        </p:nvSpPr>
        <p:spPr>
          <a:xfrm>
            <a:off x="7539642" y="1319180"/>
            <a:ext cx="372958" cy="366747"/>
          </a:xfrm>
          <a:custGeom>
            <a:rect b="b" l="l" r="r" t="t"/>
            <a:pathLst>
              <a:path extrusionOk="0" h="11513" w="11708">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58" name="Google Shape;10158;p75"/>
          <p:cNvGrpSpPr/>
          <p:nvPr/>
        </p:nvGrpSpPr>
        <p:grpSpPr>
          <a:xfrm>
            <a:off x="6649231" y="1319021"/>
            <a:ext cx="390287" cy="367065"/>
            <a:chOff x="6649231" y="1500021"/>
            <a:chExt cx="390287" cy="367065"/>
          </a:xfrm>
        </p:grpSpPr>
        <p:sp>
          <p:nvSpPr>
            <p:cNvPr id="10159" name="Google Shape;10159;p75"/>
            <p:cNvSpPr/>
            <p:nvPr/>
          </p:nvSpPr>
          <p:spPr>
            <a:xfrm>
              <a:off x="6649231" y="1500021"/>
              <a:ext cx="390287" cy="367065"/>
            </a:xfrm>
            <a:custGeom>
              <a:rect b="b" l="l" r="r" t="t"/>
              <a:pathLst>
                <a:path extrusionOk="0" h="11523" w="12252">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75"/>
            <p:cNvSpPr/>
            <p:nvPr/>
          </p:nvSpPr>
          <p:spPr>
            <a:xfrm>
              <a:off x="6759194" y="1602435"/>
              <a:ext cx="161983" cy="161409"/>
            </a:xfrm>
            <a:custGeom>
              <a:rect b="b" l="l" r="r" t="t"/>
              <a:pathLst>
                <a:path extrusionOk="0" h="5067" w="5085">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75"/>
            <p:cNvSpPr/>
            <p:nvPr/>
          </p:nvSpPr>
          <p:spPr>
            <a:xfrm>
              <a:off x="6718229" y="1625179"/>
              <a:ext cx="15227" cy="14239"/>
            </a:xfrm>
            <a:custGeom>
              <a:rect b="b" l="l" r="r" t="t"/>
              <a:pathLst>
                <a:path extrusionOk="0" h="447" w="478">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75"/>
            <p:cNvSpPr/>
            <p:nvPr/>
          </p:nvSpPr>
          <p:spPr>
            <a:xfrm>
              <a:off x="6712176" y="1588005"/>
              <a:ext cx="16533" cy="14048"/>
            </a:xfrm>
            <a:custGeom>
              <a:rect b="b" l="l" r="r" t="t"/>
              <a:pathLst>
                <a:path extrusionOk="0" h="441" w="519">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75"/>
            <p:cNvSpPr/>
            <p:nvPr/>
          </p:nvSpPr>
          <p:spPr>
            <a:xfrm>
              <a:off x="6744796" y="1555003"/>
              <a:ext cx="16628" cy="14367"/>
            </a:xfrm>
            <a:custGeom>
              <a:rect b="b" l="l" r="r" t="t"/>
              <a:pathLst>
                <a:path extrusionOk="0" h="451" w="522">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75"/>
            <p:cNvSpPr/>
            <p:nvPr/>
          </p:nvSpPr>
          <p:spPr>
            <a:xfrm>
              <a:off x="6750115" y="1593707"/>
              <a:ext cx="15577" cy="13952"/>
            </a:xfrm>
            <a:custGeom>
              <a:rect b="b" l="l" r="r" t="t"/>
              <a:pathLst>
                <a:path extrusionOk="0" h="438" w="489">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75"/>
            <p:cNvSpPr/>
            <p:nvPr/>
          </p:nvSpPr>
          <p:spPr>
            <a:xfrm>
              <a:off x="6782353" y="1561852"/>
              <a:ext cx="16692" cy="14335"/>
            </a:xfrm>
            <a:custGeom>
              <a:rect b="b" l="l" r="r" t="t"/>
              <a:pathLst>
                <a:path extrusionOk="0" h="450" w="524">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75"/>
            <p:cNvSpPr/>
            <p:nvPr/>
          </p:nvSpPr>
          <p:spPr>
            <a:xfrm>
              <a:off x="6884735" y="1791686"/>
              <a:ext cx="15227" cy="14239"/>
            </a:xfrm>
            <a:custGeom>
              <a:rect b="b" l="l" r="r" t="t"/>
              <a:pathLst>
                <a:path extrusionOk="0" h="447" w="478">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75"/>
            <p:cNvSpPr/>
            <p:nvPr/>
          </p:nvSpPr>
          <p:spPr>
            <a:xfrm>
              <a:off x="6922292" y="1797738"/>
              <a:ext cx="15195" cy="14271"/>
            </a:xfrm>
            <a:custGeom>
              <a:rect b="b" l="l" r="r" t="t"/>
              <a:pathLst>
                <a:path extrusionOk="0" h="448" w="477">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75"/>
            <p:cNvSpPr/>
            <p:nvPr/>
          </p:nvSpPr>
          <p:spPr>
            <a:xfrm>
              <a:off x="6954911" y="1765118"/>
              <a:ext cx="15195" cy="14271"/>
            </a:xfrm>
            <a:custGeom>
              <a:rect b="b" l="l" r="r" t="t"/>
              <a:pathLst>
                <a:path extrusionOk="0" h="448" w="477">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75"/>
            <p:cNvSpPr/>
            <p:nvPr/>
          </p:nvSpPr>
          <p:spPr>
            <a:xfrm>
              <a:off x="6916590" y="1759831"/>
              <a:ext cx="16724" cy="14335"/>
            </a:xfrm>
            <a:custGeom>
              <a:rect b="b" l="l" r="r" t="t"/>
              <a:pathLst>
                <a:path extrusionOk="0" h="450" w="525">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75"/>
            <p:cNvSpPr/>
            <p:nvPr/>
          </p:nvSpPr>
          <p:spPr>
            <a:xfrm>
              <a:off x="6948477" y="1727593"/>
              <a:ext cx="16979" cy="14367"/>
            </a:xfrm>
            <a:custGeom>
              <a:rect b="b" l="l" r="r" t="t"/>
              <a:pathLst>
                <a:path extrusionOk="0" h="451" w="533">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1" name="Google Shape;10171;p75"/>
          <p:cNvGrpSpPr/>
          <p:nvPr/>
        </p:nvGrpSpPr>
        <p:grpSpPr>
          <a:xfrm>
            <a:off x="5746938" y="1362503"/>
            <a:ext cx="387261" cy="280356"/>
            <a:chOff x="5746938" y="1543503"/>
            <a:chExt cx="387261" cy="280356"/>
          </a:xfrm>
        </p:grpSpPr>
        <p:sp>
          <p:nvSpPr>
            <p:cNvPr id="10172" name="Google Shape;10172;p75"/>
            <p:cNvSpPr/>
            <p:nvPr/>
          </p:nvSpPr>
          <p:spPr>
            <a:xfrm>
              <a:off x="5746938" y="1543503"/>
              <a:ext cx="186256" cy="279591"/>
            </a:xfrm>
            <a:custGeom>
              <a:rect b="b" l="l" r="r" t="t"/>
              <a:pathLst>
                <a:path extrusionOk="0" h="8777" w="5847">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75"/>
            <p:cNvSpPr/>
            <p:nvPr/>
          </p:nvSpPr>
          <p:spPr>
            <a:xfrm>
              <a:off x="5949090" y="1543949"/>
              <a:ext cx="185109" cy="279910"/>
            </a:xfrm>
            <a:custGeom>
              <a:rect b="b" l="l" r="r" t="t"/>
              <a:pathLst>
                <a:path extrusionOk="0" h="8787" w="5811">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4" name="Google Shape;10174;p75"/>
          <p:cNvGrpSpPr/>
          <p:nvPr/>
        </p:nvGrpSpPr>
        <p:grpSpPr>
          <a:xfrm>
            <a:off x="6196730" y="1344346"/>
            <a:ext cx="369072" cy="317467"/>
            <a:chOff x="6196730" y="1525346"/>
            <a:chExt cx="369072" cy="317467"/>
          </a:xfrm>
        </p:grpSpPr>
        <p:sp>
          <p:nvSpPr>
            <p:cNvPr id="10175" name="Google Shape;10175;p75"/>
            <p:cNvSpPr/>
            <p:nvPr/>
          </p:nvSpPr>
          <p:spPr>
            <a:xfrm>
              <a:off x="6285478" y="1697140"/>
              <a:ext cx="193870" cy="145673"/>
            </a:xfrm>
            <a:custGeom>
              <a:rect b="b" l="l" r="r" t="t"/>
              <a:pathLst>
                <a:path extrusionOk="0" h="4573" w="6086">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75"/>
            <p:cNvSpPr/>
            <p:nvPr/>
          </p:nvSpPr>
          <p:spPr>
            <a:xfrm>
              <a:off x="6391301" y="1525346"/>
              <a:ext cx="174502" cy="317467"/>
            </a:xfrm>
            <a:custGeom>
              <a:rect b="b" l="l" r="r" t="t"/>
              <a:pathLst>
                <a:path extrusionOk="0" h="9966" w="5478">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75"/>
            <p:cNvSpPr/>
            <p:nvPr/>
          </p:nvSpPr>
          <p:spPr>
            <a:xfrm>
              <a:off x="6196730" y="1525346"/>
              <a:ext cx="172622" cy="317467"/>
            </a:xfrm>
            <a:custGeom>
              <a:rect b="b" l="l" r="r" t="t"/>
              <a:pathLst>
                <a:path extrusionOk="0" h="9966" w="5419">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8" name="Google Shape;10178;p75"/>
          <p:cNvGrpSpPr/>
          <p:nvPr/>
        </p:nvGrpSpPr>
        <p:grpSpPr>
          <a:xfrm>
            <a:off x="4940592" y="1319690"/>
            <a:ext cx="246558" cy="367161"/>
            <a:chOff x="4940592" y="1500690"/>
            <a:chExt cx="246558" cy="367161"/>
          </a:xfrm>
        </p:grpSpPr>
        <p:sp>
          <p:nvSpPr>
            <p:cNvPr id="10179" name="Google Shape;10179;p75"/>
            <p:cNvSpPr/>
            <p:nvPr/>
          </p:nvSpPr>
          <p:spPr>
            <a:xfrm>
              <a:off x="4961075" y="1766934"/>
              <a:ext cx="44024" cy="74732"/>
            </a:xfrm>
            <a:custGeom>
              <a:rect b="b" l="l" r="r" t="t"/>
              <a:pathLst>
                <a:path extrusionOk="0" h="2346" w="1382">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75"/>
            <p:cNvSpPr/>
            <p:nvPr/>
          </p:nvSpPr>
          <p:spPr>
            <a:xfrm>
              <a:off x="5009240" y="1623937"/>
              <a:ext cx="37207" cy="36824"/>
            </a:xfrm>
            <a:custGeom>
              <a:rect b="b" l="l" r="r" t="t"/>
              <a:pathLst>
                <a:path extrusionOk="0" h="1156" w="1168">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75"/>
            <p:cNvSpPr/>
            <p:nvPr/>
          </p:nvSpPr>
          <p:spPr>
            <a:xfrm>
              <a:off x="5110125" y="1785123"/>
              <a:ext cx="50458" cy="50108"/>
            </a:xfrm>
            <a:custGeom>
              <a:rect b="b" l="l" r="r" t="t"/>
              <a:pathLst>
                <a:path extrusionOk="0" h="1573" w="1584">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75"/>
            <p:cNvSpPr/>
            <p:nvPr/>
          </p:nvSpPr>
          <p:spPr>
            <a:xfrm>
              <a:off x="4940592" y="1500690"/>
              <a:ext cx="246558" cy="367161"/>
            </a:xfrm>
            <a:custGeom>
              <a:rect b="b" l="l" r="r" t="t"/>
              <a:pathLst>
                <a:path extrusionOk="0" h="11526" w="774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3" name="Google Shape;10183;p75"/>
          <p:cNvGrpSpPr/>
          <p:nvPr/>
        </p:nvGrpSpPr>
        <p:grpSpPr>
          <a:xfrm>
            <a:off x="7964906" y="1318894"/>
            <a:ext cx="380858" cy="367575"/>
            <a:chOff x="7964906" y="1499894"/>
            <a:chExt cx="380858" cy="367575"/>
          </a:xfrm>
        </p:grpSpPr>
        <p:sp>
          <p:nvSpPr>
            <p:cNvPr id="10184" name="Google Shape;10184;p75"/>
            <p:cNvSpPr/>
            <p:nvPr/>
          </p:nvSpPr>
          <p:spPr>
            <a:xfrm>
              <a:off x="7964906" y="1501359"/>
              <a:ext cx="377099" cy="365600"/>
            </a:xfrm>
            <a:custGeom>
              <a:rect b="b" l="l" r="r" t="t"/>
              <a:pathLst>
                <a:path extrusionOk="0" h="11477" w="11838">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75"/>
            <p:cNvSpPr/>
            <p:nvPr/>
          </p:nvSpPr>
          <p:spPr>
            <a:xfrm>
              <a:off x="7965288" y="1499894"/>
              <a:ext cx="202948" cy="193870"/>
            </a:xfrm>
            <a:custGeom>
              <a:rect b="b" l="l" r="r" t="t"/>
              <a:pathLst>
                <a:path extrusionOk="0" h="6086" w="6371">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75"/>
            <p:cNvSpPr/>
            <p:nvPr/>
          </p:nvSpPr>
          <p:spPr>
            <a:xfrm>
              <a:off x="8137879" y="1673440"/>
              <a:ext cx="207886" cy="194029"/>
            </a:xfrm>
            <a:custGeom>
              <a:rect b="b" l="l" r="r" t="t"/>
              <a:pathLst>
                <a:path extrusionOk="0" h="6091" w="6526">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87" name="Google Shape;10187;p75"/>
          <p:cNvSpPr/>
          <p:nvPr/>
        </p:nvSpPr>
        <p:spPr>
          <a:xfrm>
            <a:off x="5779557" y="2721087"/>
            <a:ext cx="322787" cy="355788"/>
          </a:xfrm>
          <a:custGeom>
            <a:rect b="b" l="l" r="r" t="t"/>
            <a:pathLst>
              <a:path extrusionOk="0" h="11169" w="10133">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88" name="Google Shape;10188;p75"/>
          <p:cNvGrpSpPr/>
          <p:nvPr/>
        </p:nvGrpSpPr>
        <p:grpSpPr>
          <a:xfrm>
            <a:off x="8007400" y="2721278"/>
            <a:ext cx="285230" cy="355597"/>
            <a:chOff x="8007400" y="2902278"/>
            <a:chExt cx="285230" cy="355597"/>
          </a:xfrm>
        </p:grpSpPr>
        <p:sp>
          <p:nvSpPr>
            <p:cNvPr id="10189" name="Google Shape;10189;p75"/>
            <p:cNvSpPr/>
            <p:nvPr/>
          </p:nvSpPr>
          <p:spPr>
            <a:xfrm>
              <a:off x="8134820" y="3165305"/>
              <a:ext cx="39851" cy="39851"/>
            </a:xfrm>
            <a:custGeom>
              <a:rect b="b" l="l" r="r" t="t"/>
              <a:pathLst>
                <a:path extrusionOk="0" h="1251" w="1251">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75"/>
            <p:cNvSpPr/>
            <p:nvPr/>
          </p:nvSpPr>
          <p:spPr>
            <a:xfrm>
              <a:off x="8007400" y="2902278"/>
              <a:ext cx="285230" cy="355597"/>
            </a:xfrm>
            <a:custGeom>
              <a:rect b="b" l="l" r="r" t="t"/>
              <a:pathLst>
                <a:path extrusionOk="0" h="11163" w="8954">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1" name="Google Shape;10191;p75"/>
          <p:cNvGrpSpPr/>
          <p:nvPr/>
        </p:nvGrpSpPr>
        <p:grpSpPr>
          <a:xfrm>
            <a:off x="6219124" y="2721788"/>
            <a:ext cx="318231" cy="355470"/>
            <a:chOff x="6219124" y="2902788"/>
            <a:chExt cx="318231" cy="355470"/>
          </a:xfrm>
        </p:grpSpPr>
        <p:sp>
          <p:nvSpPr>
            <p:cNvPr id="10192" name="Google Shape;10192;p75"/>
            <p:cNvSpPr/>
            <p:nvPr/>
          </p:nvSpPr>
          <p:spPr>
            <a:xfrm>
              <a:off x="6219124" y="2990994"/>
              <a:ext cx="140353" cy="267263"/>
            </a:xfrm>
            <a:custGeom>
              <a:rect b="b" l="l" r="r" t="t"/>
              <a:pathLst>
                <a:path extrusionOk="0" h="8390" w="4406">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75"/>
            <p:cNvSpPr/>
            <p:nvPr/>
          </p:nvSpPr>
          <p:spPr>
            <a:xfrm>
              <a:off x="6268054" y="2902788"/>
              <a:ext cx="269302" cy="354705"/>
            </a:xfrm>
            <a:custGeom>
              <a:rect b="b" l="l" r="r" t="t"/>
              <a:pathLst>
                <a:path extrusionOk="0" h="11135" w="8454">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75"/>
            <p:cNvSpPr/>
            <p:nvPr/>
          </p:nvSpPr>
          <p:spPr>
            <a:xfrm>
              <a:off x="6407993" y="2995773"/>
              <a:ext cx="31505" cy="37207"/>
            </a:xfrm>
            <a:custGeom>
              <a:rect b="b" l="l" r="r" t="t"/>
              <a:pathLst>
                <a:path extrusionOk="0" h="1168" w="989">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5" name="Google Shape;10195;p75"/>
          <p:cNvGrpSpPr/>
          <p:nvPr/>
        </p:nvGrpSpPr>
        <p:grpSpPr>
          <a:xfrm>
            <a:off x="4969421" y="2721852"/>
            <a:ext cx="185109" cy="355406"/>
            <a:chOff x="4969421" y="2902852"/>
            <a:chExt cx="185109" cy="355406"/>
          </a:xfrm>
        </p:grpSpPr>
        <p:sp>
          <p:nvSpPr>
            <p:cNvPr id="10196" name="Google Shape;10196;p75"/>
            <p:cNvSpPr/>
            <p:nvPr/>
          </p:nvSpPr>
          <p:spPr>
            <a:xfrm>
              <a:off x="5022906" y="3084138"/>
              <a:ext cx="16310" cy="15959"/>
            </a:xfrm>
            <a:custGeom>
              <a:rect b="b" l="l" r="r" t="t"/>
              <a:pathLst>
                <a:path extrusionOk="0" h="501" w="512">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75"/>
            <p:cNvSpPr/>
            <p:nvPr/>
          </p:nvSpPr>
          <p:spPr>
            <a:xfrm>
              <a:off x="5086998" y="3107265"/>
              <a:ext cx="13284" cy="13315"/>
            </a:xfrm>
            <a:custGeom>
              <a:rect b="b" l="l" r="r" t="t"/>
              <a:pathLst>
                <a:path extrusionOk="0" h="418" w="417">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75"/>
            <p:cNvSpPr/>
            <p:nvPr/>
          </p:nvSpPr>
          <p:spPr>
            <a:xfrm>
              <a:off x="5039566" y="3205092"/>
              <a:ext cx="13315" cy="13347"/>
            </a:xfrm>
            <a:custGeom>
              <a:rect b="b" l="l" r="r" t="t"/>
              <a:pathLst>
                <a:path extrusionOk="0" h="419" w="418">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75"/>
            <p:cNvSpPr/>
            <p:nvPr/>
          </p:nvSpPr>
          <p:spPr>
            <a:xfrm>
              <a:off x="5086998" y="3175530"/>
              <a:ext cx="13284" cy="13315"/>
            </a:xfrm>
            <a:custGeom>
              <a:rect b="b" l="l" r="r" t="t"/>
              <a:pathLst>
                <a:path extrusionOk="0" h="418" w="417">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75"/>
            <p:cNvSpPr/>
            <p:nvPr/>
          </p:nvSpPr>
          <p:spPr>
            <a:xfrm>
              <a:off x="5033131" y="3137623"/>
              <a:ext cx="17106" cy="17106"/>
            </a:xfrm>
            <a:custGeom>
              <a:rect b="b" l="l" r="r" t="t"/>
              <a:pathLst>
                <a:path extrusionOk="0" h="537" w="537">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75"/>
            <p:cNvSpPr/>
            <p:nvPr/>
          </p:nvSpPr>
          <p:spPr>
            <a:xfrm>
              <a:off x="4969421" y="2902852"/>
              <a:ext cx="185109" cy="355406"/>
            </a:xfrm>
            <a:custGeom>
              <a:rect b="b" l="l" r="r" t="t"/>
              <a:pathLst>
                <a:path extrusionOk="0" h="11157" w="5811">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02" name="Google Shape;10202;p75"/>
          <p:cNvSpPr/>
          <p:nvPr/>
        </p:nvSpPr>
        <p:spPr>
          <a:xfrm>
            <a:off x="7574555" y="2722043"/>
            <a:ext cx="303387" cy="355597"/>
          </a:xfrm>
          <a:custGeom>
            <a:rect b="b" l="l" r="r" t="t"/>
            <a:pathLst>
              <a:path extrusionOk="0" h="11163" w="9524">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75"/>
          <p:cNvSpPr/>
          <p:nvPr/>
        </p:nvSpPr>
        <p:spPr>
          <a:xfrm>
            <a:off x="7121800" y="2721852"/>
            <a:ext cx="318231" cy="354642"/>
          </a:xfrm>
          <a:custGeom>
            <a:rect b="b" l="l" r="r" t="t"/>
            <a:pathLst>
              <a:path extrusionOk="0" h="11133" w="999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04" name="Google Shape;10204;p75"/>
          <p:cNvGrpSpPr/>
          <p:nvPr/>
        </p:nvGrpSpPr>
        <p:grpSpPr>
          <a:xfrm>
            <a:off x="6685259" y="2721852"/>
            <a:ext cx="311414" cy="355406"/>
            <a:chOff x="6685259" y="2902852"/>
            <a:chExt cx="311414" cy="355406"/>
          </a:xfrm>
        </p:grpSpPr>
        <p:sp>
          <p:nvSpPr>
            <p:cNvPr id="10205" name="Google Shape;10205;p75"/>
            <p:cNvSpPr/>
            <p:nvPr/>
          </p:nvSpPr>
          <p:spPr>
            <a:xfrm>
              <a:off x="6835805" y="3045466"/>
              <a:ext cx="10671" cy="155134"/>
            </a:xfrm>
            <a:custGeom>
              <a:rect b="b" l="l" r="r" t="t"/>
              <a:pathLst>
                <a:path extrusionOk="0" h="4870" w="335">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75"/>
            <p:cNvSpPr/>
            <p:nvPr/>
          </p:nvSpPr>
          <p:spPr>
            <a:xfrm>
              <a:off x="6765661" y="2938497"/>
              <a:ext cx="149846" cy="63774"/>
            </a:xfrm>
            <a:custGeom>
              <a:rect b="b" l="l" r="r" t="t"/>
              <a:pathLst>
                <a:path extrusionOk="0" h="2002" w="4704">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75"/>
            <p:cNvSpPr/>
            <p:nvPr/>
          </p:nvSpPr>
          <p:spPr>
            <a:xfrm>
              <a:off x="6685259" y="2902852"/>
              <a:ext cx="311414" cy="355406"/>
            </a:xfrm>
            <a:custGeom>
              <a:rect b="b" l="l" r="r" t="t"/>
              <a:pathLst>
                <a:path extrusionOk="0" h="11157" w="9776">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8" name="Google Shape;10208;p75"/>
          <p:cNvGrpSpPr/>
          <p:nvPr/>
        </p:nvGrpSpPr>
        <p:grpSpPr>
          <a:xfrm>
            <a:off x="5309250" y="2722170"/>
            <a:ext cx="359579" cy="355852"/>
            <a:chOff x="5309250" y="2903170"/>
            <a:chExt cx="359579" cy="355852"/>
          </a:xfrm>
        </p:grpSpPr>
        <p:sp>
          <p:nvSpPr>
            <p:cNvPr id="10209" name="Google Shape;10209;p75"/>
            <p:cNvSpPr/>
            <p:nvPr/>
          </p:nvSpPr>
          <p:spPr>
            <a:xfrm>
              <a:off x="5410517" y="3006317"/>
              <a:ext cx="77854" cy="76452"/>
            </a:xfrm>
            <a:custGeom>
              <a:rect b="b" l="l" r="r" t="t"/>
              <a:pathLst>
                <a:path extrusionOk="0" h="2400" w="2444">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75"/>
            <p:cNvSpPr/>
            <p:nvPr/>
          </p:nvSpPr>
          <p:spPr>
            <a:xfrm>
              <a:off x="5309250" y="2903170"/>
              <a:ext cx="359579" cy="355852"/>
            </a:xfrm>
            <a:custGeom>
              <a:rect b="b" l="l" r="r" t="t"/>
              <a:pathLst>
                <a:path extrusionOk="0" h="11171" w="11288">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75"/>
            <p:cNvSpPr/>
            <p:nvPr/>
          </p:nvSpPr>
          <p:spPr>
            <a:xfrm>
              <a:off x="5466263" y="3032979"/>
              <a:ext cx="127101" cy="146214"/>
            </a:xfrm>
            <a:custGeom>
              <a:rect b="b" l="l" r="r" t="t"/>
              <a:pathLst>
                <a:path extrusionOk="0" h="4590" w="399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2" name="Google Shape;10212;p75"/>
          <p:cNvGrpSpPr/>
          <p:nvPr/>
        </p:nvGrpSpPr>
        <p:grpSpPr>
          <a:xfrm>
            <a:off x="2199565" y="2240172"/>
            <a:ext cx="312179" cy="353431"/>
            <a:chOff x="2199565" y="2421172"/>
            <a:chExt cx="312179" cy="353431"/>
          </a:xfrm>
        </p:grpSpPr>
        <p:sp>
          <p:nvSpPr>
            <p:cNvPr id="10213" name="Google Shape;10213;p75"/>
            <p:cNvSpPr/>
            <p:nvPr/>
          </p:nvSpPr>
          <p:spPr>
            <a:xfrm>
              <a:off x="2199565" y="2421172"/>
              <a:ext cx="312179" cy="353431"/>
            </a:xfrm>
            <a:custGeom>
              <a:rect b="b" l="l" r="r" t="t"/>
              <a:pathLst>
                <a:path extrusionOk="0" h="11095" w="980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75"/>
            <p:cNvSpPr/>
            <p:nvPr/>
          </p:nvSpPr>
          <p:spPr>
            <a:xfrm>
              <a:off x="2335745" y="2471248"/>
              <a:ext cx="40997" cy="40615"/>
            </a:xfrm>
            <a:custGeom>
              <a:rect b="b" l="l" r="r" t="t"/>
              <a:pathLst>
                <a:path extrusionOk="0" h="1275" w="1287">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5" name="Google Shape;10215;p75"/>
          <p:cNvGrpSpPr/>
          <p:nvPr/>
        </p:nvGrpSpPr>
        <p:grpSpPr>
          <a:xfrm>
            <a:off x="1750887" y="2244727"/>
            <a:ext cx="320143" cy="343269"/>
            <a:chOff x="1750887" y="2425727"/>
            <a:chExt cx="320143" cy="343269"/>
          </a:xfrm>
        </p:grpSpPr>
        <p:sp>
          <p:nvSpPr>
            <p:cNvPr id="10216" name="Google Shape;10216;p75"/>
            <p:cNvSpPr/>
            <p:nvPr/>
          </p:nvSpPr>
          <p:spPr>
            <a:xfrm>
              <a:off x="1750887" y="2425727"/>
              <a:ext cx="320143" cy="289052"/>
            </a:xfrm>
            <a:custGeom>
              <a:rect b="b" l="l" r="r" t="t"/>
              <a:pathLst>
                <a:path extrusionOk="0" h="9074" w="1005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75"/>
            <p:cNvSpPr/>
            <p:nvPr/>
          </p:nvSpPr>
          <p:spPr>
            <a:xfrm>
              <a:off x="1751652" y="2558467"/>
              <a:ext cx="319378" cy="210530"/>
            </a:xfrm>
            <a:custGeom>
              <a:rect b="b" l="l" r="r" t="t"/>
              <a:pathLst>
                <a:path extrusionOk="0" h="6609" w="10026">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8" name="Google Shape;10218;p75"/>
          <p:cNvGrpSpPr/>
          <p:nvPr/>
        </p:nvGrpSpPr>
        <p:grpSpPr>
          <a:xfrm>
            <a:off x="1298037" y="2244727"/>
            <a:ext cx="338364" cy="342887"/>
            <a:chOff x="1298037" y="2425727"/>
            <a:chExt cx="338364" cy="342887"/>
          </a:xfrm>
        </p:grpSpPr>
        <p:sp>
          <p:nvSpPr>
            <p:cNvPr id="10219" name="Google Shape;10219;p75"/>
            <p:cNvSpPr/>
            <p:nvPr/>
          </p:nvSpPr>
          <p:spPr>
            <a:xfrm>
              <a:off x="1339384" y="2471631"/>
              <a:ext cx="256050" cy="136180"/>
            </a:xfrm>
            <a:custGeom>
              <a:rect b="b" l="l" r="r" t="t"/>
              <a:pathLst>
                <a:path extrusionOk="0" h="4275" w="8038">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75"/>
            <p:cNvSpPr/>
            <p:nvPr/>
          </p:nvSpPr>
          <p:spPr>
            <a:xfrm>
              <a:off x="1341646" y="2618036"/>
              <a:ext cx="50490" cy="50458"/>
            </a:xfrm>
            <a:custGeom>
              <a:rect b="b" l="l" r="r" t="t"/>
              <a:pathLst>
                <a:path extrusionOk="0" h="1584" w="1585">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75"/>
            <p:cNvSpPr/>
            <p:nvPr/>
          </p:nvSpPr>
          <p:spPr>
            <a:xfrm>
              <a:off x="1542301" y="2618036"/>
              <a:ext cx="50076" cy="50458"/>
            </a:xfrm>
            <a:custGeom>
              <a:rect b="b" l="l" r="r" t="t"/>
              <a:pathLst>
                <a:path extrusionOk="0" h="1584" w="1572">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75"/>
            <p:cNvSpPr/>
            <p:nvPr/>
          </p:nvSpPr>
          <p:spPr>
            <a:xfrm>
              <a:off x="1298037" y="2425727"/>
              <a:ext cx="338364" cy="342887"/>
            </a:xfrm>
            <a:custGeom>
              <a:rect b="b" l="l" r="r" t="t"/>
              <a:pathLst>
                <a:path extrusionOk="0" h="10764" w="10622">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23" name="Google Shape;10223;p75"/>
          <p:cNvSpPr/>
          <p:nvPr/>
        </p:nvSpPr>
        <p:spPr>
          <a:xfrm>
            <a:off x="848977" y="2237528"/>
            <a:ext cx="347060" cy="357286"/>
          </a:xfrm>
          <a:custGeom>
            <a:rect b="b" l="l" r="r" t="t"/>
            <a:pathLst>
              <a:path extrusionOk="0" h="11216" w="10895">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24" name="Google Shape;10224;p75"/>
          <p:cNvGrpSpPr/>
          <p:nvPr/>
        </p:nvGrpSpPr>
        <p:grpSpPr>
          <a:xfrm>
            <a:off x="3974207" y="2248009"/>
            <a:ext cx="320143" cy="338491"/>
            <a:chOff x="3974207" y="2429009"/>
            <a:chExt cx="320143" cy="338491"/>
          </a:xfrm>
        </p:grpSpPr>
        <p:sp>
          <p:nvSpPr>
            <p:cNvPr id="10225" name="Google Shape;10225;p75"/>
            <p:cNvSpPr/>
            <p:nvPr/>
          </p:nvSpPr>
          <p:spPr>
            <a:xfrm>
              <a:off x="3974207" y="2429009"/>
              <a:ext cx="320143" cy="338491"/>
            </a:xfrm>
            <a:custGeom>
              <a:rect b="b" l="l" r="r" t="t"/>
              <a:pathLst>
                <a:path extrusionOk="0" h="10626" w="1005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75"/>
            <p:cNvSpPr/>
            <p:nvPr/>
          </p:nvSpPr>
          <p:spPr>
            <a:xfrm>
              <a:off x="4086846" y="2479977"/>
              <a:ext cx="207503" cy="245793"/>
            </a:xfrm>
            <a:custGeom>
              <a:rect b="b" l="l" r="r" t="t"/>
              <a:pathLst>
                <a:path extrusionOk="0" h="7716" w="6514">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7" name="Google Shape;10227;p75"/>
          <p:cNvGrpSpPr/>
          <p:nvPr/>
        </p:nvGrpSpPr>
        <p:grpSpPr>
          <a:xfrm>
            <a:off x="2623237" y="2250047"/>
            <a:ext cx="355024" cy="332630"/>
            <a:chOff x="2623237" y="2431047"/>
            <a:chExt cx="355024" cy="332630"/>
          </a:xfrm>
        </p:grpSpPr>
        <p:sp>
          <p:nvSpPr>
            <p:cNvPr id="10228" name="Google Shape;10228;p75"/>
            <p:cNvSpPr/>
            <p:nvPr/>
          </p:nvSpPr>
          <p:spPr>
            <a:xfrm>
              <a:off x="2655856" y="2604370"/>
              <a:ext cx="48579" cy="64506"/>
            </a:xfrm>
            <a:custGeom>
              <a:rect b="b" l="l" r="r" t="t"/>
              <a:pathLst>
                <a:path extrusionOk="0" h="2025" w="1525">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75"/>
            <p:cNvSpPr/>
            <p:nvPr/>
          </p:nvSpPr>
          <p:spPr>
            <a:xfrm>
              <a:off x="2623237" y="2431047"/>
              <a:ext cx="355024" cy="332630"/>
            </a:xfrm>
            <a:custGeom>
              <a:rect b="b" l="l" r="r" t="t"/>
              <a:pathLst>
                <a:path extrusionOk="0" h="10442" w="11145">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75"/>
            <p:cNvSpPr/>
            <p:nvPr/>
          </p:nvSpPr>
          <p:spPr>
            <a:xfrm>
              <a:off x="2897827" y="2604753"/>
              <a:ext cx="48197" cy="64506"/>
            </a:xfrm>
            <a:custGeom>
              <a:rect b="b" l="l" r="r" t="t"/>
              <a:pathLst>
                <a:path extrusionOk="0" h="2025" w="1513">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75"/>
            <p:cNvSpPr/>
            <p:nvPr/>
          </p:nvSpPr>
          <p:spPr>
            <a:xfrm>
              <a:off x="2775695" y="2551650"/>
              <a:ext cx="51223" cy="51223"/>
            </a:xfrm>
            <a:custGeom>
              <a:rect b="b" l="l" r="r" t="t"/>
              <a:pathLst>
                <a:path extrusionOk="0" h="1608" w="1608">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2" name="Google Shape;10232;p75"/>
          <p:cNvGrpSpPr/>
          <p:nvPr/>
        </p:nvGrpSpPr>
        <p:grpSpPr>
          <a:xfrm>
            <a:off x="6657194" y="2253073"/>
            <a:ext cx="375507" cy="367925"/>
            <a:chOff x="6657194" y="2434073"/>
            <a:chExt cx="375507" cy="367925"/>
          </a:xfrm>
        </p:grpSpPr>
        <p:sp>
          <p:nvSpPr>
            <p:cNvPr id="10233" name="Google Shape;10233;p75"/>
            <p:cNvSpPr/>
            <p:nvPr/>
          </p:nvSpPr>
          <p:spPr>
            <a:xfrm>
              <a:off x="6657194" y="2434073"/>
              <a:ext cx="190780" cy="367925"/>
            </a:xfrm>
            <a:custGeom>
              <a:rect b="b" l="l" r="r" t="t"/>
              <a:pathLst>
                <a:path extrusionOk="0" h="11550" w="5989">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75"/>
            <p:cNvSpPr/>
            <p:nvPr/>
          </p:nvSpPr>
          <p:spPr>
            <a:xfrm>
              <a:off x="6854409" y="2464399"/>
              <a:ext cx="178292" cy="162365"/>
            </a:xfrm>
            <a:custGeom>
              <a:rect b="b" l="l" r="r" t="t"/>
              <a:pathLst>
                <a:path extrusionOk="0" h="5097" w="5597">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75"/>
            <p:cNvSpPr/>
            <p:nvPr/>
          </p:nvSpPr>
          <p:spPr>
            <a:xfrm>
              <a:off x="6854409" y="2631288"/>
              <a:ext cx="177528" cy="162365"/>
            </a:xfrm>
            <a:custGeom>
              <a:rect b="b" l="l" r="r" t="t"/>
              <a:pathLst>
                <a:path extrusionOk="0" h="5097" w="5573">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6" name="Google Shape;10236;p75"/>
          <p:cNvGrpSpPr/>
          <p:nvPr/>
        </p:nvGrpSpPr>
        <p:grpSpPr>
          <a:xfrm>
            <a:off x="7101317" y="2260655"/>
            <a:ext cx="367925" cy="352380"/>
            <a:chOff x="7101317" y="2441655"/>
            <a:chExt cx="367925" cy="352380"/>
          </a:xfrm>
        </p:grpSpPr>
        <p:sp>
          <p:nvSpPr>
            <p:cNvPr id="10237" name="Google Shape;10237;p75"/>
            <p:cNvSpPr/>
            <p:nvPr/>
          </p:nvSpPr>
          <p:spPr>
            <a:xfrm>
              <a:off x="7101317" y="2441655"/>
              <a:ext cx="367925" cy="352380"/>
            </a:xfrm>
            <a:custGeom>
              <a:rect b="b" l="l" r="r" t="t"/>
              <a:pathLst>
                <a:path extrusionOk="0" h="11062" w="1155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75"/>
            <p:cNvSpPr/>
            <p:nvPr/>
          </p:nvSpPr>
          <p:spPr>
            <a:xfrm>
              <a:off x="7222302" y="2588443"/>
              <a:ext cx="124426" cy="124043"/>
            </a:xfrm>
            <a:custGeom>
              <a:rect b="b" l="l" r="r" t="t"/>
              <a:pathLst>
                <a:path extrusionOk="0" h="3894" w="3906">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9" name="Google Shape;10239;p75"/>
          <p:cNvGrpSpPr/>
          <p:nvPr/>
        </p:nvGrpSpPr>
        <p:grpSpPr>
          <a:xfrm>
            <a:off x="5756399" y="2253456"/>
            <a:ext cx="367925" cy="367161"/>
            <a:chOff x="5756399" y="2434456"/>
            <a:chExt cx="367925" cy="367161"/>
          </a:xfrm>
        </p:grpSpPr>
        <p:sp>
          <p:nvSpPr>
            <p:cNvPr id="10240" name="Google Shape;10240;p75"/>
            <p:cNvSpPr/>
            <p:nvPr/>
          </p:nvSpPr>
          <p:spPr>
            <a:xfrm>
              <a:off x="5864865" y="2563023"/>
              <a:ext cx="39882" cy="68297"/>
            </a:xfrm>
            <a:custGeom>
              <a:rect b="b" l="l" r="r" t="t"/>
              <a:pathLst>
                <a:path extrusionOk="0" h="2144" w="1252">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75"/>
            <p:cNvSpPr/>
            <p:nvPr/>
          </p:nvSpPr>
          <p:spPr>
            <a:xfrm>
              <a:off x="5920261" y="2563023"/>
              <a:ext cx="40233" cy="68297"/>
            </a:xfrm>
            <a:custGeom>
              <a:rect b="b" l="l" r="r" t="t"/>
              <a:pathLst>
                <a:path extrusionOk="0" h="2144" w="1263">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75"/>
            <p:cNvSpPr/>
            <p:nvPr/>
          </p:nvSpPr>
          <p:spPr>
            <a:xfrm>
              <a:off x="5790165" y="2646451"/>
              <a:ext cx="39851" cy="68329"/>
            </a:xfrm>
            <a:custGeom>
              <a:rect b="b" l="l" r="r" t="t"/>
              <a:pathLst>
                <a:path extrusionOk="0" h="2145" w="1251">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75"/>
            <p:cNvSpPr/>
            <p:nvPr/>
          </p:nvSpPr>
          <p:spPr>
            <a:xfrm>
              <a:off x="6050707" y="2646451"/>
              <a:ext cx="39882" cy="68329"/>
            </a:xfrm>
            <a:custGeom>
              <a:rect b="b" l="l" r="r" t="t"/>
              <a:pathLst>
                <a:path extrusionOk="0" h="2145" w="1252">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75"/>
            <p:cNvSpPr/>
            <p:nvPr/>
          </p:nvSpPr>
          <p:spPr>
            <a:xfrm>
              <a:off x="5976007" y="2563023"/>
              <a:ext cx="39851" cy="68297"/>
            </a:xfrm>
            <a:custGeom>
              <a:rect b="b" l="l" r="r" t="t"/>
              <a:pathLst>
                <a:path extrusionOk="0" h="2144" w="1251">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75"/>
            <p:cNvSpPr/>
            <p:nvPr/>
          </p:nvSpPr>
          <p:spPr>
            <a:xfrm>
              <a:off x="5919114" y="2453027"/>
              <a:ext cx="42877" cy="43673"/>
            </a:xfrm>
            <a:custGeom>
              <a:rect b="b" l="l" r="r" t="t"/>
              <a:pathLst>
                <a:path extrusionOk="0" h="1371" w="1346">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75"/>
            <p:cNvSpPr/>
            <p:nvPr/>
          </p:nvSpPr>
          <p:spPr>
            <a:xfrm>
              <a:off x="5756399" y="2434456"/>
              <a:ext cx="367925" cy="367161"/>
            </a:xfrm>
            <a:custGeom>
              <a:rect b="b" l="l" r="r" t="t"/>
              <a:pathLst>
                <a:path extrusionOk="0" h="11526" w="1155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47" name="Google Shape;10247;p75"/>
          <p:cNvSpPr/>
          <p:nvPr/>
        </p:nvSpPr>
        <p:spPr>
          <a:xfrm>
            <a:off x="5304695" y="2253551"/>
            <a:ext cx="368308" cy="366970"/>
          </a:xfrm>
          <a:custGeom>
            <a:rect b="b" l="l" r="r" t="t"/>
            <a:pathLst>
              <a:path extrusionOk="0" h="11520" w="11562">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75"/>
          <p:cNvSpPr/>
          <p:nvPr/>
        </p:nvSpPr>
        <p:spPr>
          <a:xfrm>
            <a:off x="7542031" y="2264541"/>
            <a:ext cx="370187" cy="344034"/>
          </a:xfrm>
          <a:custGeom>
            <a:rect b="b" l="l" r="r" t="t"/>
            <a:pathLst>
              <a:path extrusionOk="0" h="10800" w="11621">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49" name="Google Shape;10249;p75"/>
          <p:cNvGrpSpPr/>
          <p:nvPr/>
        </p:nvGrpSpPr>
        <p:grpSpPr>
          <a:xfrm>
            <a:off x="7964906" y="2253073"/>
            <a:ext cx="373627" cy="367925"/>
            <a:chOff x="7964906" y="2434073"/>
            <a:chExt cx="373627" cy="367925"/>
          </a:xfrm>
        </p:grpSpPr>
        <p:sp>
          <p:nvSpPr>
            <p:cNvPr id="10250" name="Google Shape;10250;p75"/>
            <p:cNvSpPr/>
            <p:nvPr/>
          </p:nvSpPr>
          <p:spPr>
            <a:xfrm>
              <a:off x="8252397" y="2622942"/>
              <a:ext cx="46699" cy="46317"/>
            </a:xfrm>
            <a:custGeom>
              <a:rect b="b" l="l" r="r" t="t"/>
              <a:pathLst>
                <a:path extrusionOk="0" h="1454" w="1466">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75"/>
            <p:cNvSpPr/>
            <p:nvPr/>
          </p:nvSpPr>
          <p:spPr>
            <a:xfrm>
              <a:off x="7964906" y="2434073"/>
              <a:ext cx="373627" cy="367925"/>
            </a:xfrm>
            <a:custGeom>
              <a:rect b="b" l="l" r="r" t="t"/>
              <a:pathLst>
                <a:path extrusionOk="0" h="11550" w="11729">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2" name="Google Shape;10252;p75"/>
          <p:cNvGrpSpPr/>
          <p:nvPr/>
        </p:nvGrpSpPr>
        <p:grpSpPr>
          <a:xfrm>
            <a:off x="6194086" y="2256737"/>
            <a:ext cx="369837" cy="360471"/>
            <a:chOff x="6194086" y="2437737"/>
            <a:chExt cx="369837" cy="360471"/>
          </a:xfrm>
        </p:grpSpPr>
        <p:sp>
          <p:nvSpPr>
            <p:cNvPr id="10253" name="Google Shape;10253;p75"/>
            <p:cNvSpPr/>
            <p:nvPr/>
          </p:nvSpPr>
          <p:spPr>
            <a:xfrm>
              <a:off x="6194086" y="2437737"/>
              <a:ext cx="369837" cy="360471"/>
            </a:xfrm>
            <a:custGeom>
              <a:rect b="b" l="l" r="r" t="t"/>
              <a:pathLst>
                <a:path extrusionOk="0" h="11316" w="1161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75"/>
            <p:cNvSpPr/>
            <p:nvPr/>
          </p:nvSpPr>
          <p:spPr>
            <a:xfrm>
              <a:off x="6251362" y="2655721"/>
              <a:ext cx="89927" cy="88621"/>
            </a:xfrm>
            <a:custGeom>
              <a:rect b="b" l="l" r="r" t="t"/>
              <a:pathLst>
                <a:path extrusionOk="0" h="2782" w="2823">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55" name="Google Shape;10255;p75"/>
          <p:cNvSpPr txBox="1"/>
          <p:nvPr/>
        </p:nvSpPr>
        <p:spPr>
          <a:xfrm>
            <a:off x="849675" y="722092"/>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Educational Icons</a:t>
            </a:r>
            <a:endParaRPr sz="2400">
              <a:solidFill>
                <a:srgbClr val="FFFFFF"/>
              </a:solidFill>
            </a:endParaRPr>
          </a:p>
        </p:txBody>
      </p:sp>
      <p:sp>
        <p:nvSpPr>
          <p:cNvPr id="10256" name="Google Shape;10256;p75"/>
          <p:cNvSpPr txBox="1"/>
          <p:nvPr/>
        </p:nvSpPr>
        <p:spPr>
          <a:xfrm>
            <a:off x="4858400" y="722092"/>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9" name="Shape 199"/>
        <p:cNvGrpSpPr/>
        <p:nvPr/>
      </p:nvGrpSpPr>
      <p:grpSpPr>
        <a:xfrm>
          <a:off x="0" y="0"/>
          <a:ext cx="0" cy="0"/>
          <a:chOff x="0" y="0"/>
          <a:chExt cx="0" cy="0"/>
        </a:xfrm>
      </p:grpSpPr>
      <p:pic>
        <p:nvPicPr>
          <p:cNvPr id="200" name="Google Shape;200;p31"/>
          <p:cNvPicPr preferRelativeResize="0"/>
          <p:nvPr/>
        </p:nvPicPr>
        <p:blipFill rotWithShape="1">
          <a:blip r:embed="rId3">
            <a:alphaModFix/>
          </a:blip>
          <a:srcRect b="28592" l="55432" r="29557" t="43131"/>
          <a:stretch/>
        </p:blipFill>
        <p:spPr>
          <a:xfrm>
            <a:off x="1203775" y="3424575"/>
            <a:ext cx="1269852" cy="1345576"/>
          </a:xfrm>
          <a:prstGeom prst="rect">
            <a:avLst/>
          </a:prstGeom>
          <a:noFill/>
          <a:ln>
            <a:noFill/>
          </a:ln>
        </p:spPr>
      </p:pic>
      <p:sp>
        <p:nvSpPr>
          <p:cNvPr id="201" name="Google Shape;201;p31"/>
          <p:cNvSpPr txBox="1"/>
          <p:nvPr>
            <p:ph type="title"/>
          </p:nvPr>
        </p:nvSpPr>
        <p:spPr>
          <a:xfrm>
            <a:off x="2352100" y="2016550"/>
            <a:ext cx="4360200" cy="841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ABOUT US</a:t>
            </a:r>
            <a:endParaRPr/>
          </a:p>
        </p:txBody>
      </p:sp>
      <p:sp>
        <p:nvSpPr>
          <p:cNvPr id="202" name="Google Shape;202;p31"/>
          <p:cNvSpPr txBox="1"/>
          <p:nvPr>
            <p:ph idx="1" type="subTitle"/>
          </p:nvPr>
        </p:nvSpPr>
        <p:spPr>
          <a:xfrm>
            <a:off x="2352100" y="2858350"/>
            <a:ext cx="4360200" cy="42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enter a subtitle here if you need it</a:t>
            </a:r>
            <a:endParaRPr/>
          </a:p>
        </p:txBody>
      </p:sp>
      <p:sp>
        <p:nvSpPr>
          <p:cNvPr id="203" name="Google Shape;203;p31"/>
          <p:cNvSpPr/>
          <p:nvPr/>
        </p:nvSpPr>
        <p:spPr>
          <a:xfrm>
            <a:off x="2473631" y="897095"/>
            <a:ext cx="1651551" cy="1014300"/>
          </a:xfrm>
          <a:prstGeom prst="rect">
            <a:avLst/>
          </a:prstGeom>
        </p:spPr>
        <p:txBody>
          <a:bodyPr>
            <a:prstTxWarp prst="textPlain"/>
          </a:bodyPr>
          <a:lstStyle/>
          <a:p>
            <a:pPr lvl="0" algn="ctr"/>
            <a:r>
              <a:rPr b="1" i="0">
                <a:ln cap="flat" cmpd="sng" w="19050">
                  <a:solidFill>
                    <a:schemeClr val="dk1"/>
                  </a:solidFill>
                  <a:prstDash val="solid"/>
                  <a:round/>
                  <a:headEnd len="sm" w="sm" type="none"/>
                  <a:tailEnd len="sm" w="sm" type="none"/>
                </a:ln>
                <a:noFill/>
                <a:latin typeface="Poppins"/>
              </a:rPr>
              <a:t>01.</a:t>
            </a:r>
          </a:p>
        </p:txBody>
      </p:sp>
      <p:pic>
        <p:nvPicPr>
          <p:cNvPr id="204" name="Google Shape;204;p31"/>
          <p:cNvPicPr preferRelativeResize="0"/>
          <p:nvPr/>
        </p:nvPicPr>
        <p:blipFill rotWithShape="1">
          <a:blip r:embed="rId4">
            <a:alphaModFix/>
          </a:blip>
          <a:srcRect b="3907" l="0" r="0" t="19175"/>
          <a:stretch/>
        </p:blipFill>
        <p:spPr>
          <a:xfrm rot="-4119288">
            <a:off x="5394669" y="2275017"/>
            <a:ext cx="3988011" cy="2580642"/>
          </a:xfrm>
          <a:prstGeom prst="rect">
            <a:avLst/>
          </a:prstGeom>
          <a:noFill/>
          <a:ln>
            <a:noFill/>
          </a:ln>
        </p:spPr>
      </p:pic>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260" name="Shape 10260"/>
        <p:cNvGrpSpPr/>
        <p:nvPr/>
      </p:nvGrpSpPr>
      <p:grpSpPr>
        <a:xfrm>
          <a:off x="0" y="0"/>
          <a:ext cx="0" cy="0"/>
          <a:chOff x="0" y="0"/>
          <a:chExt cx="0" cy="0"/>
        </a:xfrm>
      </p:grpSpPr>
      <p:grpSp>
        <p:nvGrpSpPr>
          <p:cNvPr id="10261" name="Google Shape;10261;p76"/>
          <p:cNvGrpSpPr/>
          <p:nvPr/>
        </p:nvGrpSpPr>
        <p:grpSpPr>
          <a:xfrm>
            <a:off x="3541011" y="1334344"/>
            <a:ext cx="350166" cy="349434"/>
            <a:chOff x="3541011" y="1508594"/>
            <a:chExt cx="350166" cy="349434"/>
          </a:xfrm>
        </p:grpSpPr>
        <p:sp>
          <p:nvSpPr>
            <p:cNvPr id="10262" name="Google Shape;10262;p76"/>
            <p:cNvSpPr/>
            <p:nvPr/>
          </p:nvSpPr>
          <p:spPr>
            <a:xfrm>
              <a:off x="3600879" y="1568270"/>
              <a:ext cx="230049" cy="289758"/>
            </a:xfrm>
            <a:custGeom>
              <a:rect b="b" l="l" r="r" t="t"/>
              <a:pathLst>
                <a:path extrusionOk="0" h="9104" w="7228">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76"/>
            <p:cNvSpPr/>
            <p:nvPr/>
          </p:nvSpPr>
          <p:spPr>
            <a:xfrm>
              <a:off x="3541011" y="1677980"/>
              <a:ext cx="48919" cy="10630"/>
            </a:xfrm>
            <a:custGeom>
              <a:rect b="b" l="l" r="r" t="t"/>
              <a:pathLst>
                <a:path extrusionOk="0" h="334" w="1537">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76"/>
            <p:cNvSpPr/>
            <p:nvPr/>
          </p:nvSpPr>
          <p:spPr>
            <a:xfrm>
              <a:off x="3842259" y="1677980"/>
              <a:ext cx="48919" cy="10630"/>
            </a:xfrm>
            <a:custGeom>
              <a:rect b="b" l="l" r="r" t="t"/>
              <a:pathLst>
                <a:path extrusionOk="0" h="334" w="1537">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76"/>
            <p:cNvSpPr/>
            <p:nvPr/>
          </p:nvSpPr>
          <p:spPr>
            <a:xfrm>
              <a:off x="3711161" y="1508594"/>
              <a:ext cx="10248" cy="48537"/>
            </a:xfrm>
            <a:custGeom>
              <a:rect b="b" l="l" r="r" t="t"/>
              <a:pathLst>
                <a:path extrusionOk="0" h="1525" w="322">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76"/>
            <p:cNvSpPr/>
            <p:nvPr/>
          </p:nvSpPr>
          <p:spPr>
            <a:xfrm>
              <a:off x="3633470" y="1792018"/>
              <a:ext cx="22757" cy="29249"/>
            </a:xfrm>
            <a:custGeom>
              <a:rect b="b" l="l" r="r" t="t"/>
              <a:pathLst>
                <a:path extrusionOk="0" h="919" w="715">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76"/>
            <p:cNvSpPr/>
            <p:nvPr/>
          </p:nvSpPr>
          <p:spPr>
            <a:xfrm>
              <a:off x="3775962" y="1545195"/>
              <a:ext cx="22757" cy="28995"/>
            </a:xfrm>
            <a:custGeom>
              <a:rect b="b" l="l" r="r" t="t"/>
              <a:pathLst>
                <a:path extrusionOk="0" h="911" w="715">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76"/>
            <p:cNvSpPr/>
            <p:nvPr/>
          </p:nvSpPr>
          <p:spPr>
            <a:xfrm>
              <a:off x="3577390" y="1601498"/>
              <a:ext cx="31095" cy="21197"/>
            </a:xfrm>
            <a:custGeom>
              <a:rect b="b" l="l" r="r" t="t"/>
              <a:pathLst>
                <a:path extrusionOk="0" h="666" w="977">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76"/>
            <p:cNvSpPr/>
            <p:nvPr/>
          </p:nvSpPr>
          <p:spPr>
            <a:xfrm>
              <a:off x="3823703" y="1743608"/>
              <a:ext cx="31095" cy="21197"/>
            </a:xfrm>
            <a:custGeom>
              <a:rect b="b" l="l" r="r" t="t"/>
              <a:pathLst>
                <a:path extrusionOk="0" h="666" w="977">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76"/>
            <p:cNvSpPr/>
            <p:nvPr/>
          </p:nvSpPr>
          <p:spPr>
            <a:xfrm>
              <a:off x="3775962" y="1792018"/>
              <a:ext cx="22757" cy="29249"/>
            </a:xfrm>
            <a:custGeom>
              <a:rect b="b" l="l" r="r" t="t"/>
              <a:pathLst>
                <a:path extrusionOk="0" h="919" w="715">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76"/>
            <p:cNvSpPr/>
            <p:nvPr/>
          </p:nvSpPr>
          <p:spPr>
            <a:xfrm>
              <a:off x="3633470" y="1545195"/>
              <a:ext cx="22757" cy="28995"/>
            </a:xfrm>
            <a:custGeom>
              <a:rect b="b" l="l" r="r" t="t"/>
              <a:pathLst>
                <a:path extrusionOk="0" h="911" w="715">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76"/>
            <p:cNvSpPr/>
            <p:nvPr/>
          </p:nvSpPr>
          <p:spPr>
            <a:xfrm>
              <a:off x="3823703" y="1601498"/>
              <a:ext cx="31095" cy="21197"/>
            </a:xfrm>
            <a:custGeom>
              <a:rect b="b" l="l" r="r" t="t"/>
              <a:pathLst>
                <a:path extrusionOk="0" h="666" w="977">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76"/>
            <p:cNvSpPr/>
            <p:nvPr/>
          </p:nvSpPr>
          <p:spPr>
            <a:xfrm>
              <a:off x="3577390" y="1743608"/>
              <a:ext cx="31095" cy="21197"/>
            </a:xfrm>
            <a:custGeom>
              <a:rect b="b" l="l" r="r" t="t"/>
              <a:pathLst>
                <a:path extrusionOk="0" h="666" w="977">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76"/>
            <p:cNvSpPr/>
            <p:nvPr/>
          </p:nvSpPr>
          <p:spPr>
            <a:xfrm>
              <a:off x="3732358" y="1593032"/>
              <a:ext cx="71294" cy="62255"/>
            </a:xfrm>
            <a:custGeom>
              <a:rect b="b" l="l" r="r" t="t"/>
              <a:pathLst>
                <a:path extrusionOk="0" h="1956" w="224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5" name="Google Shape;10275;p76"/>
          <p:cNvGrpSpPr/>
          <p:nvPr/>
        </p:nvGrpSpPr>
        <p:grpSpPr>
          <a:xfrm>
            <a:off x="3122257" y="1334344"/>
            <a:ext cx="294850" cy="349434"/>
            <a:chOff x="3122257" y="1508594"/>
            <a:chExt cx="294850" cy="349434"/>
          </a:xfrm>
        </p:grpSpPr>
        <p:sp>
          <p:nvSpPr>
            <p:cNvPr id="10276" name="Google Shape;10276;p76"/>
            <p:cNvSpPr/>
            <p:nvPr/>
          </p:nvSpPr>
          <p:spPr>
            <a:xfrm>
              <a:off x="3226110" y="1659042"/>
              <a:ext cx="87557" cy="29568"/>
            </a:xfrm>
            <a:custGeom>
              <a:rect b="b" l="l" r="r" t="t"/>
              <a:pathLst>
                <a:path extrusionOk="0" h="929" w="2751">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76"/>
            <p:cNvSpPr/>
            <p:nvPr/>
          </p:nvSpPr>
          <p:spPr>
            <a:xfrm>
              <a:off x="3171144" y="1612033"/>
              <a:ext cx="196694" cy="245613"/>
            </a:xfrm>
            <a:custGeom>
              <a:rect b="b" l="l" r="r" t="t"/>
              <a:pathLst>
                <a:path extrusionOk="0" h="7717" w="618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76"/>
            <p:cNvSpPr/>
            <p:nvPr/>
          </p:nvSpPr>
          <p:spPr>
            <a:xfrm>
              <a:off x="3204117" y="1836767"/>
              <a:ext cx="10630" cy="21261"/>
            </a:xfrm>
            <a:custGeom>
              <a:rect b="b" l="l" r="r" t="t"/>
              <a:pathLst>
                <a:path extrusionOk="0" h="668" w="334">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76"/>
            <p:cNvSpPr/>
            <p:nvPr/>
          </p:nvSpPr>
          <p:spPr>
            <a:xfrm>
              <a:off x="3324616" y="1836767"/>
              <a:ext cx="10280" cy="21261"/>
            </a:xfrm>
            <a:custGeom>
              <a:rect b="b" l="l" r="r" t="t"/>
              <a:pathLst>
                <a:path extrusionOk="0" h="668" w="323">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76"/>
            <p:cNvSpPr/>
            <p:nvPr/>
          </p:nvSpPr>
          <p:spPr>
            <a:xfrm>
              <a:off x="3122257" y="1508594"/>
              <a:ext cx="294850" cy="278554"/>
            </a:xfrm>
            <a:custGeom>
              <a:rect b="b" l="l" r="r" t="t"/>
              <a:pathLst>
                <a:path extrusionOk="0" h="8752" w="9264">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1" name="Google Shape;10281;p76"/>
          <p:cNvGrpSpPr/>
          <p:nvPr/>
        </p:nvGrpSpPr>
        <p:grpSpPr>
          <a:xfrm>
            <a:off x="910723" y="1333962"/>
            <a:ext cx="251660" cy="350166"/>
            <a:chOff x="910723" y="1508212"/>
            <a:chExt cx="251660" cy="350166"/>
          </a:xfrm>
        </p:grpSpPr>
        <p:sp>
          <p:nvSpPr>
            <p:cNvPr id="10282" name="Google Shape;10282;p76"/>
            <p:cNvSpPr/>
            <p:nvPr/>
          </p:nvSpPr>
          <p:spPr>
            <a:xfrm>
              <a:off x="910723" y="1508212"/>
              <a:ext cx="251660" cy="350166"/>
            </a:xfrm>
            <a:custGeom>
              <a:rect b="b" l="l" r="r" t="t"/>
              <a:pathLst>
                <a:path extrusionOk="0" h="11002" w="7907">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76"/>
            <p:cNvSpPr/>
            <p:nvPr/>
          </p:nvSpPr>
          <p:spPr>
            <a:xfrm>
              <a:off x="1031604" y="1530205"/>
              <a:ext cx="10280" cy="10248"/>
            </a:xfrm>
            <a:custGeom>
              <a:rect b="b" l="l" r="r" t="t"/>
              <a:pathLst>
                <a:path extrusionOk="0" h="322" w="323">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76"/>
            <p:cNvSpPr/>
            <p:nvPr/>
          </p:nvSpPr>
          <p:spPr>
            <a:xfrm>
              <a:off x="932334" y="1551784"/>
              <a:ext cx="208088" cy="273653"/>
            </a:xfrm>
            <a:custGeom>
              <a:rect b="b" l="l" r="r" t="t"/>
              <a:pathLst>
                <a:path extrusionOk="0" h="8598" w="6538">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76"/>
            <p:cNvSpPr/>
            <p:nvPr/>
          </p:nvSpPr>
          <p:spPr>
            <a:xfrm>
              <a:off x="965689" y="1661302"/>
              <a:ext cx="32241" cy="32241"/>
            </a:xfrm>
            <a:custGeom>
              <a:rect b="b" l="l" r="r" t="t"/>
              <a:pathLst>
                <a:path extrusionOk="0" h="1013" w="1013">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76"/>
            <p:cNvSpPr/>
            <p:nvPr/>
          </p:nvSpPr>
          <p:spPr>
            <a:xfrm>
              <a:off x="965689" y="1710571"/>
              <a:ext cx="32241" cy="32241"/>
            </a:xfrm>
            <a:custGeom>
              <a:rect b="b" l="l" r="r" t="t"/>
              <a:pathLst>
                <a:path extrusionOk="0" h="1013" w="1013">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76"/>
            <p:cNvSpPr/>
            <p:nvPr/>
          </p:nvSpPr>
          <p:spPr>
            <a:xfrm>
              <a:off x="965689" y="1760604"/>
              <a:ext cx="32241" cy="31859"/>
            </a:xfrm>
            <a:custGeom>
              <a:rect b="b" l="l" r="r" t="t"/>
              <a:pathLst>
                <a:path extrusionOk="0" h="1001" w="1013">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76"/>
            <p:cNvSpPr/>
            <p:nvPr/>
          </p:nvSpPr>
          <p:spPr>
            <a:xfrm>
              <a:off x="1009643" y="1661302"/>
              <a:ext cx="59899" cy="10662"/>
            </a:xfrm>
            <a:custGeom>
              <a:rect b="b" l="l" r="r" t="t"/>
              <a:pathLst>
                <a:path extrusionOk="0" h="335" w="1882">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76"/>
            <p:cNvSpPr/>
            <p:nvPr/>
          </p:nvSpPr>
          <p:spPr>
            <a:xfrm>
              <a:off x="1009643" y="1683677"/>
              <a:ext cx="98188" cy="10630"/>
            </a:xfrm>
            <a:custGeom>
              <a:rect b="b" l="l" r="r" t="t"/>
              <a:pathLst>
                <a:path extrusionOk="0" h="334" w="3085">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76"/>
            <p:cNvSpPr/>
            <p:nvPr/>
          </p:nvSpPr>
          <p:spPr>
            <a:xfrm>
              <a:off x="1009643" y="1710571"/>
              <a:ext cx="59899" cy="10630"/>
            </a:xfrm>
            <a:custGeom>
              <a:rect b="b" l="l" r="r" t="t"/>
              <a:pathLst>
                <a:path extrusionOk="0" h="334" w="1882">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76"/>
            <p:cNvSpPr/>
            <p:nvPr/>
          </p:nvSpPr>
          <p:spPr>
            <a:xfrm>
              <a:off x="1009643" y="1732946"/>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76"/>
            <p:cNvSpPr/>
            <p:nvPr/>
          </p:nvSpPr>
          <p:spPr>
            <a:xfrm>
              <a:off x="1009643" y="1760604"/>
              <a:ext cx="59899" cy="10248"/>
            </a:xfrm>
            <a:custGeom>
              <a:rect b="b" l="l" r="r" t="t"/>
              <a:pathLst>
                <a:path extrusionOk="0" h="322" w="1882">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76"/>
            <p:cNvSpPr/>
            <p:nvPr/>
          </p:nvSpPr>
          <p:spPr>
            <a:xfrm>
              <a:off x="1009643" y="1782183"/>
              <a:ext cx="98188" cy="10662"/>
            </a:xfrm>
            <a:custGeom>
              <a:rect b="b" l="l" r="r" t="t"/>
              <a:pathLst>
                <a:path extrusionOk="0" h="335" w="3085">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76"/>
            <p:cNvSpPr/>
            <p:nvPr/>
          </p:nvSpPr>
          <p:spPr>
            <a:xfrm>
              <a:off x="1009643" y="1579473"/>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76"/>
            <p:cNvSpPr/>
            <p:nvPr/>
          </p:nvSpPr>
          <p:spPr>
            <a:xfrm>
              <a:off x="965689" y="1628711"/>
              <a:ext cx="142142" cy="10662"/>
            </a:xfrm>
            <a:custGeom>
              <a:rect b="b" l="l" r="r" t="t"/>
              <a:pathLst>
                <a:path extrusionOk="0" h="335" w="4466">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76"/>
            <p:cNvSpPr/>
            <p:nvPr/>
          </p:nvSpPr>
          <p:spPr>
            <a:xfrm>
              <a:off x="1009643" y="1601434"/>
              <a:ext cx="26926" cy="10280"/>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76"/>
            <p:cNvSpPr/>
            <p:nvPr/>
          </p:nvSpPr>
          <p:spPr>
            <a:xfrm>
              <a:off x="1047550" y="1601434"/>
              <a:ext cx="26926" cy="10280"/>
            </a:xfrm>
            <a:custGeom>
              <a:rect b="b" l="l" r="r" t="t"/>
              <a:pathLst>
                <a:path extrusionOk="0" h="323" w="846">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76"/>
            <p:cNvSpPr/>
            <p:nvPr/>
          </p:nvSpPr>
          <p:spPr>
            <a:xfrm>
              <a:off x="966071" y="1579473"/>
              <a:ext cx="32241" cy="32241"/>
            </a:xfrm>
            <a:custGeom>
              <a:rect b="b" l="l" r="r" t="t"/>
              <a:pathLst>
                <a:path extrusionOk="0" h="1013" w="1013">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9" name="Google Shape;10299;p76"/>
          <p:cNvGrpSpPr/>
          <p:nvPr/>
        </p:nvGrpSpPr>
        <p:grpSpPr>
          <a:xfrm>
            <a:off x="1308631" y="1333580"/>
            <a:ext cx="350166" cy="350198"/>
            <a:chOff x="1308631" y="1507830"/>
            <a:chExt cx="350166" cy="350198"/>
          </a:xfrm>
        </p:grpSpPr>
        <p:sp>
          <p:nvSpPr>
            <p:cNvPr id="10300" name="Google Shape;10300;p76"/>
            <p:cNvSpPr/>
            <p:nvPr/>
          </p:nvSpPr>
          <p:spPr>
            <a:xfrm>
              <a:off x="1308631" y="1507830"/>
              <a:ext cx="350166" cy="350198"/>
            </a:xfrm>
            <a:custGeom>
              <a:rect b="b" l="l" r="r" t="t"/>
              <a:pathLst>
                <a:path extrusionOk="0" h="11003" w="11002">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76"/>
            <p:cNvSpPr/>
            <p:nvPr/>
          </p:nvSpPr>
          <p:spPr>
            <a:xfrm>
              <a:off x="1373049" y="1574063"/>
              <a:ext cx="181544" cy="179730"/>
            </a:xfrm>
            <a:custGeom>
              <a:rect b="b" l="l" r="r" t="t"/>
              <a:pathLst>
                <a:path extrusionOk="0" h="5647" w="5704">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76"/>
            <p:cNvSpPr/>
            <p:nvPr/>
          </p:nvSpPr>
          <p:spPr>
            <a:xfrm>
              <a:off x="1411338" y="1606368"/>
              <a:ext cx="182276" cy="186477"/>
            </a:xfrm>
            <a:custGeom>
              <a:rect b="b" l="l" r="r" t="t"/>
              <a:pathLst>
                <a:path extrusionOk="0" h="5859" w="5727">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76"/>
            <p:cNvSpPr/>
            <p:nvPr/>
          </p:nvSpPr>
          <p:spPr>
            <a:xfrm>
              <a:off x="1461721" y="1634026"/>
              <a:ext cx="43986" cy="15564"/>
            </a:xfrm>
            <a:custGeom>
              <a:rect b="b" l="l" r="r" t="t"/>
              <a:pathLst>
                <a:path extrusionOk="0" h="489" w="1382">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4" name="Google Shape;10304;p76"/>
          <p:cNvGrpSpPr/>
          <p:nvPr/>
        </p:nvGrpSpPr>
        <p:grpSpPr>
          <a:xfrm>
            <a:off x="1756921" y="1335489"/>
            <a:ext cx="345997" cy="345997"/>
            <a:chOff x="1756921" y="1509739"/>
            <a:chExt cx="345997" cy="345997"/>
          </a:xfrm>
        </p:grpSpPr>
        <p:sp>
          <p:nvSpPr>
            <p:cNvPr id="10305" name="Google Shape;10305;p76"/>
            <p:cNvSpPr/>
            <p:nvPr/>
          </p:nvSpPr>
          <p:spPr>
            <a:xfrm>
              <a:off x="1756921" y="1509739"/>
              <a:ext cx="345997" cy="345997"/>
            </a:xfrm>
            <a:custGeom>
              <a:rect b="b" l="l" r="r" t="t"/>
              <a:pathLst>
                <a:path extrusionOk="0" h="10871" w="10871">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76"/>
            <p:cNvSpPr/>
            <p:nvPr/>
          </p:nvSpPr>
          <p:spPr>
            <a:xfrm>
              <a:off x="1781937" y="1535488"/>
              <a:ext cx="295614" cy="295614"/>
            </a:xfrm>
            <a:custGeom>
              <a:rect b="b" l="l" r="r" t="t"/>
              <a:pathLst>
                <a:path extrusionOk="0" h="9288" w="9288">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76"/>
            <p:cNvSpPr/>
            <p:nvPr/>
          </p:nvSpPr>
          <p:spPr>
            <a:xfrm>
              <a:off x="1806954" y="1677980"/>
              <a:ext cx="17441" cy="10630"/>
            </a:xfrm>
            <a:custGeom>
              <a:rect b="b" l="l" r="r" t="t"/>
              <a:pathLst>
                <a:path extrusionOk="0" h="334" w="548">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76"/>
            <p:cNvSpPr/>
            <p:nvPr/>
          </p:nvSpPr>
          <p:spPr>
            <a:xfrm>
              <a:off x="1924429" y="1560122"/>
              <a:ext cx="128106" cy="128488"/>
            </a:xfrm>
            <a:custGeom>
              <a:rect b="b" l="l" r="r" t="t"/>
              <a:pathLst>
                <a:path extrusionOk="0" h="4037" w="4025">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76"/>
            <p:cNvSpPr/>
            <p:nvPr/>
          </p:nvSpPr>
          <p:spPr>
            <a:xfrm>
              <a:off x="1924811" y="1788644"/>
              <a:ext cx="10630" cy="17823"/>
            </a:xfrm>
            <a:custGeom>
              <a:rect b="b" l="l" r="r" t="t"/>
              <a:pathLst>
                <a:path extrusionOk="0" h="560" w="334">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76"/>
            <p:cNvSpPr/>
            <p:nvPr/>
          </p:nvSpPr>
          <p:spPr>
            <a:xfrm>
              <a:off x="1841423" y="1594719"/>
              <a:ext cx="16328" cy="15086"/>
            </a:xfrm>
            <a:custGeom>
              <a:rect b="b" l="l" r="r" t="t"/>
              <a:pathLst>
                <a:path extrusionOk="0" h="474" w="513">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76"/>
            <p:cNvSpPr/>
            <p:nvPr/>
          </p:nvSpPr>
          <p:spPr>
            <a:xfrm>
              <a:off x="2002470" y="1756243"/>
              <a:ext cx="16709" cy="15755"/>
            </a:xfrm>
            <a:custGeom>
              <a:rect b="b" l="l" r="r" t="t"/>
              <a:pathLst>
                <a:path extrusionOk="0" h="495" w="525">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76"/>
            <p:cNvSpPr/>
            <p:nvPr/>
          </p:nvSpPr>
          <p:spPr>
            <a:xfrm>
              <a:off x="2002470" y="1594719"/>
              <a:ext cx="16328" cy="15086"/>
            </a:xfrm>
            <a:custGeom>
              <a:rect b="b" l="l" r="r" t="t"/>
              <a:pathLst>
                <a:path extrusionOk="0" h="474" w="513">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76"/>
            <p:cNvSpPr/>
            <p:nvPr/>
          </p:nvSpPr>
          <p:spPr>
            <a:xfrm>
              <a:off x="1841041" y="1756530"/>
              <a:ext cx="16709" cy="15468"/>
            </a:xfrm>
            <a:custGeom>
              <a:rect b="b" l="l" r="r" t="t"/>
              <a:pathLst>
                <a:path extrusionOk="0" h="486" w="525">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76"/>
            <p:cNvSpPr/>
            <p:nvPr/>
          </p:nvSpPr>
          <p:spPr>
            <a:xfrm>
              <a:off x="1816025" y="1632084"/>
              <a:ext cx="17855" cy="13336"/>
            </a:xfrm>
            <a:custGeom>
              <a:rect b="b" l="l" r="r" t="t"/>
              <a:pathLst>
                <a:path extrusionOk="0" h="419" w="561">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76"/>
            <p:cNvSpPr/>
            <p:nvPr/>
          </p:nvSpPr>
          <p:spPr>
            <a:xfrm>
              <a:off x="2026341" y="1721297"/>
              <a:ext cx="17855" cy="13177"/>
            </a:xfrm>
            <a:custGeom>
              <a:rect b="b" l="l" r="r" t="t"/>
              <a:pathLst>
                <a:path extrusionOk="0" h="414" w="561">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76"/>
            <p:cNvSpPr/>
            <p:nvPr/>
          </p:nvSpPr>
          <p:spPr>
            <a:xfrm>
              <a:off x="1967619" y="1569702"/>
              <a:ext cx="14036" cy="16996"/>
            </a:xfrm>
            <a:custGeom>
              <a:rect b="b" l="l" r="r" t="t"/>
              <a:pathLst>
                <a:path extrusionOk="0" h="534" w="441">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76"/>
            <p:cNvSpPr/>
            <p:nvPr/>
          </p:nvSpPr>
          <p:spPr>
            <a:xfrm>
              <a:off x="1877802" y="1780019"/>
              <a:ext cx="14450" cy="16996"/>
            </a:xfrm>
            <a:custGeom>
              <a:rect b="b" l="l" r="r" t="t"/>
              <a:pathLst>
                <a:path extrusionOk="0" h="534" w="454">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76"/>
            <p:cNvSpPr/>
            <p:nvPr/>
          </p:nvSpPr>
          <p:spPr>
            <a:xfrm>
              <a:off x="1879711" y="1568652"/>
              <a:ext cx="14418" cy="16900"/>
            </a:xfrm>
            <a:custGeom>
              <a:rect b="b" l="l" r="r" t="t"/>
              <a:pathLst>
                <a:path extrusionOk="0" h="531" w="453">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76"/>
            <p:cNvSpPr/>
            <p:nvPr/>
          </p:nvSpPr>
          <p:spPr>
            <a:xfrm>
              <a:off x="1965709" y="1780846"/>
              <a:ext cx="14068" cy="16900"/>
            </a:xfrm>
            <a:custGeom>
              <a:rect b="b" l="l" r="r" t="t"/>
              <a:pathLst>
                <a:path extrusionOk="0" h="531" w="442">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76"/>
            <p:cNvSpPr/>
            <p:nvPr/>
          </p:nvSpPr>
          <p:spPr>
            <a:xfrm>
              <a:off x="2026723" y="1633644"/>
              <a:ext cx="17855" cy="13304"/>
            </a:xfrm>
            <a:custGeom>
              <a:rect b="b" l="l" r="r" t="t"/>
              <a:pathLst>
                <a:path extrusionOk="0" h="418" w="561">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76"/>
            <p:cNvSpPr/>
            <p:nvPr/>
          </p:nvSpPr>
          <p:spPr>
            <a:xfrm>
              <a:off x="1814911" y="1719419"/>
              <a:ext cx="18205" cy="13177"/>
            </a:xfrm>
            <a:custGeom>
              <a:rect b="b" l="l" r="r" t="t"/>
              <a:pathLst>
                <a:path extrusionOk="0" h="414" w="572">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2" name="Google Shape;10322;p76"/>
          <p:cNvGrpSpPr/>
          <p:nvPr/>
        </p:nvGrpSpPr>
        <p:grpSpPr>
          <a:xfrm>
            <a:off x="2216956" y="1336253"/>
            <a:ext cx="318721" cy="345615"/>
            <a:chOff x="2216956" y="1510503"/>
            <a:chExt cx="318721" cy="345615"/>
          </a:xfrm>
        </p:grpSpPr>
        <p:sp>
          <p:nvSpPr>
            <p:cNvPr id="10323" name="Google Shape;10323;p76"/>
            <p:cNvSpPr/>
            <p:nvPr/>
          </p:nvSpPr>
          <p:spPr>
            <a:xfrm>
              <a:off x="2386724" y="1510503"/>
              <a:ext cx="142524" cy="151594"/>
            </a:xfrm>
            <a:custGeom>
              <a:rect b="b" l="l" r="r" t="t"/>
              <a:pathLst>
                <a:path extrusionOk="0" h="4763" w="4478">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76"/>
            <p:cNvSpPr/>
            <p:nvPr/>
          </p:nvSpPr>
          <p:spPr>
            <a:xfrm>
              <a:off x="2423102" y="1541185"/>
              <a:ext cx="77723" cy="77723"/>
            </a:xfrm>
            <a:custGeom>
              <a:rect b="b" l="l" r="r" t="t"/>
              <a:pathLst>
                <a:path extrusionOk="0" h="2442" w="2442">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76"/>
            <p:cNvSpPr/>
            <p:nvPr/>
          </p:nvSpPr>
          <p:spPr>
            <a:xfrm>
              <a:off x="2216956" y="1538543"/>
              <a:ext cx="318721" cy="317575"/>
            </a:xfrm>
            <a:custGeom>
              <a:rect b="b" l="l" r="r" t="t"/>
              <a:pathLst>
                <a:path extrusionOk="0" h="9978" w="10014">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76"/>
            <p:cNvSpPr/>
            <p:nvPr/>
          </p:nvSpPr>
          <p:spPr>
            <a:xfrm>
              <a:off x="2275327" y="1662448"/>
              <a:ext cx="100066" cy="39434"/>
            </a:xfrm>
            <a:custGeom>
              <a:rect b="b" l="l" r="r" t="t"/>
              <a:pathLst>
                <a:path extrusionOk="0" h="1239" w="3144">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76"/>
            <p:cNvSpPr/>
            <p:nvPr/>
          </p:nvSpPr>
          <p:spPr>
            <a:xfrm>
              <a:off x="2371192" y="1745422"/>
              <a:ext cx="101211" cy="60663"/>
            </a:xfrm>
            <a:custGeom>
              <a:rect b="b" l="l" r="r" t="t"/>
              <a:pathLst>
                <a:path extrusionOk="0" h="1906" w="318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8" name="Google Shape;10328;p76"/>
          <p:cNvGrpSpPr/>
          <p:nvPr/>
        </p:nvGrpSpPr>
        <p:grpSpPr>
          <a:xfrm>
            <a:off x="3988156" y="1394211"/>
            <a:ext cx="349052" cy="230049"/>
            <a:chOff x="3988156" y="1568461"/>
            <a:chExt cx="349052" cy="230049"/>
          </a:xfrm>
        </p:grpSpPr>
        <p:sp>
          <p:nvSpPr>
            <p:cNvPr id="10329" name="Google Shape;10329;p76"/>
            <p:cNvSpPr/>
            <p:nvPr/>
          </p:nvSpPr>
          <p:spPr>
            <a:xfrm>
              <a:off x="3988156" y="1571135"/>
              <a:ext cx="349052" cy="227376"/>
            </a:xfrm>
            <a:custGeom>
              <a:rect b="b" l="l" r="r" t="t"/>
              <a:pathLst>
                <a:path extrusionOk="0" h="7144" w="10967">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76"/>
            <p:cNvSpPr/>
            <p:nvPr/>
          </p:nvSpPr>
          <p:spPr>
            <a:xfrm>
              <a:off x="4188256" y="1568461"/>
              <a:ext cx="146661" cy="61809"/>
            </a:xfrm>
            <a:custGeom>
              <a:rect b="b" l="l" r="r" t="t"/>
              <a:pathLst>
                <a:path extrusionOk="0" h="1942" w="4608">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76"/>
            <p:cNvSpPr/>
            <p:nvPr/>
          </p:nvSpPr>
          <p:spPr>
            <a:xfrm>
              <a:off x="4123805" y="1677598"/>
              <a:ext cx="13304" cy="13304"/>
            </a:xfrm>
            <a:custGeom>
              <a:rect b="b" l="l" r="r" t="t"/>
              <a:pathLst>
                <a:path extrusionOk="0" h="418" w="418">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76"/>
            <p:cNvSpPr/>
            <p:nvPr/>
          </p:nvSpPr>
          <p:spPr>
            <a:xfrm>
              <a:off x="4096147" y="1677598"/>
              <a:ext cx="13304" cy="13304"/>
            </a:xfrm>
            <a:custGeom>
              <a:rect b="b" l="l" r="r" t="t"/>
              <a:pathLst>
                <a:path extrusionOk="0" h="418" w="418">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76"/>
            <p:cNvSpPr/>
            <p:nvPr/>
          </p:nvSpPr>
          <p:spPr>
            <a:xfrm>
              <a:off x="4068871" y="1677598"/>
              <a:ext cx="13686" cy="13304"/>
            </a:xfrm>
            <a:custGeom>
              <a:rect b="b" l="l" r="r" t="t"/>
              <a:pathLst>
                <a:path extrusionOk="0" h="418" w="43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76"/>
            <p:cNvSpPr/>
            <p:nvPr/>
          </p:nvSpPr>
          <p:spPr>
            <a:xfrm>
              <a:off x="4041594" y="1677598"/>
              <a:ext cx="13304" cy="13304"/>
            </a:xfrm>
            <a:custGeom>
              <a:rect b="b" l="l" r="r" t="t"/>
              <a:pathLst>
                <a:path extrusionOk="0" h="418" w="418">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76"/>
            <p:cNvSpPr/>
            <p:nvPr/>
          </p:nvSpPr>
          <p:spPr>
            <a:xfrm>
              <a:off x="4239402" y="1677598"/>
              <a:ext cx="13304" cy="13304"/>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6" name="Google Shape;10336;p76"/>
          <p:cNvGrpSpPr/>
          <p:nvPr/>
        </p:nvGrpSpPr>
        <p:grpSpPr>
          <a:xfrm>
            <a:off x="2633037" y="1325623"/>
            <a:ext cx="379002" cy="366112"/>
            <a:chOff x="2633037" y="1499873"/>
            <a:chExt cx="379002" cy="366112"/>
          </a:xfrm>
        </p:grpSpPr>
        <p:sp>
          <p:nvSpPr>
            <p:cNvPr id="10337" name="Google Shape;10337;p76"/>
            <p:cNvSpPr/>
            <p:nvPr/>
          </p:nvSpPr>
          <p:spPr>
            <a:xfrm>
              <a:off x="2798635" y="1499873"/>
              <a:ext cx="20497" cy="106145"/>
            </a:xfrm>
            <a:custGeom>
              <a:rect b="b" l="l" r="r" t="t"/>
              <a:pathLst>
                <a:path extrusionOk="0" h="3335" w="644">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76"/>
            <p:cNvSpPr/>
            <p:nvPr/>
          </p:nvSpPr>
          <p:spPr>
            <a:xfrm>
              <a:off x="2847140" y="1499873"/>
              <a:ext cx="20115" cy="106145"/>
            </a:xfrm>
            <a:custGeom>
              <a:rect b="b" l="l" r="r" t="t"/>
              <a:pathLst>
                <a:path extrusionOk="0" h="3335" w="632">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76"/>
            <p:cNvSpPr/>
            <p:nvPr/>
          </p:nvSpPr>
          <p:spPr>
            <a:xfrm>
              <a:off x="2652738" y="1825405"/>
              <a:ext cx="359301" cy="40580"/>
            </a:xfrm>
            <a:custGeom>
              <a:rect b="b" l="l" r="r" t="t"/>
              <a:pathLst>
                <a:path extrusionOk="0" h="1275" w="11289">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76"/>
            <p:cNvSpPr/>
            <p:nvPr/>
          </p:nvSpPr>
          <p:spPr>
            <a:xfrm>
              <a:off x="2657289" y="1641983"/>
              <a:ext cx="64833" cy="73935"/>
            </a:xfrm>
            <a:custGeom>
              <a:rect b="b" l="l" r="r" t="t"/>
              <a:pathLst>
                <a:path extrusionOk="0" h="2323" w="2037">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76"/>
            <p:cNvSpPr/>
            <p:nvPr/>
          </p:nvSpPr>
          <p:spPr>
            <a:xfrm>
              <a:off x="2633037" y="1617730"/>
              <a:ext cx="325945" cy="195198"/>
            </a:xfrm>
            <a:custGeom>
              <a:rect b="b" l="l" r="r" t="t"/>
              <a:pathLst>
                <a:path extrusionOk="0" h="6133" w="10241">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76"/>
            <p:cNvSpPr/>
            <p:nvPr/>
          </p:nvSpPr>
          <p:spPr>
            <a:xfrm>
              <a:off x="2826293" y="1674574"/>
              <a:ext cx="99334" cy="106145"/>
            </a:xfrm>
            <a:custGeom>
              <a:rect b="b" l="l" r="r" t="t"/>
              <a:pathLst>
                <a:path extrusionOk="0" h="3335" w="3121">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3" name="Google Shape;10343;p76"/>
          <p:cNvGrpSpPr/>
          <p:nvPr/>
        </p:nvGrpSpPr>
        <p:grpSpPr>
          <a:xfrm>
            <a:off x="6675256" y="1341919"/>
            <a:ext cx="327823" cy="357009"/>
            <a:chOff x="6675256" y="1516169"/>
            <a:chExt cx="327823" cy="357009"/>
          </a:xfrm>
        </p:grpSpPr>
        <p:sp>
          <p:nvSpPr>
            <p:cNvPr id="10344" name="Google Shape;10344;p76"/>
            <p:cNvSpPr/>
            <p:nvPr/>
          </p:nvSpPr>
          <p:spPr>
            <a:xfrm>
              <a:off x="6675256" y="1516169"/>
              <a:ext cx="111078" cy="188737"/>
            </a:xfrm>
            <a:custGeom>
              <a:rect b="b" l="l" r="r" t="t"/>
              <a:pathLst>
                <a:path extrusionOk="0" h="5930" w="349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76"/>
            <p:cNvSpPr/>
            <p:nvPr/>
          </p:nvSpPr>
          <p:spPr>
            <a:xfrm>
              <a:off x="6696103" y="1679507"/>
              <a:ext cx="10630" cy="26162"/>
            </a:xfrm>
            <a:custGeom>
              <a:rect b="b" l="l" r="r" t="t"/>
              <a:pathLst>
                <a:path extrusionOk="0" h="822" w="334">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76"/>
            <p:cNvSpPr/>
            <p:nvPr/>
          </p:nvSpPr>
          <p:spPr>
            <a:xfrm>
              <a:off x="6752183" y="1679507"/>
              <a:ext cx="10280" cy="26162"/>
            </a:xfrm>
            <a:custGeom>
              <a:rect b="b" l="l" r="r" t="t"/>
              <a:pathLst>
                <a:path extrusionOk="0" h="822" w="323">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76"/>
            <p:cNvSpPr/>
            <p:nvPr/>
          </p:nvSpPr>
          <p:spPr>
            <a:xfrm>
              <a:off x="6919310" y="1734060"/>
              <a:ext cx="45131" cy="15946"/>
            </a:xfrm>
            <a:custGeom>
              <a:rect b="b" l="l" r="r" t="t"/>
              <a:pathLst>
                <a:path extrusionOk="0" h="501" w="1418">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76"/>
            <p:cNvSpPr/>
            <p:nvPr/>
          </p:nvSpPr>
          <p:spPr>
            <a:xfrm>
              <a:off x="6879907" y="1706020"/>
              <a:ext cx="123172" cy="167158"/>
            </a:xfrm>
            <a:custGeom>
              <a:rect b="b" l="l" r="r" t="t"/>
              <a:pathLst>
                <a:path extrusionOk="0" h="5252" w="387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76"/>
            <p:cNvSpPr/>
            <p:nvPr/>
          </p:nvSpPr>
          <p:spPr>
            <a:xfrm>
              <a:off x="6902632" y="1840173"/>
              <a:ext cx="10630" cy="32623"/>
            </a:xfrm>
            <a:custGeom>
              <a:rect b="b" l="l" r="r" t="t"/>
              <a:pathLst>
                <a:path extrusionOk="0" h="1025" w="334">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76"/>
            <p:cNvSpPr/>
            <p:nvPr/>
          </p:nvSpPr>
          <p:spPr>
            <a:xfrm>
              <a:off x="6970075" y="1840173"/>
              <a:ext cx="10280" cy="32623"/>
            </a:xfrm>
            <a:custGeom>
              <a:rect b="b" l="l" r="r" t="t"/>
              <a:pathLst>
                <a:path extrusionOk="0" h="1025" w="323">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76"/>
            <p:cNvSpPr/>
            <p:nvPr/>
          </p:nvSpPr>
          <p:spPr>
            <a:xfrm>
              <a:off x="6772267" y="1594241"/>
              <a:ext cx="182690" cy="100830"/>
            </a:xfrm>
            <a:custGeom>
              <a:rect b="b" l="l" r="r" t="t"/>
              <a:pathLst>
                <a:path extrusionOk="0" h="3168" w="574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76"/>
            <p:cNvSpPr/>
            <p:nvPr/>
          </p:nvSpPr>
          <p:spPr>
            <a:xfrm>
              <a:off x="6716950" y="1716268"/>
              <a:ext cx="181926" cy="100448"/>
            </a:xfrm>
            <a:custGeom>
              <a:rect b="b" l="l" r="r" t="t"/>
              <a:pathLst>
                <a:path extrusionOk="0" h="3156" w="5716">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3" name="Google Shape;10353;p76"/>
          <p:cNvGrpSpPr/>
          <p:nvPr/>
        </p:nvGrpSpPr>
        <p:grpSpPr>
          <a:xfrm>
            <a:off x="8020159" y="1342301"/>
            <a:ext cx="300897" cy="356627"/>
            <a:chOff x="8020159" y="1516551"/>
            <a:chExt cx="300897" cy="356627"/>
          </a:xfrm>
        </p:grpSpPr>
        <p:sp>
          <p:nvSpPr>
            <p:cNvPr id="10354" name="Google Shape;10354;p76"/>
            <p:cNvSpPr/>
            <p:nvPr/>
          </p:nvSpPr>
          <p:spPr>
            <a:xfrm>
              <a:off x="8126240" y="1669482"/>
              <a:ext cx="88703" cy="30523"/>
            </a:xfrm>
            <a:custGeom>
              <a:rect b="b" l="l" r="r" t="t"/>
              <a:pathLst>
                <a:path extrusionOk="0" h="959" w="2787">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76"/>
            <p:cNvSpPr/>
            <p:nvPr/>
          </p:nvSpPr>
          <p:spPr>
            <a:xfrm>
              <a:off x="8069778" y="1621518"/>
              <a:ext cx="200513" cy="251278"/>
            </a:xfrm>
            <a:custGeom>
              <a:rect b="b" l="l" r="r" t="t"/>
              <a:pathLst>
                <a:path extrusionOk="0" h="7895" w="630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76"/>
            <p:cNvSpPr/>
            <p:nvPr/>
          </p:nvSpPr>
          <p:spPr>
            <a:xfrm>
              <a:off x="8103515" y="1851535"/>
              <a:ext cx="10630" cy="21643"/>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76"/>
            <p:cNvSpPr/>
            <p:nvPr/>
          </p:nvSpPr>
          <p:spPr>
            <a:xfrm>
              <a:off x="8226306" y="1851535"/>
              <a:ext cx="10248" cy="21643"/>
            </a:xfrm>
            <a:custGeom>
              <a:rect b="b" l="l" r="r" t="t"/>
              <a:pathLst>
                <a:path extrusionOk="0" h="680" w="322">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76"/>
            <p:cNvSpPr/>
            <p:nvPr/>
          </p:nvSpPr>
          <p:spPr>
            <a:xfrm>
              <a:off x="8020159" y="1516551"/>
              <a:ext cx="300897" cy="284251"/>
            </a:xfrm>
            <a:custGeom>
              <a:rect b="b" l="l" r="r" t="t"/>
              <a:pathLst>
                <a:path extrusionOk="0" h="8931" w="9454">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9" name="Google Shape;10359;p76"/>
          <p:cNvGrpSpPr/>
          <p:nvPr/>
        </p:nvGrpSpPr>
        <p:grpSpPr>
          <a:xfrm>
            <a:off x="5377363" y="1341919"/>
            <a:ext cx="257357" cy="356627"/>
            <a:chOff x="5377363" y="1516169"/>
            <a:chExt cx="257357" cy="356627"/>
          </a:xfrm>
        </p:grpSpPr>
        <p:sp>
          <p:nvSpPr>
            <p:cNvPr id="10360" name="Google Shape;10360;p76"/>
            <p:cNvSpPr/>
            <p:nvPr/>
          </p:nvSpPr>
          <p:spPr>
            <a:xfrm>
              <a:off x="5377363" y="1516169"/>
              <a:ext cx="257357" cy="356627"/>
            </a:xfrm>
            <a:custGeom>
              <a:rect b="b" l="l" r="r" t="t"/>
              <a:pathLst>
                <a:path extrusionOk="0" h="11205" w="8086">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76"/>
            <p:cNvSpPr/>
            <p:nvPr/>
          </p:nvSpPr>
          <p:spPr>
            <a:xfrm>
              <a:off x="5501681" y="1538925"/>
              <a:ext cx="10248" cy="10248"/>
            </a:xfrm>
            <a:custGeom>
              <a:rect b="b" l="l" r="r" t="t"/>
              <a:pathLst>
                <a:path extrusionOk="0" h="322" w="322">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76"/>
            <p:cNvSpPr/>
            <p:nvPr/>
          </p:nvSpPr>
          <p:spPr>
            <a:xfrm>
              <a:off x="5401233" y="1560886"/>
              <a:ext cx="211112" cy="278554"/>
            </a:xfrm>
            <a:custGeom>
              <a:rect b="b" l="l" r="r" t="t"/>
              <a:pathLst>
                <a:path extrusionOk="0" h="8752" w="6633">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76"/>
            <p:cNvSpPr/>
            <p:nvPr/>
          </p:nvSpPr>
          <p:spPr>
            <a:xfrm>
              <a:off x="5434207" y="1672664"/>
              <a:ext cx="33387" cy="33387"/>
            </a:xfrm>
            <a:custGeom>
              <a:rect b="b" l="l" r="r" t="t"/>
              <a:pathLst>
                <a:path extrusionOk="0" h="1049" w="1049">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76"/>
            <p:cNvSpPr/>
            <p:nvPr/>
          </p:nvSpPr>
          <p:spPr>
            <a:xfrm>
              <a:off x="5434207" y="1723079"/>
              <a:ext cx="33387" cy="33005"/>
            </a:xfrm>
            <a:custGeom>
              <a:rect b="b" l="l" r="r" t="t"/>
              <a:pathLst>
                <a:path extrusionOk="0" h="1037" w="1049">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76"/>
            <p:cNvSpPr/>
            <p:nvPr/>
          </p:nvSpPr>
          <p:spPr>
            <a:xfrm>
              <a:off x="5434207" y="1773112"/>
              <a:ext cx="33387" cy="33355"/>
            </a:xfrm>
            <a:custGeom>
              <a:rect b="b" l="l" r="r" t="t"/>
              <a:pathLst>
                <a:path extrusionOk="0" h="1048" w="1049">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76"/>
            <p:cNvSpPr/>
            <p:nvPr/>
          </p:nvSpPr>
          <p:spPr>
            <a:xfrm>
              <a:off x="5478924" y="1672664"/>
              <a:ext cx="60663" cy="10662"/>
            </a:xfrm>
            <a:custGeom>
              <a:rect b="b" l="l" r="r" t="t"/>
              <a:pathLst>
                <a:path extrusionOk="0" h="335" w="1906">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76"/>
            <p:cNvSpPr/>
            <p:nvPr/>
          </p:nvSpPr>
          <p:spPr>
            <a:xfrm>
              <a:off x="5478924" y="1695039"/>
              <a:ext cx="99716" cy="10630"/>
            </a:xfrm>
            <a:custGeom>
              <a:rect b="b" l="l" r="r" t="t"/>
              <a:pathLst>
                <a:path extrusionOk="0" h="334" w="3133">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76"/>
            <p:cNvSpPr/>
            <p:nvPr/>
          </p:nvSpPr>
          <p:spPr>
            <a:xfrm>
              <a:off x="5478924" y="1723079"/>
              <a:ext cx="60663" cy="10248"/>
            </a:xfrm>
            <a:custGeom>
              <a:rect b="b" l="l" r="r" t="t"/>
              <a:pathLst>
                <a:path extrusionOk="0" h="322" w="1906">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76"/>
            <p:cNvSpPr/>
            <p:nvPr/>
          </p:nvSpPr>
          <p:spPr>
            <a:xfrm>
              <a:off x="5478924" y="1745422"/>
              <a:ext cx="99716" cy="10280"/>
            </a:xfrm>
            <a:custGeom>
              <a:rect b="b" l="l" r="r" t="t"/>
              <a:pathLst>
                <a:path extrusionOk="0" h="323" w="3133">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76"/>
            <p:cNvSpPr/>
            <p:nvPr/>
          </p:nvSpPr>
          <p:spPr>
            <a:xfrm>
              <a:off x="5478924" y="1773112"/>
              <a:ext cx="60663" cy="10630"/>
            </a:xfrm>
            <a:custGeom>
              <a:rect b="b" l="l" r="r" t="t"/>
              <a:pathLst>
                <a:path extrusionOk="0" h="334" w="1906">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76"/>
            <p:cNvSpPr/>
            <p:nvPr/>
          </p:nvSpPr>
          <p:spPr>
            <a:xfrm>
              <a:off x="5478924" y="1795455"/>
              <a:ext cx="99716" cy="10630"/>
            </a:xfrm>
            <a:custGeom>
              <a:rect b="b" l="l" r="r" t="t"/>
              <a:pathLst>
                <a:path extrusionOk="0" h="334"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76"/>
            <p:cNvSpPr/>
            <p:nvPr/>
          </p:nvSpPr>
          <p:spPr>
            <a:xfrm>
              <a:off x="5478924" y="1588926"/>
              <a:ext cx="99716" cy="10662"/>
            </a:xfrm>
            <a:custGeom>
              <a:rect b="b" l="l" r="r" t="t"/>
              <a:pathLst>
                <a:path extrusionOk="0" h="335"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76"/>
            <p:cNvSpPr/>
            <p:nvPr/>
          </p:nvSpPr>
          <p:spPr>
            <a:xfrm>
              <a:off x="5434207" y="1639341"/>
              <a:ext cx="144783" cy="10248"/>
            </a:xfrm>
            <a:custGeom>
              <a:rect b="b" l="l" r="r" t="t"/>
              <a:pathLst>
                <a:path extrusionOk="0" h="322" w="4549">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76"/>
            <p:cNvSpPr/>
            <p:nvPr/>
          </p:nvSpPr>
          <p:spPr>
            <a:xfrm>
              <a:off x="5479306" y="1611301"/>
              <a:ext cx="26926" cy="10248"/>
            </a:xfrm>
            <a:custGeom>
              <a:rect b="b" l="l" r="r" t="t"/>
              <a:pathLst>
                <a:path extrusionOk="0" h="322" w="846">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76"/>
            <p:cNvSpPr/>
            <p:nvPr/>
          </p:nvSpPr>
          <p:spPr>
            <a:xfrm>
              <a:off x="5518327" y="1611301"/>
              <a:ext cx="26958" cy="10248"/>
            </a:xfrm>
            <a:custGeom>
              <a:rect b="b" l="l" r="r" t="t"/>
              <a:pathLst>
                <a:path extrusionOk="0" h="322" w="847">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76"/>
            <p:cNvSpPr/>
            <p:nvPr/>
          </p:nvSpPr>
          <p:spPr>
            <a:xfrm>
              <a:off x="5434207" y="1588926"/>
              <a:ext cx="32623" cy="32623"/>
            </a:xfrm>
            <a:custGeom>
              <a:rect b="b" l="l" r="r" t="t"/>
              <a:pathLst>
                <a:path extrusionOk="0" h="1025" w="1025">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7" name="Google Shape;10377;p76"/>
          <p:cNvGrpSpPr/>
          <p:nvPr/>
        </p:nvGrpSpPr>
        <p:grpSpPr>
          <a:xfrm>
            <a:off x="4880567" y="1361620"/>
            <a:ext cx="356245" cy="317607"/>
            <a:chOff x="4880567" y="1535870"/>
            <a:chExt cx="356245" cy="317607"/>
          </a:xfrm>
        </p:grpSpPr>
        <p:sp>
          <p:nvSpPr>
            <p:cNvPr id="10378" name="Google Shape;10378;p76"/>
            <p:cNvSpPr/>
            <p:nvPr/>
          </p:nvSpPr>
          <p:spPr>
            <a:xfrm>
              <a:off x="5103774" y="1535870"/>
              <a:ext cx="100448" cy="128138"/>
            </a:xfrm>
            <a:custGeom>
              <a:rect b="b" l="l" r="r" t="t"/>
              <a:pathLst>
                <a:path extrusionOk="0" h="4026" w="3156">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76"/>
            <p:cNvSpPr/>
            <p:nvPr/>
          </p:nvSpPr>
          <p:spPr>
            <a:xfrm>
              <a:off x="4880567" y="1552929"/>
              <a:ext cx="200895" cy="300547"/>
            </a:xfrm>
            <a:custGeom>
              <a:rect b="b" l="l" r="r" t="t"/>
              <a:pathLst>
                <a:path extrusionOk="0" h="9443" w="6312">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76"/>
            <p:cNvSpPr/>
            <p:nvPr/>
          </p:nvSpPr>
          <p:spPr>
            <a:xfrm>
              <a:off x="4919620"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76"/>
            <p:cNvSpPr/>
            <p:nvPr/>
          </p:nvSpPr>
          <p:spPr>
            <a:xfrm>
              <a:off x="5031398"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76"/>
            <p:cNvSpPr/>
            <p:nvPr/>
          </p:nvSpPr>
          <p:spPr>
            <a:xfrm>
              <a:off x="5070418" y="1552547"/>
              <a:ext cx="166394" cy="173969"/>
            </a:xfrm>
            <a:custGeom>
              <a:rect b="b" l="l" r="r" t="t"/>
              <a:pathLst>
                <a:path extrusionOk="0" h="5466" w="5228">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3" name="Google Shape;10383;p76"/>
          <p:cNvGrpSpPr/>
          <p:nvPr/>
        </p:nvGrpSpPr>
        <p:grpSpPr>
          <a:xfrm>
            <a:off x="5771483" y="1341537"/>
            <a:ext cx="357359" cy="357391"/>
            <a:chOff x="5771483" y="1515787"/>
            <a:chExt cx="357359" cy="357391"/>
          </a:xfrm>
        </p:grpSpPr>
        <p:sp>
          <p:nvSpPr>
            <p:cNvPr id="10384" name="Google Shape;10384;p76"/>
            <p:cNvSpPr/>
            <p:nvPr/>
          </p:nvSpPr>
          <p:spPr>
            <a:xfrm>
              <a:off x="5771483" y="1515787"/>
              <a:ext cx="357359" cy="357391"/>
            </a:xfrm>
            <a:custGeom>
              <a:rect b="b" l="l" r="r" t="t"/>
              <a:pathLst>
                <a:path extrusionOk="0" h="11229" w="11228">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76"/>
            <p:cNvSpPr/>
            <p:nvPr/>
          </p:nvSpPr>
          <p:spPr>
            <a:xfrm>
              <a:off x="5837429" y="1583070"/>
              <a:ext cx="185713" cy="183613"/>
            </a:xfrm>
            <a:custGeom>
              <a:rect b="b" l="l" r="r" t="t"/>
              <a:pathLst>
                <a:path extrusionOk="0" h="5769" w="5835">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76"/>
            <p:cNvSpPr/>
            <p:nvPr/>
          </p:nvSpPr>
          <p:spPr>
            <a:xfrm>
              <a:off x="5876068" y="1616584"/>
              <a:ext cx="186859" cy="189501"/>
            </a:xfrm>
            <a:custGeom>
              <a:rect b="b" l="l" r="r" t="t"/>
              <a:pathLst>
                <a:path extrusionOk="0" h="5954" w="5871">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76"/>
            <p:cNvSpPr/>
            <p:nvPr/>
          </p:nvSpPr>
          <p:spPr>
            <a:xfrm>
              <a:off x="5928360" y="1644624"/>
              <a:ext cx="45131" cy="16328"/>
            </a:xfrm>
            <a:custGeom>
              <a:rect b="b" l="l" r="r" t="t"/>
              <a:pathLst>
                <a:path extrusionOk="0" h="513" w="1418">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8" name="Google Shape;10388;p76"/>
          <p:cNvGrpSpPr/>
          <p:nvPr/>
        </p:nvGrpSpPr>
        <p:grpSpPr>
          <a:xfrm>
            <a:off x="7121669" y="1359360"/>
            <a:ext cx="321362" cy="321362"/>
            <a:chOff x="7121669" y="1533610"/>
            <a:chExt cx="321362" cy="321362"/>
          </a:xfrm>
        </p:grpSpPr>
        <p:sp>
          <p:nvSpPr>
            <p:cNvPr id="10389" name="Google Shape;10389;p76"/>
            <p:cNvSpPr/>
            <p:nvPr/>
          </p:nvSpPr>
          <p:spPr>
            <a:xfrm>
              <a:off x="7121669" y="1600289"/>
              <a:ext cx="142142" cy="192556"/>
            </a:xfrm>
            <a:custGeom>
              <a:rect b="b" l="l" r="r" t="t"/>
              <a:pathLst>
                <a:path extrusionOk="0" h="6050" w="4466">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76"/>
            <p:cNvSpPr/>
            <p:nvPr/>
          </p:nvSpPr>
          <p:spPr>
            <a:xfrm>
              <a:off x="7170938" y="1533610"/>
              <a:ext cx="223206" cy="53852"/>
            </a:xfrm>
            <a:custGeom>
              <a:rect b="b" l="l" r="r" t="t"/>
              <a:pathLst>
                <a:path extrusionOk="0" h="1692" w="7013">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76"/>
            <p:cNvSpPr/>
            <p:nvPr/>
          </p:nvSpPr>
          <p:spPr>
            <a:xfrm>
              <a:off x="7175107" y="1804558"/>
              <a:ext cx="215249" cy="50415"/>
            </a:xfrm>
            <a:custGeom>
              <a:rect b="b" l="l" r="r" t="t"/>
              <a:pathLst>
                <a:path extrusionOk="0" h="1584" w="6763">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76"/>
            <p:cNvSpPr/>
            <p:nvPr/>
          </p:nvSpPr>
          <p:spPr>
            <a:xfrm>
              <a:off x="7300539" y="1600289"/>
              <a:ext cx="142492" cy="191793"/>
            </a:xfrm>
            <a:custGeom>
              <a:rect b="b" l="l" r="r" t="t"/>
              <a:pathLst>
                <a:path extrusionOk="0" h="6026" w="4477">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3" name="Google Shape;10393;p76"/>
          <p:cNvGrpSpPr/>
          <p:nvPr/>
        </p:nvGrpSpPr>
        <p:grpSpPr>
          <a:xfrm>
            <a:off x="7562766" y="1340614"/>
            <a:ext cx="327059" cy="360192"/>
            <a:chOff x="7562766" y="1514864"/>
            <a:chExt cx="327059" cy="360192"/>
          </a:xfrm>
        </p:grpSpPr>
        <p:sp>
          <p:nvSpPr>
            <p:cNvPr id="10394" name="Google Shape;10394;p76"/>
            <p:cNvSpPr/>
            <p:nvPr/>
          </p:nvSpPr>
          <p:spPr>
            <a:xfrm>
              <a:off x="7662418" y="1600289"/>
              <a:ext cx="127724" cy="165248"/>
            </a:xfrm>
            <a:custGeom>
              <a:rect b="b" l="l" r="r" t="t"/>
              <a:pathLst>
                <a:path extrusionOk="0" h="5192" w="4013">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76"/>
            <p:cNvSpPr/>
            <p:nvPr/>
          </p:nvSpPr>
          <p:spPr>
            <a:xfrm>
              <a:off x="7599527" y="1548951"/>
              <a:ext cx="258853" cy="154841"/>
            </a:xfrm>
            <a:custGeom>
              <a:rect b="b" l="l" r="r" t="t"/>
              <a:pathLst>
                <a:path extrusionOk="0" h="4865" w="8133">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76"/>
            <p:cNvSpPr/>
            <p:nvPr/>
          </p:nvSpPr>
          <p:spPr>
            <a:xfrm>
              <a:off x="7599909" y="1648380"/>
              <a:ext cx="242175" cy="190679"/>
            </a:xfrm>
            <a:custGeom>
              <a:rect b="b" l="l" r="r" t="t"/>
              <a:pathLst>
                <a:path extrusionOk="0" h="5991" w="7609">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76"/>
            <p:cNvSpPr/>
            <p:nvPr/>
          </p:nvSpPr>
          <p:spPr>
            <a:xfrm>
              <a:off x="7562766" y="1514864"/>
              <a:ext cx="327059" cy="360192"/>
            </a:xfrm>
            <a:custGeom>
              <a:rect b="b" l="l" r="r" t="t"/>
              <a:pathLst>
                <a:path extrusionOk="0" h="11317" w="10276">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8" name="Google Shape;10398;p76"/>
          <p:cNvGrpSpPr/>
          <p:nvPr/>
        </p:nvGrpSpPr>
        <p:grpSpPr>
          <a:xfrm>
            <a:off x="6221229" y="1324423"/>
            <a:ext cx="361636" cy="362183"/>
            <a:chOff x="6259175" y="1559008"/>
            <a:chExt cx="271743" cy="272093"/>
          </a:xfrm>
        </p:grpSpPr>
        <p:sp>
          <p:nvSpPr>
            <p:cNvPr id="10399" name="Google Shape;10399;p76"/>
            <p:cNvSpPr/>
            <p:nvPr/>
          </p:nvSpPr>
          <p:spPr>
            <a:xfrm>
              <a:off x="6259175" y="1559008"/>
              <a:ext cx="271743" cy="272093"/>
            </a:xfrm>
            <a:custGeom>
              <a:rect b="b" l="l" r="r" t="t"/>
              <a:pathLst>
                <a:path extrusionOk="0" h="8549" w="8538">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76"/>
            <p:cNvSpPr/>
            <p:nvPr/>
          </p:nvSpPr>
          <p:spPr>
            <a:xfrm>
              <a:off x="6278145" y="1577946"/>
              <a:ext cx="231927" cy="232309"/>
            </a:xfrm>
            <a:custGeom>
              <a:rect b="b" l="l" r="r" t="t"/>
              <a:pathLst>
                <a:path extrusionOk="0" h="7299" w="7287">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76"/>
            <p:cNvSpPr/>
            <p:nvPr/>
          </p:nvSpPr>
          <p:spPr>
            <a:xfrm>
              <a:off x="6297846" y="1690870"/>
              <a:ext cx="13272" cy="7607"/>
            </a:xfrm>
            <a:custGeom>
              <a:rect b="b" l="l" r="r" t="t"/>
              <a:pathLst>
                <a:path extrusionOk="0" h="239" w="417">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76"/>
            <p:cNvSpPr/>
            <p:nvPr/>
          </p:nvSpPr>
          <p:spPr>
            <a:xfrm>
              <a:off x="6390687" y="1598029"/>
              <a:ext cx="100448" cy="100448"/>
            </a:xfrm>
            <a:custGeom>
              <a:rect b="b" l="l" r="r" t="t"/>
              <a:pathLst>
                <a:path extrusionOk="0" h="3156" w="3156">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76"/>
            <p:cNvSpPr/>
            <p:nvPr/>
          </p:nvSpPr>
          <p:spPr>
            <a:xfrm>
              <a:off x="6390305" y="1778013"/>
              <a:ext cx="7607" cy="13304"/>
            </a:xfrm>
            <a:custGeom>
              <a:rect b="b" l="l" r="r" t="t"/>
              <a:pathLst>
                <a:path extrusionOk="0" h="418" w="239">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76"/>
            <p:cNvSpPr/>
            <p:nvPr/>
          </p:nvSpPr>
          <p:spPr>
            <a:xfrm>
              <a:off x="6324358" y="1624923"/>
              <a:ext cx="12922" cy="11776"/>
            </a:xfrm>
            <a:custGeom>
              <a:rect b="b" l="l" r="r" t="t"/>
              <a:pathLst>
                <a:path extrusionOk="0" h="370" w="406">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76"/>
            <p:cNvSpPr/>
            <p:nvPr/>
          </p:nvSpPr>
          <p:spPr>
            <a:xfrm>
              <a:off x="6451700" y="1752265"/>
              <a:ext cx="12890" cy="11776"/>
            </a:xfrm>
            <a:custGeom>
              <a:rect b="b" l="l" r="r" t="t"/>
              <a:pathLst>
                <a:path extrusionOk="0" h="370" w="405">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76"/>
            <p:cNvSpPr/>
            <p:nvPr/>
          </p:nvSpPr>
          <p:spPr>
            <a:xfrm>
              <a:off x="6451700" y="1624923"/>
              <a:ext cx="12890" cy="11776"/>
            </a:xfrm>
            <a:custGeom>
              <a:rect b="b" l="l" r="r" t="t"/>
              <a:pathLst>
                <a:path extrusionOk="0" h="370" w="405">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76"/>
            <p:cNvSpPr/>
            <p:nvPr/>
          </p:nvSpPr>
          <p:spPr>
            <a:xfrm>
              <a:off x="6324358" y="1751883"/>
              <a:ext cx="12922" cy="11776"/>
            </a:xfrm>
            <a:custGeom>
              <a:rect b="b" l="l" r="r" t="t"/>
              <a:pathLst>
                <a:path extrusionOk="0" h="370" w="406">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76"/>
            <p:cNvSpPr/>
            <p:nvPr/>
          </p:nvSpPr>
          <p:spPr>
            <a:xfrm>
              <a:off x="6304657" y="1653823"/>
              <a:ext cx="14036" cy="10567"/>
            </a:xfrm>
            <a:custGeom>
              <a:rect b="b" l="l" r="r" t="t"/>
              <a:pathLst>
                <a:path extrusionOk="0" h="332" w="441">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76"/>
            <p:cNvSpPr/>
            <p:nvPr/>
          </p:nvSpPr>
          <p:spPr>
            <a:xfrm>
              <a:off x="6469874" y="1724511"/>
              <a:ext cx="14068" cy="10344"/>
            </a:xfrm>
            <a:custGeom>
              <a:rect b="b" l="l" r="r" t="t"/>
              <a:pathLst>
                <a:path extrusionOk="0" h="325" w="442">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76"/>
            <p:cNvSpPr/>
            <p:nvPr/>
          </p:nvSpPr>
          <p:spPr>
            <a:xfrm>
              <a:off x="6424392" y="1605158"/>
              <a:ext cx="11394" cy="13368"/>
            </a:xfrm>
            <a:custGeom>
              <a:rect b="b" l="l" r="r" t="t"/>
              <a:pathLst>
                <a:path extrusionOk="0" h="420" w="358">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76"/>
            <p:cNvSpPr/>
            <p:nvPr/>
          </p:nvSpPr>
          <p:spPr>
            <a:xfrm>
              <a:off x="6353926" y="1770916"/>
              <a:ext cx="11394" cy="13208"/>
            </a:xfrm>
            <a:custGeom>
              <a:rect b="b" l="l" r="r" t="t"/>
              <a:pathLst>
                <a:path extrusionOk="0" h="415" w="358">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76"/>
            <p:cNvSpPr/>
            <p:nvPr/>
          </p:nvSpPr>
          <p:spPr>
            <a:xfrm>
              <a:off x="6355040" y="1604363"/>
              <a:ext cx="11044" cy="13399"/>
            </a:xfrm>
            <a:custGeom>
              <a:rect b="b" l="l" r="r" t="t"/>
              <a:pathLst>
                <a:path extrusionOk="0" h="421" w="347">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76"/>
            <p:cNvSpPr/>
            <p:nvPr/>
          </p:nvSpPr>
          <p:spPr>
            <a:xfrm>
              <a:off x="6422514" y="1771489"/>
              <a:ext cx="11012" cy="13017"/>
            </a:xfrm>
            <a:custGeom>
              <a:rect b="b" l="l" r="r" t="t"/>
              <a:pathLst>
                <a:path extrusionOk="0" h="409" w="346">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76"/>
            <p:cNvSpPr/>
            <p:nvPr/>
          </p:nvSpPr>
          <p:spPr>
            <a:xfrm>
              <a:off x="6470637" y="1655541"/>
              <a:ext cx="14036" cy="10726"/>
            </a:xfrm>
            <a:custGeom>
              <a:rect b="b" l="l" r="r" t="t"/>
              <a:pathLst>
                <a:path extrusionOk="0" h="337" w="441">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76"/>
            <p:cNvSpPr/>
            <p:nvPr/>
          </p:nvSpPr>
          <p:spPr>
            <a:xfrm>
              <a:off x="6303893" y="1723175"/>
              <a:ext cx="13686" cy="10153"/>
            </a:xfrm>
            <a:custGeom>
              <a:rect b="b" l="l" r="r" t="t"/>
              <a:pathLst>
                <a:path extrusionOk="0" h="319" w="43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6" name="Google Shape;10416;p76"/>
          <p:cNvGrpSpPr/>
          <p:nvPr/>
        </p:nvGrpSpPr>
        <p:grpSpPr>
          <a:xfrm>
            <a:off x="2661459" y="1840751"/>
            <a:ext cx="322508" cy="273494"/>
            <a:chOff x="2661459" y="2015001"/>
            <a:chExt cx="322508" cy="273494"/>
          </a:xfrm>
        </p:grpSpPr>
        <p:sp>
          <p:nvSpPr>
            <p:cNvPr id="10417" name="Google Shape;10417;p76"/>
            <p:cNvSpPr/>
            <p:nvPr/>
          </p:nvSpPr>
          <p:spPr>
            <a:xfrm>
              <a:off x="2661459" y="2028878"/>
              <a:ext cx="322508" cy="259617"/>
            </a:xfrm>
            <a:custGeom>
              <a:rect b="b" l="l" r="r" t="t"/>
              <a:pathLst>
                <a:path extrusionOk="0" h="8157" w="10133">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76"/>
            <p:cNvSpPr/>
            <p:nvPr/>
          </p:nvSpPr>
          <p:spPr>
            <a:xfrm>
              <a:off x="2946442" y="2015001"/>
              <a:ext cx="37525" cy="26799"/>
            </a:xfrm>
            <a:custGeom>
              <a:rect b="b" l="l" r="r" t="t"/>
              <a:pathLst>
                <a:path extrusionOk="0" h="842" w="1179">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9" name="Google Shape;10419;p76"/>
          <p:cNvGrpSpPr/>
          <p:nvPr/>
        </p:nvGrpSpPr>
        <p:grpSpPr>
          <a:xfrm>
            <a:off x="6671087" y="1835054"/>
            <a:ext cx="332757" cy="281833"/>
            <a:chOff x="6671087" y="2009304"/>
            <a:chExt cx="332757" cy="281833"/>
          </a:xfrm>
        </p:grpSpPr>
        <p:sp>
          <p:nvSpPr>
            <p:cNvPr id="10420" name="Google Shape;10420;p76"/>
            <p:cNvSpPr/>
            <p:nvPr/>
          </p:nvSpPr>
          <p:spPr>
            <a:xfrm>
              <a:off x="6671087" y="2023658"/>
              <a:ext cx="331993" cy="267478"/>
            </a:xfrm>
            <a:custGeom>
              <a:rect b="b" l="l" r="r" t="t"/>
              <a:pathLst>
                <a:path extrusionOk="0" h="8404" w="10431">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76"/>
            <p:cNvSpPr/>
            <p:nvPr/>
          </p:nvSpPr>
          <p:spPr>
            <a:xfrm>
              <a:off x="6965173" y="2009304"/>
              <a:ext cx="38670" cy="27181"/>
            </a:xfrm>
            <a:custGeom>
              <a:rect b="b" l="l" r="r" t="t"/>
              <a:pathLst>
                <a:path extrusionOk="0" h="854" w="1215">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22" name="Google Shape;10422;p76"/>
          <p:cNvSpPr/>
          <p:nvPr/>
        </p:nvSpPr>
        <p:spPr>
          <a:xfrm>
            <a:off x="1745940" y="1792882"/>
            <a:ext cx="368371" cy="368340"/>
          </a:xfrm>
          <a:custGeom>
            <a:rect b="b" l="l" r="r" t="t"/>
            <a:pathLst>
              <a:path extrusionOk="0" h="11573" w="11574">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23" name="Google Shape;10423;p76"/>
          <p:cNvGrpSpPr/>
          <p:nvPr/>
        </p:nvGrpSpPr>
        <p:grpSpPr>
          <a:xfrm>
            <a:off x="2201806" y="1802335"/>
            <a:ext cx="349784" cy="349434"/>
            <a:chOff x="2201806" y="1976585"/>
            <a:chExt cx="349784" cy="349434"/>
          </a:xfrm>
        </p:grpSpPr>
        <p:sp>
          <p:nvSpPr>
            <p:cNvPr id="10424" name="Google Shape;10424;p76"/>
            <p:cNvSpPr/>
            <p:nvPr/>
          </p:nvSpPr>
          <p:spPr>
            <a:xfrm>
              <a:off x="2231755" y="2073373"/>
              <a:ext cx="319835" cy="252647"/>
            </a:xfrm>
            <a:custGeom>
              <a:rect b="b" l="l" r="r" t="t"/>
              <a:pathLst>
                <a:path extrusionOk="0" h="7938" w="10049">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76"/>
            <p:cNvSpPr/>
            <p:nvPr/>
          </p:nvSpPr>
          <p:spPr>
            <a:xfrm>
              <a:off x="2201806" y="1976585"/>
              <a:ext cx="319484" cy="252424"/>
            </a:xfrm>
            <a:custGeom>
              <a:rect b="b" l="l" r="r" t="t"/>
              <a:pathLst>
                <a:path extrusionOk="0" h="7931" w="10038">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76"/>
            <p:cNvSpPr/>
            <p:nvPr/>
          </p:nvSpPr>
          <p:spPr>
            <a:xfrm>
              <a:off x="2331789" y="2068662"/>
              <a:ext cx="16709" cy="27340"/>
            </a:xfrm>
            <a:custGeom>
              <a:rect b="b" l="l" r="r" t="t"/>
              <a:pathLst>
                <a:path extrusionOk="0" h="859" w="525">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76"/>
            <p:cNvSpPr/>
            <p:nvPr/>
          </p:nvSpPr>
          <p:spPr>
            <a:xfrm>
              <a:off x="2243118" y="2021653"/>
              <a:ext cx="265664" cy="261908"/>
            </a:xfrm>
            <a:custGeom>
              <a:rect b="b" l="l" r="r" t="t"/>
              <a:pathLst>
                <a:path extrusionOk="0" h="8229" w="8347">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8" name="Google Shape;10428;p76"/>
          <p:cNvGrpSpPr/>
          <p:nvPr/>
        </p:nvGrpSpPr>
        <p:grpSpPr>
          <a:xfrm>
            <a:off x="3094217" y="1802335"/>
            <a:ext cx="350198" cy="350548"/>
            <a:chOff x="3094217" y="1976585"/>
            <a:chExt cx="350198" cy="350548"/>
          </a:xfrm>
        </p:grpSpPr>
        <p:sp>
          <p:nvSpPr>
            <p:cNvPr id="10429" name="Google Shape;10429;p76"/>
            <p:cNvSpPr/>
            <p:nvPr/>
          </p:nvSpPr>
          <p:spPr>
            <a:xfrm>
              <a:off x="3094217" y="2129039"/>
              <a:ext cx="131543" cy="197362"/>
            </a:xfrm>
            <a:custGeom>
              <a:rect b="b" l="l" r="r" t="t"/>
              <a:pathLst>
                <a:path extrusionOk="0" h="6201" w="4133">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76"/>
            <p:cNvSpPr/>
            <p:nvPr/>
          </p:nvSpPr>
          <p:spPr>
            <a:xfrm>
              <a:off x="3116592" y="2293778"/>
              <a:ext cx="10630" cy="32241"/>
            </a:xfrm>
            <a:custGeom>
              <a:rect b="b" l="l" r="r" t="t"/>
              <a:pathLst>
                <a:path extrusionOk="0" h="1013" w="334">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76"/>
            <p:cNvSpPr/>
            <p:nvPr/>
          </p:nvSpPr>
          <p:spPr>
            <a:xfrm>
              <a:off x="3193519" y="2293778"/>
              <a:ext cx="10248" cy="32241"/>
            </a:xfrm>
            <a:custGeom>
              <a:rect b="b" l="l" r="r" t="t"/>
              <a:pathLst>
                <a:path extrusionOk="0" h="1013" w="322">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76"/>
            <p:cNvSpPr/>
            <p:nvPr/>
          </p:nvSpPr>
          <p:spPr>
            <a:xfrm>
              <a:off x="3346227" y="2166755"/>
              <a:ext cx="54966" cy="18301"/>
            </a:xfrm>
            <a:custGeom>
              <a:rect b="b" l="l" r="r" t="t"/>
              <a:pathLst>
                <a:path extrusionOk="0" h="575" w="1727">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76"/>
            <p:cNvSpPr/>
            <p:nvPr/>
          </p:nvSpPr>
          <p:spPr>
            <a:xfrm>
              <a:off x="3302655" y="2134991"/>
              <a:ext cx="141760" cy="192143"/>
            </a:xfrm>
            <a:custGeom>
              <a:rect b="b" l="l" r="r" t="t"/>
              <a:pathLst>
                <a:path extrusionOk="0" h="6037" w="4454">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76"/>
            <p:cNvSpPr/>
            <p:nvPr/>
          </p:nvSpPr>
          <p:spPr>
            <a:xfrm>
              <a:off x="3330313" y="2288463"/>
              <a:ext cx="10248" cy="37938"/>
            </a:xfrm>
            <a:custGeom>
              <a:rect b="b" l="l" r="r" t="t"/>
              <a:pathLst>
                <a:path extrusionOk="0" h="1192" w="322">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76"/>
            <p:cNvSpPr/>
            <p:nvPr/>
          </p:nvSpPr>
          <p:spPr>
            <a:xfrm>
              <a:off x="3406859" y="2288463"/>
              <a:ext cx="10630" cy="37938"/>
            </a:xfrm>
            <a:custGeom>
              <a:rect b="b" l="l" r="r" t="t"/>
              <a:pathLst>
                <a:path extrusionOk="0" h="1192" w="334">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76"/>
            <p:cNvSpPr/>
            <p:nvPr/>
          </p:nvSpPr>
          <p:spPr>
            <a:xfrm>
              <a:off x="3149183" y="1976585"/>
              <a:ext cx="219419" cy="183072"/>
            </a:xfrm>
            <a:custGeom>
              <a:rect b="b" l="l" r="r" t="t"/>
              <a:pathLst>
                <a:path extrusionOk="0" h="5752" w="6894">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76"/>
            <p:cNvSpPr/>
            <p:nvPr/>
          </p:nvSpPr>
          <p:spPr>
            <a:xfrm>
              <a:off x="3187822" y="2009177"/>
              <a:ext cx="26926" cy="10280"/>
            </a:xfrm>
            <a:custGeom>
              <a:rect b="b" l="l" r="r" t="t"/>
              <a:pathLst>
                <a:path extrusionOk="0" h="323" w="846">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76"/>
            <p:cNvSpPr/>
            <p:nvPr/>
          </p:nvSpPr>
          <p:spPr>
            <a:xfrm>
              <a:off x="3226110" y="2009177"/>
              <a:ext cx="81478" cy="10280"/>
            </a:xfrm>
            <a:custGeom>
              <a:rect b="b" l="l" r="r" t="t"/>
              <a:pathLst>
                <a:path extrusionOk="0" h="323" w="256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76"/>
            <p:cNvSpPr/>
            <p:nvPr/>
          </p:nvSpPr>
          <p:spPr>
            <a:xfrm>
              <a:off x="3187822" y="2036453"/>
              <a:ext cx="119767" cy="10662"/>
            </a:xfrm>
            <a:custGeom>
              <a:rect b="b" l="l" r="r" t="t"/>
              <a:pathLst>
                <a:path extrusionOk="0" h="335" w="3763">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76"/>
            <p:cNvSpPr/>
            <p:nvPr/>
          </p:nvSpPr>
          <p:spPr>
            <a:xfrm>
              <a:off x="3187822" y="2064143"/>
              <a:ext cx="81510" cy="10248"/>
            </a:xfrm>
            <a:custGeom>
              <a:rect b="b" l="l" r="r" t="t"/>
              <a:pathLst>
                <a:path extrusionOk="0" h="322" w="2561">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76"/>
            <p:cNvSpPr/>
            <p:nvPr/>
          </p:nvSpPr>
          <p:spPr>
            <a:xfrm>
              <a:off x="3280663" y="2064143"/>
              <a:ext cx="26926" cy="10248"/>
            </a:xfrm>
            <a:custGeom>
              <a:rect b="b" l="l" r="r" t="t"/>
              <a:pathLst>
                <a:path extrusionOk="0" h="322" w="846">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2" name="Google Shape;10442;p76"/>
          <p:cNvGrpSpPr/>
          <p:nvPr/>
        </p:nvGrpSpPr>
        <p:grpSpPr>
          <a:xfrm>
            <a:off x="870939" y="1801571"/>
            <a:ext cx="332375" cy="350071"/>
            <a:chOff x="870939" y="1975821"/>
            <a:chExt cx="332375" cy="350071"/>
          </a:xfrm>
        </p:grpSpPr>
        <p:sp>
          <p:nvSpPr>
            <p:cNvPr id="10443" name="Google Shape;10443;p76"/>
            <p:cNvSpPr/>
            <p:nvPr/>
          </p:nvSpPr>
          <p:spPr>
            <a:xfrm>
              <a:off x="870939" y="1975821"/>
              <a:ext cx="332375" cy="350071"/>
            </a:xfrm>
            <a:custGeom>
              <a:rect b="b" l="l" r="r" t="t"/>
              <a:pathLst>
                <a:path extrusionOk="0" h="10999" w="10443">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76"/>
            <p:cNvSpPr/>
            <p:nvPr/>
          </p:nvSpPr>
          <p:spPr>
            <a:xfrm>
              <a:off x="955059" y="2135755"/>
              <a:ext cx="164134" cy="75877"/>
            </a:xfrm>
            <a:custGeom>
              <a:rect b="b" l="l" r="r" t="t"/>
              <a:pathLst>
                <a:path extrusionOk="0" h="2384" w="5157">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76"/>
            <p:cNvSpPr/>
            <p:nvPr/>
          </p:nvSpPr>
          <p:spPr>
            <a:xfrm>
              <a:off x="955059" y="2224999"/>
              <a:ext cx="164134" cy="75240"/>
            </a:xfrm>
            <a:custGeom>
              <a:rect b="b" l="l" r="r" t="t"/>
              <a:pathLst>
                <a:path extrusionOk="0" h="2364" w="5157">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76"/>
            <p:cNvSpPr/>
            <p:nvPr/>
          </p:nvSpPr>
          <p:spPr>
            <a:xfrm>
              <a:off x="1021387" y="2183496"/>
              <a:ext cx="18969" cy="69766"/>
            </a:xfrm>
            <a:custGeom>
              <a:rect b="b" l="l" r="r" t="t"/>
              <a:pathLst>
                <a:path extrusionOk="0" h="2192" w="596">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47" name="Google Shape;10447;p76"/>
          <p:cNvSpPr/>
          <p:nvPr/>
        </p:nvSpPr>
        <p:spPr>
          <a:xfrm>
            <a:off x="1276039" y="1787567"/>
            <a:ext cx="414967" cy="378970"/>
          </a:xfrm>
          <a:custGeom>
            <a:rect b="b" l="l" r="r" t="t"/>
            <a:pathLst>
              <a:path extrusionOk="0" h="11907" w="13038">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48" name="Google Shape;10448;p76"/>
          <p:cNvGrpSpPr/>
          <p:nvPr/>
        </p:nvGrpSpPr>
        <p:grpSpPr>
          <a:xfrm>
            <a:off x="3979435" y="1802335"/>
            <a:ext cx="345265" cy="349848"/>
            <a:chOff x="3979435" y="1976585"/>
            <a:chExt cx="345265" cy="349848"/>
          </a:xfrm>
        </p:grpSpPr>
        <p:sp>
          <p:nvSpPr>
            <p:cNvPr id="10449" name="Google Shape;10449;p76"/>
            <p:cNvSpPr/>
            <p:nvPr/>
          </p:nvSpPr>
          <p:spPr>
            <a:xfrm>
              <a:off x="3979435" y="1976585"/>
              <a:ext cx="345265" cy="349848"/>
            </a:xfrm>
            <a:custGeom>
              <a:rect b="b" l="l" r="r" t="t"/>
              <a:pathLst>
                <a:path extrusionOk="0" h="10992" w="10848">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76"/>
            <p:cNvSpPr/>
            <p:nvPr/>
          </p:nvSpPr>
          <p:spPr>
            <a:xfrm>
              <a:off x="4044236" y="2176685"/>
              <a:ext cx="144783" cy="123077"/>
            </a:xfrm>
            <a:custGeom>
              <a:rect b="b" l="l" r="r" t="t"/>
              <a:pathLst>
                <a:path extrusionOk="0" h="3867" w="4549">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76"/>
            <p:cNvSpPr/>
            <p:nvPr/>
          </p:nvSpPr>
          <p:spPr>
            <a:xfrm>
              <a:off x="4046910" y="2065957"/>
              <a:ext cx="204269" cy="100893"/>
            </a:xfrm>
            <a:custGeom>
              <a:rect b="b" l="l" r="r" t="t"/>
              <a:pathLst>
                <a:path extrusionOk="0" h="3170" w="6418">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76"/>
            <p:cNvSpPr/>
            <p:nvPr/>
          </p:nvSpPr>
          <p:spPr>
            <a:xfrm>
              <a:off x="4195735" y="2118027"/>
              <a:ext cx="84247" cy="174224"/>
            </a:xfrm>
            <a:custGeom>
              <a:rect b="b" l="l" r="r" t="t"/>
              <a:pathLst>
                <a:path extrusionOk="0" h="5474" w="2647">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76"/>
            <p:cNvSpPr/>
            <p:nvPr/>
          </p:nvSpPr>
          <p:spPr>
            <a:xfrm>
              <a:off x="4109037" y="2161153"/>
              <a:ext cx="81510" cy="55348"/>
            </a:xfrm>
            <a:custGeom>
              <a:rect b="b" l="l" r="r" t="t"/>
              <a:pathLst>
                <a:path extrusionOk="0" h="1739" w="2561">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76"/>
            <p:cNvSpPr/>
            <p:nvPr/>
          </p:nvSpPr>
          <p:spPr>
            <a:xfrm>
              <a:off x="4157160" y="2083080"/>
              <a:ext cx="10662" cy="29218"/>
            </a:xfrm>
            <a:custGeom>
              <a:rect b="b" l="l" r="r" t="t"/>
              <a:pathLst>
                <a:path extrusionOk="0" h="918" w="335">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76"/>
            <p:cNvSpPr/>
            <p:nvPr/>
          </p:nvSpPr>
          <p:spPr>
            <a:xfrm>
              <a:off x="4109419" y="2096034"/>
              <a:ext cx="21261" cy="26862"/>
            </a:xfrm>
            <a:custGeom>
              <a:rect b="b" l="l" r="r" t="t"/>
              <a:pathLst>
                <a:path extrusionOk="0" h="844" w="668">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76"/>
            <p:cNvSpPr/>
            <p:nvPr/>
          </p:nvSpPr>
          <p:spPr>
            <a:xfrm>
              <a:off x="4074950" y="2130121"/>
              <a:ext cx="28454" cy="19669"/>
            </a:xfrm>
            <a:custGeom>
              <a:rect b="b" l="l" r="r" t="t"/>
              <a:pathLst>
                <a:path extrusionOk="0" h="618" w="894">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76"/>
            <p:cNvSpPr/>
            <p:nvPr/>
          </p:nvSpPr>
          <p:spPr>
            <a:xfrm>
              <a:off x="4063555" y="2177067"/>
              <a:ext cx="29218" cy="10630"/>
            </a:xfrm>
            <a:custGeom>
              <a:rect b="b" l="l" r="r" t="t"/>
              <a:pathLst>
                <a:path extrusionOk="0" h="334" w="918">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76"/>
            <p:cNvSpPr/>
            <p:nvPr/>
          </p:nvSpPr>
          <p:spPr>
            <a:xfrm>
              <a:off x="4073804" y="2215005"/>
              <a:ext cx="29600" cy="20051"/>
            </a:xfrm>
            <a:custGeom>
              <a:rect b="b" l="l" r="r" t="t"/>
              <a:pathLst>
                <a:path extrusionOk="0" h="630" w="93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76"/>
            <p:cNvSpPr/>
            <p:nvPr/>
          </p:nvSpPr>
          <p:spPr>
            <a:xfrm>
              <a:off x="4109419" y="2242472"/>
              <a:ext cx="21261" cy="26703"/>
            </a:xfrm>
            <a:custGeom>
              <a:rect b="b" l="l" r="r" t="t"/>
              <a:pathLst>
                <a:path extrusionOk="0" h="839" w="668">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76"/>
            <p:cNvSpPr/>
            <p:nvPr/>
          </p:nvSpPr>
          <p:spPr>
            <a:xfrm>
              <a:off x="4157924" y="2252466"/>
              <a:ext cx="10248" cy="29600"/>
            </a:xfrm>
            <a:custGeom>
              <a:rect b="b" l="l" r="r" t="t"/>
              <a:pathLst>
                <a:path extrusionOk="0" h="930" w="322">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76"/>
            <p:cNvSpPr/>
            <p:nvPr/>
          </p:nvSpPr>
          <p:spPr>
            <a:xfrm>
              <a:off x="4194685" y="2242472"/>
              <a:ext cx="21261" cy="27022"/>
            </a:xfrm>
            <a:custGeom>
              <a:rect b="b" l="l" r="r" t="t"/>
              <a:pathLst>
                <a:path extrusionOk="0" h="849" w="668">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76"/>
            <p:cNvSpPr/>
            <p:nvPr/>
          </p:nvSpPr>
          <p:spPr>
            <a:xfrm>
              <a:off x="4222343" y="2215387"/>
              <a:ext cx="27690" cy="19669"/>
            </a:xfrm>
            <a:custGeom>
              <a:rect b="b" l="l" r="r" t="t"/>
              <a:pathLst>
                <a:path extrusionOk="0" h="618" w="87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76"/>
            <p:cNvSpPr/>
            <p:nvPr/>
          </p:nvSpPr>
          <p:spPr>
            <a:xfrm>
              <a:off x="4232941" y="2177067"/>
              <a:ext cx="29600" cy="10630"/>
            </a:xfrm>
            <a:custGeom>
              <a:rect b="b" l="l" r="r" t="t"/>
              <a:pathLst>
                <a:path extrusionOk="0" h="334" w="93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76"/>
            <p:cNvSpPr/>
            <p:nvPr/>
          </p:nvSpPr>
          <p:spPr>
            <a:xfrm>
              <a:off x="4221579" y="2130694"/>
              <a:ext cx="28454" cy="19478"/>
            </a:xfrm>
            <a:custGeom>
              <a:rect b="b" l="l" r="r" t="t"/>
              <a:pathLst>
                <a:path extrusionOk="0" h="612" w="894">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76"/>
            <p:cNvSpPr/>
            <p:nvPr/>
          </p:nvSpPr>
          <p:spPr>
            <a:xfrm>
              <a:off x="4194685" y="2095652"/>
              <a:ext cx="20879" cy="26862"/>
            </a:xfrm>
            <a:custGeom>
              <a:rect b="b" l="l" r="r" t="t"/>
              <a:pathLst>
                <a:path extrusionOk="0" h="844" w="656">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6" name="Google Shape;10466;p76"/>
          <p:cNvGrpSpPr/>
          <p:nvPr/>
        </p:nvGrpSpPr>
        <p:grpSpPr>
          <a:xfrm>
            <a:off x="3576626" y="1801571"/>
            <a:ext cx="284251" cy="351694"/>
            <a:chOff x="3576626" y="1975821"/>
            <a:chExt cx="284251" cy="351694"/>
          </a:xfrm>
        </p:grpSpPr>
        <p:sp>
          <p:nvSpPr>
            <p:cNvPr id="10467" name="Google Shape;10467;p76"/>
            <p:cNvSpPr/>
            <p:nvPr/>
          </p:nvSpPr>
          <p:spPr>
            <a:xfrm>
              <a:off x="3576626" y="2145971"/>
              <a:ext cx="284251" cy="181544"/>
            </a:xfrm>
            <a:custGeom>
              <a:rect b="b" l="l" r="r" t="t"/>
              <a:pathLst>
                <a:path extrusionOk="0" h="5704" w="8931">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76"/>
            <p:cNvSpPr/>
            <p:nvPr/>
          </p:nvSpPr>
          <p:spPr>
            <a:xfrm>
              <a:off x="3656195" y="1975821"/>
              <a:ext cx="120149" cy="164134"/>
            </a:xfrm>
            <a:custGeom>
              <a:rect b="b" l="l" r="r" t="t"/>
              <a:pathLst>
                <a:path extrusionOk="0" h="5157" w="3775">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76"/>
            <p:cNvSpPr/>
            <p:nvPr/>
          </p:nvSpPr>
          <p:spPr>
            <a:xfrm>
              <a:off x="3700149" y="2113380"/>
              <a:ext cx="32241" cy="10280"/>
            </a:xfrm>
            <a:custGeom>
              <a:rect b="b" l="l" r="r" t="t"/>
              <a:pathLst>
                <a:path extrusionOk="0" h="323" w="1013">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0" name="Google Shape;10470;p76"/>
          <p:cNvGrpSpPr/>
          <p:nvPr/>
        </p:nvGrpSpPr>
        <p:grpSpPr>
          <a:xfrm>
            <a:off x="2722090" y="2715912"/>
            <a:ext cx="238770" cy="371841"/>
            <a:chOff x="2722090" y="2890162"/>
            <a:chExt cx="238770" cy="371841"/>
          </a:xfrm>
        </p:grpSpPr>
        <p:sp>
          <p:nvSpPr>
            <p:cNvPr id="10471" name="Google Shape;10471;p76"/>
            <p:cNvSpPr/>
            <p:nvPr/>
          </p:nvSpPr>
          <p:spPr>
            <a:xfrm>
              <a:off x="2722090" y="2890162"/>
              <a:ext cx="238770" cy="371841"/>
            </a:xfrm>
            <a:custGeom>
              <a:rect b="b" l="l" r="r" t="t"/>
              <a:pathLst>
                <a:path extrusionOk="0" h="11683" w="7502">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76"/>
            <p:cNvSpPr/>
            <p:nvPr/>
          </p:nvSpPr>
          <p:spPr>
            <a:xfrm>
              <a:off x="2882023" y="2951111"/>
              <a:ext cx="21993" cy="16837"/>
            </a:xfrm>
            <a:custGeom>
              <a:rect b="b" l="l" r="r" t="t"/>
              <a:pathLst>
                <a:path extrusionOk="0" h="529" w="691">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76"/>
            <p:cNvSpPr/>
            <p:nvPr/>
          </p:nvSpPr>
          <p:spPr>
            <a:xfrm>
              <a:off x="2804332" y="2960341"/>
              <a:ext cx="11012" cy="15946"/>
            </a:xfrm>
            <a:custGeom>
              <a:rect b="b" l="l" r="r" t="t"/>
              <a:pathLst>
                <a:path extrusionOk="0" h="501" w="346">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74" name="Google Shape;10474;p76"/>
          <p:cNvSpPr/>
          <p:nvPr/>
        </p:nvSpPr>
        <p:spPr>
          <a:xfrm>
            <a:off x="5775652" y="1795142"/>
            <a:ext cx="361147" cy="360797"/>
          </a:xfrm>
          <a:custGeom>
            <a:rect b="b" l="l" r="r" t="t"/>
            <a:pathLst>
              <a:path extrusionOk="0" h="11336" w="11347">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75" name="Google Shape;10475;p76"/>
          <p:cNvGrpSpPr/>
          <p:nvPr/>
        </p:nvGrpSpPr>
        <p:grpSpPr>
          <a:xfrm>
            <a:off x="6216367" y="1795906"/>
            <a:ext cx="361147" cy="361147"/>
            <a:chOff x="6216367" y="1970156"/>
            <a:chExt cx="361147" cy="361147"/>
          </a:xfrm>
        </p:grpSpPr>
        <p:sp>
          <p:nvSpPr>
            <p:cNvPr id="10476" name="Google Shape;10476;p76"/>
            <p:cNvSpPr/>
            <p:nvPr/>
          </p:nvSpPr>
          <p:spPr>
            <a:xfrm>
              <a:off x="6247813" y="2069522"/>
              <a:ext cx="329701" cy="261781"/>
            </a:xfrm>
            <a:custGeom>
              <a:rect b="b" l="l" r="r" t="t"/>
              <a:pathLst>
                <a:path extrusionOk="0" h="8225" w="10359">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76"/>
            <p:cNvSpPr/>
            <p:nvPr/>
          </p:nvSpPr>
          <p:spPr>
            <a:xfrm>
              <a:off x="6216367" y="1970156"/>
              <a:ext cx="329701" cy="260731"/>
            </a:xfrm>
            <a:custGeom>
              <a:rect b="b" l="l" r="r" t="t"/>
              <a:pathLst>
                <a:path extrusionOk="0" h="8192" w="10359">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76"/>
            <p:cNvSpPr/>
            <p:nvPr/>
          </p:nvSpPr>
          <p:spPr>
            <a:xfrm>
              <a:off x="6351252" y="2064875"/>
              <a:ext cx="17855" cy="28072"/>
            </a:xfrm>
            <a:custGeom>
              <a:rect b="b" l="l" r="r" t="t"/>
              <a:pathLst>
                <a:path extrusionOk="0" h="882" w="561">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76"/>
            <p:cNvSpPr/>
            <p:nvPr/>
          </p:nvSpPr>
          <p:spPr>
            <a:xfrm>
              <a:off x="6260321" y="2016688"/>
              <a:ext cx="272857" cy="269929"/>
            </a:xfrm>
            <a:custGeom>
              <a:rect b="b" l="l" r="r" t="t"/>
              <a:pathLst>
                <a:path extrusionOk="0" h="8481" w="8573">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0" name="Google Shape;10480;p76"/>
          <p:cNvGrpSpPr/>
          <p:nvPr/>
        </p:nvGrpSpPr>
        <p:grpSpPr>
          <a:xfrm>
            <a:off x="1289311" y="2751972"/>
            <a:ext cx="408156" cy="299783"/>
            <a:chOff x="1289311" y="2926222"/>
            <a:chExt cx="408156" cy="299783"/>
          </a:xfrm>
        </p:grpSpPr>
        <p:sp>
          <p:nvSpPr>
            <p:cNvPr id="10481" name="Google Shape;10481;p76"/>
            <p:cNvSpPr/>
            <p:nvPr/>
          </p:nvSpPr>
          <p:spPr>
            <a:xfrm>
              <a:off x="1334029" y="2952385"/>
              <a:ext cx="318339" cy="216395"/>
            </a:xfrm>
            <a:custGeom>
              <a:rect b="b" l="l" r="r" t="t"/>
              <a:pathLst>
                <a:path extrusionOk="0" h="6799" w="10002">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76"/>
            <p:cNvSpPr/>
            <p:nvPr/>
          </p:nvSpPr>
          <p:spPr>
            <a:xfrm>
              <a:off x="1289311" y="2926222"/>
              <a:ext cx="408156" cy="299783"/>
            </a:xfrm>
            <a:custGeom>
              <a:rect b="b" l="l" r="r" t="t"/>
              <a:pathLst>
                <a:path extrusionOk="0" h="9419" w="12824">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3" name="Google Shape;10483;p76"/>
          <p:cNvGrpSpPr/>
          <p:nvPr/>
        </p:nvGrpSpPr>
        <p:grpSpPr>
          <a:xfrm>
            <a:off x="7978465" y="1795142"/>
            <a:ext cx="361147" cy="360797"/>
            <a:chOff x="7978465" y="1969392"/>
            <a:chExt cx="361147" cy="360797"/>
          </a:xfrm>
        </p:grpSpPr>
        <p:sp>
          <p:nvSpPr>
            <p:cNvPr id="10484" name="Google Shape;10484;p76"/>
            <p:cNvSpPr/>
            <p:nvPr/>
          </p:nvSpPr>
          <p:spPr>
            <a:xfrm>
              <a:off x="8136871" y="2285821"/>
              <a:ext cx="44368" cy="44368"/>
            </a:xfrm>
            <a:custGeom>
              <a:rect b="b" l="l" r="r" t="t"/>
              <a:pathLst>
                <a:path extrusionOk="0" h="1394" w="1394">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76"/>
            <p:cNvSpPr/>
            <p:nvPr/>
          </p:nvSpPr>
          <p:spPr>
            <a:xfrm>
              <a:off x="8210010" y="2121719"/>
              <a:ext cx="56112" cy="56112"/>
            </a:xfrm>
            <a:custGeom>
              <a:rect b="b" l="l" r="r" t="t"/>
              <a:pathLst>
                <a:path extrusionOk="0" h="1763" w="1763">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76"/>
            <p:cNvSpPr/>
            <p:nvPr/>
          </p:nvSpPr>
          <p:spPr>
            <a:xfrm>
              <a:off x="8051987" y="2121719"/>
              <a:ext cx="55730" cy="56112"/>
            </a:xfrm>
            <a:custGeom>
              <a:rect b="b" l="l" r="r" t="t"/>
              <a:pathLst>
                <a:path extrusionOk="0" h="1763" w="1751">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76"/>
            <p:cNvSpPr/>
            <p:nvPr/>
          </p:nvSpPr>
          <p:spPr>
            <a:xfrm>
              <a:off x="7978465" y="2285821"/>
              <a:ext cx="44749" cy="44368"/>
            </a:xfrm>
            <a:custGeom>
              <a:rect b="b" l="l" r="r" t="t"/>
              <a:pathLst>
                <a:path extrusionOk="0" h="1394" w="1406">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76"/>
            <p:cNvSpPr/>
            <p:nvPr/>
          </p:nvSpPr>
          <p:spPr>
            <a:xfrm>
              <a:off x="8294894" y="2285821"/>
              <a:ext cx="44718" cy="44368"/>
            </a:xfrm>
            <a:custGeom>
              <a:rect b="b" l="l" r="r" t="t"/>
              <a:pathLst>
                <a:path extrusionOk="0" h="1394" w="1405">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76"/>
            <p:cNvSpPr/>
            <p:nvPr/>
          </p:nvSpPr>
          <p:spPr>
            <a:xfrm>
              <a:off x="8119811" y="1969392"/>
              <a:ext cx="78455" cy="78487"/>
            </a:xfrm>
            <a:custGeom>
              <a:rect b="b" l="l" r="r" t="t"/>
              <a:pathLst>
                <a:path extrusionOk="0" h="2466" w="2465">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76"/>
            <p:cNvSpPr/>
            <p:nvPr/>
          </p:nvSpPr>
          <p:spPr>
            <a:xfrm>
              <a:off x="8012202" y="2189575"/>
              <a:ext cx="134917" cy="89690"/>
            </a:xfrm>
            <a:custGeom>
              <a:rect b="b" l="l" r="r" t="t"/>
              <a:pathLst>
                <a:path extrusionOk="0" h="2818" w="4239">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76"/>
            <p:cNvSpPr/>
            <p:nvPr/>
          </p:nvSpPr>
          <p:spPr>
            <a:xfrm>
              <a:off x="8099346" y="2059973"/>
              <a:ext cx="119385" cy="56016"/>
            </a:xfrm>
            <a:custGeom>
              <a:rect b="b" l="l" r="r" t="t"/>
              <a:pathLst>
                <a:path extrusionOk="0" h="1760" w="3751">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76"/>
            <p:cNvSpPr/>
            <p:nvPr/>
          </p:nvSpPr>
          <p:spPr>
            <a:xfrm>
              <a:off x="8170194" y="2189925"/>
              <a:ext cx="135331" cy="89849"/>
            </a:xfrm>
            <a:custGeom>
              <a:rect b="b" l="l" r="r" t="t"/>
              <a:pathLst>
                <a:path extrusionOk="0" h="2823" w="4252">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93" name="Google Shape;10493;p76"/>
          <p:cNvSpPr/>
          <p:nvPr/>
        </p:nvSpPr>
        <p:spPr>
          <a:xfrm>
            <a:off x="2206357" y="2716357"/>
            <a:ext cx="372159" cy="372159"/>
          </a:xfrm>
          <a:custGeom>
            <a:rect b="b" l="l" r="r" t="t"/>
            <a:pathLst>
              <a:path extrusionOk="0" h="11693" w="11693">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94" name="Google Shape;10494;p76"/>
          <p:cNvGrpSpPr/>
          <p:nvPr/>
        </p:nvGrpSpPr>
        <p:grpSpPr>
          <a:xfrm>
            <a:off x="854261" y="2734563"/>
            <a:ext cx="377474" cy="335748"/>
            <a:chOff x="854261" y="2908813"/>
            <a:chExt cx="377474" cy="335748"/>
          </a:xfrm>
        </p:grpSpPr>
        <p:sp>
          <p:nvSpPr>
            <p:cNvPr id="10495" name="Google Shape;10495;p76"/>
            <p:cNvSpPr/>
            <p:nvPr/>
          </p:nvSpPr>
          <p:spPr>
            <a:xfrm>
              <a:off x="896337" y="3079695"/>
              <a:ext cx="47391" cy="17091"/>
            </a:xfrm>
            <a:custGeom>
              <a:rect b="b" l="l" r="r" t="t"/>
              <a:pathLst>
                <a:path extrusionOk="0" h="537" w="1489">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76"/>
            <p:cNvSpPr/>
            <p:nvPr/>
          </p:nvSpPr>
          <p:spPr>
            <a:xfrm>
              <a:off x="878514" y="3191855"/>
              <a:ext cx="11426" cy="52706"/>
            </a:xfrm>
            <a:custGeom>
              <a:rect b="b" l="l" r="r" t="t"/>
              <a:pathLst>
                <a:path extrusionOk="0" h="1656" w="359">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76"/>
            <p:cNvSpPr/>
            <p:nvPr/>
          </p:nvSpPr>
          <p:spPr>
            <a:xfrm>
              <a:off x="854261" y="3050159"/>
              <a:ext cx="219451" cy="194052"/>
            </a:xfrm>
            <a:custGeom>
              <a:rect b="b" l="l" r="r" t="t"/>
              <a:pathLst>
                <a:path extrusionOk="0" h="6097" w="6895">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76"/>
            <p:cNvSpPr/>
            <p:nvPr/>
          </p:nvSpPr>
          <p:spPr>
            <a:xfrm>
              <a:off x="1008115" y="2908813"/>
              <a:ext cx="223620" cy="188355"/>
            </a:xfrm>
            <a:custGeom>
              <a:rect b="b" l="l" r="r" t="t"/>
              <a:pathLst>
                <a:path extrusionOk="0" h="5918" w="7026">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76"/>
            <p:cNvSpPr/>
            <p:nvPr/>
          </p:nvSpPr>
          <p:spPr>
            <a:xfrm>
              <a:off x="1037301" y="2944046"/>
              <a:ext cx="165248" cy="105763"/>
            </a:xfrm>
            <a:custGeom>
              <a:rect b="b" l="l" r="r" t="t"/>
              <a:pathLst>
                <a:path extrusionOk="0" h="3323" w="5192">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0" name="Google Shape;10500;p76"/>
          <p:cNvGrpSpPr/>
          <p:nvPr/>
        </p:nvGrpSpPr>
        <p:grpSpPr>
          <a:xfrm>
            <a:off x="1749728" y="2720527"/>
            <a:ext cx="386927" cy="363438"/>
            <a:chOff x="1749728" y="2894777"/>
            <a:chExt cx="386927" cy="363438"/>
          </a:xfrm>
        </p:grpSpPr>
        <p:sp>
          <p:nvSpPr>
            <p:cNvPr id="10501" name="Google Shape;10501;p76"/>
            <p:cNvSpPr/>
            <p:nvPr/>
          </p:nvSpPr>
          <p:spPr>
            <a:xfrm>
              <a:off x="1809595" y="3025333"/>
              <a:ext cx="97424" cy="32432"/>
            </a:xfrm>
            <a:custGeom>
              <a:rect b="b" l="l" r="r" t="t"/>
              <a:pathLst>
                <a:path extrusionOk="0" h="1019" w="3061">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76"/>
            <p:cNvSpPr/>
            <p:nvPr/>
          </p:nvSpPr>
          <p:spPr>
            <a:xfrm>
              <a:off x="1749728" y="2974346"/>
              <a:ext cx="216777" cy="283869"/>
            </a:xfrm>
            <a:custGeom>
              <a:rect b="b" l="l" r="r" t="t"/>
              <a:pathLst>
                <a:path extrusionOk="0" h="8919" w="6811">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76"/>
            <p:cNvSpPr/>
            <p:nvPr/>
          </p:nvSpPr>
          <p:spPr>
            <a:xfrm>
              <a:off x="1785725"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76"/>
            <p:cNvSpPr/>
            <p:nvPr/>
          </p:nvSpPr>
          <p:spPr>
            <a:xfrm>
              <a:off x="1919114"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76"/>
            <p:cNvSpPr/>
            <p:nvPr/>
          </p:nvSpPr>
          <p:spPr>
            <a:xfrm>
              <a:off x="1956257" y="2931156"/>
              <a:ext cx="180398" cy="188737"/>
            </a:xfrm>
            <a:custGeom>
              <a:rect b="b" l="l" r="r" t="t"/>
              <a:pathLst>
                <a:path extrusionOk="0" h="5930" w="5668">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76"/>
            <p:cNvSpPr/>
            <p:nvPr/>
          </p:nvSpPr>
          <p:spPr>
            <a:xfrm>
              <a:off x="2027487" y="2894777"/>
              <a:ext cx="36029" cy="108786"/>
            </a:xfrm>
            <a:custGeom>
              <a:rect b="b" l="l" r="r" t="t"/>
              <a:pathLst>
                <a:path extrusionOk="0" h="3418" w="1132">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76"/>
            <p:cNvSpPr/>
            <p:nvPr/>
          </p:nvSpPr>
          <p:spPr>
            <a:xfrm>
              <a:off x="2027487" y="3009992"/>
              <a:ext cx="36029" cy="36029"/>
            </a:xfrm>
            <a:custGeom>
              <a:rect b="b" l="l" r="r" t="t"/>
              <a:pathLst>
                <a:path extrusionOk="0" h="1132" w="1132">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8" name="Google Shape;10508;p76"/>
          <p:cNvGrpSpPr/>
          <p:nvPr/>
        </p:nvGrpSpPr>
        <p:grpSpPr>
          <a:xfrm>
            <a:off x="7098912" y="1795142"/>
            <a:ext cx="359651" cy="361560"/>
            <a:chOff x="7098912" y="1969392"/>
            <a:chExt cx="359651" cy="361560"/>
          </a:xfrm>
        </p:grpSpPr>
        <p:sp>
          <p:nvSpPr>
            <p:cNvPr id="10509" name="Google Shape;10509;p76"/>
            <p:cNvSpPr/>
            <p:nvPr/>
          </p:nvSpPr>
          <p:spPr>
            <a:xfrm>
              <a:off x="7098912" y="2127607"/>
              <a:ext cx="134567" cy="202582"/>
            </a:xfrm>
            <a:custGeom>
              <a:rect b="b" l="l" r="r" t="t"/>
              <a:pathLst>
                <a:path extrusionOk="0" h="6365" w="4228">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76"/>
            <p:cNvSpPr/>
            <p:nvPr/>
          </p:nvSpPr>
          <p:spPr>
            <a:xfrm>
              <a:off x="7120141" y="2297184"/>
              <a:ext cx="10662" cy="33005"/>
            </a:xfrm>
            <a:custGeom>
              <a:rect b="b" l="l" r="r" t="t"/>
              <a:pathLst>
                <a:path extrusionOk="0" h="1037" w="335">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76"/>
            <p:cNvSpPr/>
            <p:nvPr/>
          </p:nvSpPr>
          <p:spPr>
            <a:xfrm>
              <a:off x="7199360" y="2297184"/>
              <a:ext cx="10248" cy="33005"/>
            </a:xfrm>
            <a:custGeom>
              <a:rect b="b" l="l" r="r" t="t"/>
              <a:pathLst>
                <a:path extrusionOk="0" h="1037" w="322">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76"/>
            <p:cNvSpPr/>
            <p:nvPr/>
          </p:nvSpPr>
          <p:spPr>
            <a:xfrm>
              <a:off x="7357001" y="2165704"/>
              <a:ext cx="56876" cy="17823"/>
            </a:xfrm>
            <a:custGeom>
              <a:rect b="b" l="l" r="r" t="t"/>
              <a:pathLst>
                <a:path extrusionOk="0" h="560" w="1787">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76"/>
            <p:cNvSpPr/>
            <p:nvPr/>
          </p:nvSpPr>
          <p:spPr>
            <a:xfrm>
              <a:off x="7312666" y="2133113"/>
              <a:ext cx="145897" cy="197840"/>
            </a:xfrm>
            <a:custGeom>
              <a:rect b="b" l="l" r="r" t="t"/>
              <a:pathLst>
                <a:path extrusionOk="0" h="6216" w="4584">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76"/>
            <p:cNvSpPr/>
            <p:nvPr/>
          </p:nvSpPr>
          <p:spPr>
            <a:xfrm>
              <a:off x="7340324" y="2291486"/>
              <a:ext cx="10630" cy="38702"/>
            </a:xfrm>
            <a:custGeom>
              <a:rect b="b" l="l" r="r" t="t"/>
              <a:pathLst>
                <a:path extrusionOk="0" h="1216" w="334">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76"/>
            <p:cNvSpPr/>
            <p:nvPr/>
          </p:nvSpPr>
          <p:spPr>
            <a:xfrm>
              <a:off x="7419511" y="2291486"/>
              <a:ext cx="10630" cy="38702"/>
            </a:xfrm>
            <a:custGeom>
              <a:rect b="b" l="l" r="r" t="t"/>
              <a:pathLst>
                <a:path extrusionOk="0" h="1216" w="334">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76"/>
            <p:cNvSpPr/>
            <p:nvPr/>
          </p:nvSpPr>
          <p:spPr>
            <a:xfrm>
              <a:off x="7153878" y="1969392"/>
              <a:ext cx="225498" cy="188355"/>
            </a:xfrm>
            <a:custGeom>
              <a:rect b="b" l="l" r="r" t="t"/>
              <a:pathLst>
                <a:path extrusionOk="0" h="5918" w="7085">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76"/>
            <p:cNvSpPr/>
            <p:nvPr/>
          </p:nvSpPr>
          <p:spPr>
            <a:xfrm>
              <a:off x="7193663" y="2003511"/>
              <a:ext cx="27308" cy="10248"/>
            </a:xfrm>
            <a:custGeom>
              <a:rect b="b" l="l" r="r" t="t"/>
              <a:pathLst>
                <a:path extrusionOk="0" h="322" w="858">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76"/>
            <p:cNvSpPr/>
            <p:nvPr/>
          </p:nvSpPr>
          <p:spPr>
            <a:xfrm>
              <a:off x="7233065" y="2003511"/>
              <a:ext cx="83802" cy="10248"/>
            </a:xfrm>
            <a:custGeom>
              <a:rect b="b" l="l" r="r" t="t"/>
              <a:pathLst>
                <a:path extrusionOk="0" h="322" w="2633">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76"/>
            <p:cNvSpPr/>
            <p:nvPr/>
          </p:nvSpPr>
          <p:spPr>
            <a:xfrm>
              <a:off x="7193281" y="2031933"/>
              <a:ext cx="123936" cy="10248"/>
            </a:xfrm>
            <a:custGeom>
              <a:rect b="b" l="l" r="r" t="t"/>
              <a:pathLst>
                <a:path extrusionOk="0" h="322" w="3894">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76"/>
            <p:cNvSpPr/>
            <p:nvPr/>
          </p:nvSpPr>
          <p:spPr>
            <a:xfrm>
              <a:off x="7193663" y="2059973"/>
              <a:ext cx="83770" cy="10248"/>
            </a:xfrm>
            <a:custGeom>
              <a:rect b="b" l="l" r="r" t="t"/>
              <a:pathLst>
                <a:path extrusionOk="0" h="322" w="2632">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76"/>
            <p:cNvSpPr/>
            <p:nvPr/>
          </p:nvSpPr>
          <p:spPr>
            <a:xfrm>
              <a:off x="7289145" y="2059973"/>
              <a:ext cx="27722" cy="10248"/>
            </a:xfrm>
            <a:custGeom>
              <a:rect b="b" l="l" r="r" t="t"/>
              <a:pathLst>
                <a:path extrusionOk="0" h="322" w="871">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22" name="Google Shape;10522;p76"/>
          <p:cNvSpPr/>
          <p:nvPr/>
        </p:nvSpPr>
        <p:spPr>
          <a:xfrm>
            <a:off x="3094217" y="2720909"/>
            <a:ext cx="394152" cy="361529"/>
          </a:xfrm>
          <a:custGeom>
            <a:rect b="b" l="l" r="r" t="t"/>
            <a:pathLst>
              <a:path extrusionOk="0" h="11359" w="12384">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23" name="Google Shape;10523;p76"/>
          <p:cNvGrpSpPr/>
          <p:nvPr/>
        </p:nvGrpSpPr>
        <p:grpSpPr>
          <a:xfrm>
            <a:off x="5352728" y="1815989"/>
            <a:ext cx="327091" cy="322508"/>
            <a:chOff x="5352728" y="1990239"/>
            <a:chExt cx="327091" cy="322508"/>
          </a:xfrm>
        </p:grpSpPr>
        <p:sp>
          <p:nvSpPr>
            <p:cNvPr id="10524" name="Google Shape;10524;p76"/>
            <p:cNvSpPr/>
            <p:nvPr/>
          </p:nvSpPr>
          <p:spPr>
            <a:xfrm>
              <a:off x="5575935" y="2093297"/>
              <a:ext cx="103885" cy="217923"/>
            </a:xfrm>
            <a:custGeom>
              <a:rect b="b" l="l" r="r" t="t"/>
              <a:pathLst>
                <a:path extrusionOk="0" h="6847" w="3264">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76"/>
            <p:cNvSpPr/>
            <p:nvPr/>
          </p:nvSpPr>
          <p:spPr>
            <a:xfrm>
              <a:off x="5426250" y="1990239"/>
              <a:ext cx="191029" cy="322508"/>
            </a:xfrm>
            <a:custGeom>
              <a:rect b="b" l="l" r="r" t="t"/>
              <a:pathLst>
                <a:path extrusionOk="0" h="10133" w="6002">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76"/>
            <p:cNvSpPr/>
            <p:nvPr/>
          </p:nvSpPr>
          <p:spPr>
            <a:xfrm>
              <a:off x="5352728" y="2121719"/>
              <a:ext cx="103503" cy="189501"/>
            </a:xfrm>
            <a:custGeom>
              <a:rect b="b" l="l" r="r" t="t"/>
              <a:pathLst>
                <a:path extrusionOk="0" h="5954" w="3252">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7" name="Google Shape;10527;p76"/>
          <p:cNvGrpSpPr/>
          <p:nvPr/>
        </p:nvGrpSpPr>
        <p:grpSpPr>
          <a:xfrm>
            <a:off x="7538896" y="1795906"/>
            <a:ext cx="361147" cy="361529"/>
            <a:chOff x="7538896" y="1970156"/>
            <a:chExt cx="361147" cy="361529"/>
          </a:xfrm>
        </p:grpSpPr>
        <p:sp>
          <p:nvSpPr>
            <p:cNvPr id="10528" name="Google Shape;10528;p76"/>
            <p:cNvSpPr/>
            <p:nvPr/>
          </p:nvSpPr>
          <p:spPr>
            <a:xfrm>
              <a:off x="7538896" y="1970156"/>
              <a:ext cx="361147" cy="361529"/>
            </a:xfrm>
            <a:custGeom>
              <a:rect b="b" l="l" r="r" t="t"/>
              <a:pathLst>
                <a:path extrusionOk="0" h="11359" w="11347">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76"/>
            <p:cNvSpPr/>
            <p:nvPr/>
          </p:nvSpPr>
          <p:spPr>
            <a:xfrm>
              <a:off x="7685907" y="2066784"/>
              <a:ext cx="101211" cy="11394"/>
            </a:xfrm>
            <a:custGeom>
              <a:rect b="b" l="l" r="r" t="t"/>
              <a:pathLst>
                <a:path extrusionOk="0" h="358" w="318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76"/>
            <p:cNvSpPr/>
            <p:nvPr/>
          </p:nvSpPr>
          <p:spPr>
            <a:xfrm>
              <a:off x="7685907" y="2106187"/>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76"/>
            <p:cNvSpPr/>
            <p:nvPr/>
          </p:nvSpPr>
          <p:spPr>
            <a:xfrm>
              <a:off x="7685907" y="2145239"/>
              <a:ext cx="147075" cy="11394"/>
            </a:xfrm>
            <a:custGeom>
              <a:rect b="b" l="l" r="r" t="t"/>
              <a:pathLst>
                <a:path extrusionOk="0" h="358" w="4621">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76"/>
            <p:cNvSpPr/>
            <p:nvPr/>
          </p:nvSpPr>
          <p:spPr>
            <a:xfrm>
              <a:off x="7685907" y="2184260"/>
              <a:ext cx="147075" cy="11394"/>
            </a:xfrm>
            <a:custGeom>
              <a:rect b="b" l="l" r="r" t="t"/>
              <a:pathLst>
                <a:path extrusionOk="0" h="358" w="4621">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76"/>
            <p:cNvSpPr/>
            <p:nvPr/>
          </p:nvSpPr>
          <p:spPr>
            <a:xfrm>
              <a:off x="7685907" y="2223280"/>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4" name="Google Shape;10534;p76"/>
          <p:cNvGrpSpPr/>
          <p:nvPr/>
        </p:nvGrpSpPr>
        <p:grpSpPr>
          <a:xfrm>
            <a:off x="4896099" y="1796670"/>
            <a:ext cx="358155" cy="358123"/>
            <a:chOff x="4896099" y="1970920"/>
            <a:chExt cx="358155" cy="358123"/>
          </a:xfrm>
        </p:grpSpPr>
        <p:sp>
          <p:nvSpPr>
            <p:cNvPr id="10535" name="Google Shape;10535;p76"/>
            <p:cNvSpPr/>
            <p:nvPr/>
          </p:nvSpPr>
          <p:spPr>
            <a:xfrm>
              <a:off x="4896099" y="1970920"/>
              <a:ext cx="358155" cy="358123"/>
            </a:xfrm>
            <a:custGeom>
              <a:rect b="b" l="l" r="r" t="t"/>
              <a:pathLst>
                <a:path extrusionOk="0" h="11252" w="11253">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76"/>
            <p:cNvSpPr/>
            <p:nvPr/>
          </p:nvSpPr>
          <p:spPr>
            <a:xfrm>
              <a:off x="4991454" y="2067835"/>
              <a:ext cx="166999" cy="164325"/>
            </a:xfrm>
            <a:custGeom>
              <a:rect b="b" l="l" r="r" t="t"/>
              <a:pathLst>
                <a:path extrusionOk="0" h="5163" w="5247">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76"/>
            <p:cNvSpPr/>
            <p:nvPr/>
          </p:nvSpPr>
          <p:spPr>
            <a:xfrm>
              <a:off x="4923789" y="1998578"/>
              <a:ext cx="302043" cy="302425"/>
            </a:xfrm>
            <a:custGeom>
              <a:rect b="b" l="l" r="r" t="t"/>
              <a:pathLst>
                <a:path extrusionOk="0" h="9502" w="949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8" name="Google Shape;10538;p76"/>
          <p:cNvGrpSpPr/>
          <p:nvPr/>
        </p:nvGrpSpPr>
        <p:grpSpPr>
          <a:xfrm>
            <a:off x="4048787" y="2802769"/>
            <a:ext cx="283488" cy="198604"/>
            <a:chOff x="4048787" y="2977019"/>
            <a:chExt cx="283488" cy="198604"/>
          </a:xfrm>
        </p:grpSpPr>
        <p:sp>
          <p:nvSpPr>
            <p:cNvPr id="10539" name="Google Shape;10539;p76"/>
            <p:cNvSpPr/>
            <p:nvPr/>
          </p:nvSpPr>
          <p:spPr>
            <a:xfrm>
              <a:off x="4277659" y="3015880"/>
              <a:ext cx="25048" cy="19128"/>
            </a:xfrm>
            <a:custGeom>
              <a:rect b="b" l="l" r="r" t="t"/>
              <a:pathLst>
                <a:path extrusionOk="0" h="601" w="787">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76"/>
            <p:cNvSpPr/>
            <p:nvPr/>
          </p:nvSpPr>
          <p:spPr>
            <a:xfrm>
              <a:off x="4101462" y="2977019"/>
              <a:ext cx="165630" cy="42458"/>
            </a:xfrm>
            <a:custGeom>
              <a:rect b="b" l="l" r="r" t="t"/>
              <a:pathLst>
                <a:path extrusionOk="0" h="1334" w="5204">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76"/>
            <p:cNvSpPr/>
            <p:nvPr/>
          </p:nvSpPr>
          <p:spPr>
            <a:xfrm>
              <a:off x="4048787" y="3000508"/>
              <a:ext cx="283488" cy="175115"/>
            </a:xfrm>
            <a:custGeom>
              <a:rect b="b" l="l" r="r" t="t"/>
              <a:pathLst>
                <a:path extrusionOk="0" h="5502" w="8907">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76"/>
            <p:cNvSpPr/>
            <p:nvPr/>
          </p:nvSpPr>
          <p:spPr>
            <a:xfrm>
              <a:off x="4126478" y="3024347"/>
              <a:ext cx="129220" cy="127437"/>
            </a:xfrm>
            <a:custGeom>
              <a:rect b="b" l="l" r="r" t="t"/>
              <a:pathLst>
                <a:path extrusionOk="0" h="4004" w="406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76"/>
            <p:cNvSpPr/>
            <p:nvPr/>
          </p:nvSpPr>
          <p:spPr>
            <a:xfrm>
              <a:off x="4156778" y="3054678"/>
              <a:ext cx="68238" cy="68270"/>
            </a:xfrm>
            <a:custGeom>
              <a:rect b="b" l="l" r="r" t="t"/>
              <a:pathLst>
                <a:path extrusionOk="0" h="2145" w="2144">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76"/>
            <p:cNvSpPr/>
            <p:nvPr/>
          </p:nvSpPr>
          <p:spPr>
            <a:xfrm>
              <a:off x="4198090" y="3060375"/>
              <a:ext cx="20879" cy="20879"/>
            </a:xfrm>
            <a:custGeom>
              <a:rect b="b" l="l" r="r" t="t"/>
              <a:pathLst>
                <a:path extrusionOk="0" h="656" w="656">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5" name="Google Shape;10545;p76"/>
          <p:cNvGrpSpPr/>
          <p:nvPr/>
        </p:nvGrpSpPr>
        <p:grpSpPr>
          <a:xfrm>
            <a:off x="4054103" y="2255941"/>
            <a:ext cx="218687" cy="349052"/>
            <a:chOff x="4054103" y="2430191"/>
            <a:chExt cx="218687" cy="349052"/>
          </a:xfrm>
        </p:grpSpPr>
        <p:sp>
          <p:nvSpPr>
            <p:cNvPr id="10546" name="Google Shape;10546;p76"/>
            <p:cNvSpPr/>
            <p:nvPr/>
          </p:nvSpPr>
          <p:spPr>
            <a:xfrm>
              <a:off x="4054103" y="2430191"/>
              <a:ext cx="218687" cy="349052"/>
            </a:xfrm>
            <a:custGeom>
              <a:rect b="b" l="l" r="r" t="t"/>
              <a:pathLst>
                <a:path extrusionOk="0" h="10967" w="6871">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76"/>
            <p:cNvSpPr/>
            <p:nvPr/>
          </p:nvSpPr>
          <p:spPr>
            <a:xfrm>
              <a:off x="4091595" y="2517716"/>
              <a:ext cx="142524" cy="103503"/>
            </a:xfrm>
            <a:custGeom>
              <a:rect b="b" l="l" r="r" t="t"/>
              <a:pathLst>
                <a:path extrusionOk="0" h="3252" w="4478">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8" name="Google Shape;10548;p76"/>
          <p:cNvGrpSpPr/>
          <p:nvPr/>
        </p:nvGrpSpPr>
        <p:grpSpPr>
          <a:xfrm>
            <a:off x="2185128" y="2253299"/>
            <a:ext cx="382758" cy="356595"/>
            <a:chOff x="2185128" y="2427549"/>
            <a:chExt cx="382758" cy="356595"/>
          </a:xfrm>
        </p:grpSpPr>
        <p:sp>
          <p:nvSpPr>
            <p:cNvPr id="10549" name="Google Shape;10549;p76"/>
            <p:cNvSpPr/>
            <p:nvPr/>
          </p:nvSpPr>
          <p:spPr>
            <a:xfrm>
              <a:off x="2313584" y="2612467"/>
              <a:ext cx="119417" cy="103853"/>
            </a:xfrm>
            <a:custGeom>
              <a:rect b="b" l="l" r="r" t="t"/>
              <a:pathLst>
                <a:path extrusionOk="0" h="3263" w="3752">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76"/>
            <p:cNvSpPr/>
            <p:nvPr/>
          </p:nvSpPr>
          <p:spPr>
            <a:xfrm>
              <a:off x="2311706" y="2427549"/>
              <a:ext cx="129633" cy="171327"/>
            </a:xfrm>
            <a:custGeom>
              <a:rect b="b" l="l" r="r" t="t"/>
              <a:pathLst>
                <a:path extrusionOk="0" h="5383" w="4073">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76"/>
            <p:cNvSpPr/>
            <p:nvPr/>
          </p:nvSpPr>
          <p:spPr>
            <a:xfrm>
              <a:off x="2438252" y="2611703"/>
              <a:ext cx="129633" cy="172441"/>
            </a:xfrm>
            <a:custGeom>
              <a:rect b="b" l="l" r="r" t="t"/>
              <a:pathLst>
                <a:path extrusionOk="0" h="5418" w="4073">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76"/>
            <p:cNvSpPr/>
            <p:nvPr/>
          </p:nvSpPr>
          <p:spPr>
            <a:xfrm>
              <a:off x="2185128" y="2611703"/>
              <a:ext cx="130015" cy="172441"/>
            </a:xfrm>
            <a:custGeom>
              <a:rect b="b" l="l" r="r" t="t"/>
              <a:pathLst>
                <a:path extrusionOk="0" h="5418" w="4085">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3" name="Google Shape;10553;p76"/>
          <p:cNvGrpSpPr/>
          <p:nvPr/>
        </p:nvGrpSpPr>
        <p:grpSpPr>
          <a:xfrm>
            <a:off x="3539102" y="2253299"/>
            <a:ext cx="355099" cy="355481"/>
            <a:chOff x="3539102" y="2427549"/>
            <a:chExt cx="355099" cy="355481"/>
          </a:xfrm>
        </p:grpSpPr>
        <p:sp>
          <p:nvSpPr>
            <p:cNvPr id="10554" name="Google Shape;10554;p76"/>
            <p:cNvSpPr/>
            <p:nvPr/>
          </p:nvSpPr>
          <p:spPr>
            <a:xfrm>
              <a:off x="3539102" y="2561320"/>
              <a:ext cx="355099" cy="221710"/>
            </a:xfrm>
            <a:custGeom>
              <a:rect b="b" l="l" r="r" t="t"/>
              <a:pathLst>
                <a:path extrusionOk="0" h="6966" w="11157">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76"/>
            <p:cNvSpPr/>
            <p:nvPr/>
          </p:nvSpPr>
          <p:spPr>
            <a:xfrm>
              <a:off x="3544417" y="2427549"/>
              <a:ext cx="339568" cy="205415"/>
            </a:xfrm>
            <a:custGeom>
              <a:rect b="b" l="l" r="r" t="t"/>
              <a:pathLst>
                <a:path extrusionOk="0" h="6454" w="10669">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6" name="Google Shape;10556;p76"/>
          <p:cNvGrpSpPr/>
          <p:nvPr/>
        </p:nvGrpSpPr>
        <p:grpSpPr>
          <a:xfrm>
            <a:off x="2656907" y="2265043"/>
            <a:ext cx="332757" cy="332343"/>
            <a:chOff x="2656907" y="2439293"/>
            <a:chExt cx="332757" cy="332343"/>
          </a:xfrm>
        </p:grpSpPr>
        <p:sp>
          <p:nvSpPr>
            <p:cNvPr id="10557" name="Google Shape;10557;p76"/>
            <p:cNvSpPr/>
            <p:nvPr/>
          </p:nvSpPr>
          <p:spPr>
            <a:xfrm>
              <a:off x="2868751" y="2547666"/>
              <a:ext cx="53088" cy="53088"/>
            </a:xfrm>
            <a:custGeom>
              <a:rect b="b" l="l" r="r" t="t"/>
              <a:pathLst>
                <a:path extrusionOk="0" h="1668" w="1668">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76"/>
            <p:cNvSpPr/>
            <p:nvPr/>
          </p:nvSpPr>
          <p:spPr>
            <a:xfrm>
              <a:off x="2870661" y="2611703"/>
              <a:ext cx="68970" cy="49301"/>
            </a:xfrm>
            <a:custGeom>
              <a:rect b="b" l="l" r="r" t="t"/>
              <a:pathLst>
                <a:path extrusionOk="0" h="1549" w="2167">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76"/>
            <p:cNvSpPr/>
            <p:nvPr/>
          </p:nvSpPr>
          <p:spPr>
            <a:xfrm>
              <a:off x="2705794" y="2611321"/>
              <a:ext cx="68620" cy="49301"/>
            </a:xfrm>
            <a:custGeom>
              <a:rect b="b" l="l" r="r" t="t"/>
              <a:pathLst>
                <a:path extrusionOk="0" h="1549" w="2156">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76"/>
            <p:cNvSpPr/>
            <p:nvPr/>
          </p:nvSpPr>
          <p:spPr>
            <a:xfrm>
              <a:off x="2724000" y="2547666"/>
              <a:ext cx="53088" cy="53088"/>
            </a:xfrm>
            <a:custGeom>
              <a:rect b="b" l="l" r="r" t="t"/>
              <a:pathLst>
                <a:path extrusionOk="0" h="1668" w="1668">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76"/>
            <p:cNvSpPr/>
            <p:nvPr/>
          </p:nvSpPr>
          <p:spPr>
            <a:xfrm>
              <a:off x="2788800" y="2534394"/>
              <a:ext cx="68238" cy="68238"/>
            </a:xfrm>
            <a:custGeom>
              <a:rect b="b" l="l" r="r" t="t"/>
              <a:pathLst>
                <a:path extrusionOk="0" h="2144" w="2144">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76"/>
            <p:cNvSpPr/>
            <p:nvPr/>
          </p:nvSpPr>
          <p:spPr>
            <a:xfrm>
              <a:off x="2764930" y="2613613"/>
              <a:ext cx="115979" cy="62923"/>
            </a:xfrm>
            <a:custGeom>
              <a:rect b="b" l="l" r="r" t="t"/>
              <a:pathLst>
                <a:path extrusionOk="0" h="1977" w="3644">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76"/>
            <p:cNvSpPr/>
            <p:nvPr/>
          </p:nvSpPr>
          <p:spPr>
            <a:xfrm>
              <a:off x="2656907" y="2439293"/>
              <a:ext cx="332757" cy="332343"/>
            </a:xfrm>
            <a:custGeom>
              <a:rect b="b" l="l" r="r" t="t"/>
              <a:pathLst>
                <a:path extrusionOk="0" h="10442" w="10455">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4" name="Google Shape;10564;p76"/>
          <p:cNvGrpSpPr/>
          <p:nvPr/>
        </p:nvGrpSpPr>
        <p:grpSpPr>
          <a:xfrm>
            <a:off x="1731523" y="2248366"/>
            <a:ext cx="399435" cy="365698"/>
            <a:chOff x="1731523" y="2422616"/>
            <a:chExt cx="399435" cy="365698"/>
          </a:xfrm>
        </p:grpSpPr>
        <p:sp>
          <p:nvSpPr>
            <p:cNvPr id="10565" name="Google Shape;10565;p76"/>
            <p:cNvSpPr/>
            <p:nvPr/>
          </p:nvSpPr>
          <p:spPr>
            <a:xfrm>
              <a:off x="1865294" y="2725009"/>
              <a:ext cx="43604" cy="43604"/>
            </a:xfrm>
            <a:custGeom>
              <a:rect b="b" l="l" r="r" t="t"/>
              <a:pathLst>
                <a:path extrusionOk="0" h="1370" w="137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76"/>
            <p:cNvSpPr/>
            <p:nvPr/>
          </p:nvSpPr>
          <p:spPr>
            <a:xfrm>
              <a:off x="2005876" y="2725009"/>
              <a:ext cx="43636" cy="43604"/>
            </a:xfrm>
            <a:custGeom>
              <a:rect b="b" l="l" r="r" t="t"/>
              <a:pathLst>
                <a:path extrusionOk="0" h="1370" w="1371">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76"/>
            <p:cNvSpPr/>
            <p:nvPr/>
          </p:nvSpPr>
          <p:spPr>
            <a:xfrm>
              <a:off x="1731523" y="2422616"/>
              <a:ext cx="399435" cy="365698"/>
            </a:xfrm>
            <a:custGeom>
              <a:rect b="b" l="l" r="r" t="t"/>
              <a:pathLst>
                <a:path extrusionOk="0" h="11490" w="1255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8" name="Google Shape;10568;p76"/>
          <p:cNvGrpSpPr/>
          <p:nvPr/>
        </p:nvGrpSpPr>
        <p:grpSpPr>
          <a:xfrm>
            <a:off x="3097241" y="2259314"/>
            <a:ext cx="344883" cy="343387"/>
            <a:chOff x="3097241" y="2433564"/>
            <a:chExt cx="344883" cy="343387"/>
          </a:xfrm>
        </p:grpSpPr>
        <p:sp>
          <p:nvSpPr>
            <p:cNvPr id="10569" name="Google Shape;10569;p76"/>
            <p:cNvSpPr/>
            <p:nvPr/>
          </p:nvSpPr>
          <p:spPr>
            <a:xfrm>
              <a:off x="3151825" y="2465806"/>
              <a:ext cx="235746" cy="311146"/>
            </a:xfrm>
            <a:custGeom>
              <a:rect b="b" l="l" r="r" t="t"/>
              <a:pathLst>
                <a:path extrusionOk="0" h="9776" w="7407">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76"/>
            <p:cNvSpPr/>
            <p:nvPr/>
          </p:nvSpPr>
          <p:spPr>
            <a:xfrm>
              <a:off x="3179483" y="2492732"/>
              <a:ext cx="181926" cy="181894"/>
            </a:xfrm>
            <a:custGeom>
              <a:rect b="b" l="l" r="r" t="t"/>
              <a:pathLst>
                <a:path extrusionOk="0" h="5715" w="5716">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76"/>
            <p:cNvSpPr/>
            <p:nvPr/>
          </p:nvSpPr>
          <p:spPr>
            <a:xfrm>
              <a:off x="3242024" y="2524941"/>
              <a:ext cx="54202" cy="117857"/>
            </a:xfrm>
            <a:custGeom>
              <a:rect b="b" l="l" r="r" t="t"/>
              <a:pathLst>
                <a:path extrusionOk="0" h="3703" w="1703">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76"/>
            <p:cNvSpPr/>
            <p:nvPr/>
          </p:nvSpPr>
          <p:spPr>
            <a:xfrm>
              <a:off x="3390945" y="2433724"/>
              <a:ext cx="51179" cy="85934"/>
            </a:xfrm>
            <a:custGeom>
              <a:rect b="b" l="l" r="r" t="t"/>
              <a:pathLst>
                <a:path extrusionOk="0" h="2700" w="1608">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76"/>
            <p:cNvSpPr/>
            <p:nvPr/>
          </p:nvSpPr>
          <p:spPr>
            <a:xfrm>
              <a:off x="3360613" y="2478187"/>
              <a:ext cx="27340" cy="41471"/>
            </a:xfrm>
            <a:custGeom>
              <a:rect b="b" l="l" r="r" t="t"/>
              <a:pathLst>
                <a:path extrusionOk="0" h="1303" w="859">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76"/>
            <p:cNvSpPr/>
            <p:nvPr/>
          </p:nvSpPr>
          <p:spPr>
            <a:xfrm>
              <a:off x="3375795" y="2455939"/>
              <a:ext cx="39434" cy="63719"/>
            </a:xfrm>
            <a:custGeom>
              <a:rect b="b" l="l" r="r" t="t"/>
              <a:pathLst>
                <a:path extrusionOk="0" h="2002" w="1239">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76"/>
            <p:cNvSpPr/>
            <p:nvPr/>
          </p:nvSpPr>
          <p:spPr>
            <a:xfrm>
              <a:off x="3097241" y="2433564"/>
              <a:ext cx="50829" cy="85711"/>
            </a:xfrm>
            <a:custGeom>
              <a:rect b="b" l="l" r="r" t="t"/>
              <a:pathLst>
                <a:path extrusionOk="0" h="2693" w="1597">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76"/>
            <p:cNvSpPr/>
            <p:nvPr/>
          </p:nvSpPr>
          <p:spPr>
            <a:xfrm>
              <a:off x="3151061" y="2477773"/>
              <a:ext cx="27690" cy="41503"/>
            </a:xfrm>
            <a:custGeom>
              <a:rect b="b" l="l" r="r" t="t"/>
              <a:pathLst>
                <a:path extrusionOk="0" h="1304" w="87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76"/>
            <p:cNvSpPr/>
            <p:nvPr/>
          </p:nvSpPr>
          <p:spPr>
            <a:xfrm>
              <a:off x="3124167" y="2455939"/>
              <a:ext cx="39434" cy="63337"/>
            </a:xfrm>
            <a:custGeom>
              <a:rect b="b" l="l" r="r" t="t"/>
              <a:pathLst>
                <a:path extrusionOk="0" h="1990" w="1239">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8" name="Google Shape;10578;p76"/>
          <p:cNvGrpSpPr/>
          <p:nvPr/>
        </p:nvGrpSpPr>
        <p:grpSpPr>
          <a:xfrm>
            <a:off x="1278299" y="2265043"/>
            <a:ext cx="410829" cy="332343"/>
            <a:chOff x="1278299" y="2439293"/>
            <a:chExt cx="410829" cy="332343"/>
          </a:xfrm>
        </p:grpSpPr>
        <p:sp>
          <p:nvSpPr>
            <p:cNvPr id="10579" name="Google Shape;10579;p76"/>
            <p:cNvSpPr/>
            <p:nvPr/>
          </p:nvSpPr>
          <p:spPr>
            <a:xfrm>
              <a:off x="1360159" y="2510141"/>
              <a:ext cx="245963" cy="12540"/>
            </a:xfrm>
            <a:custGeom>
              <a:rect b="b" l="l" r="r" t="t"/>
              <a:pathLst>
                <a:path extrusionOk="0" h="394" w="7728">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76"/>
            <p:cNvSpPr/>
            <p:nvPr/>
          </p:nvSpPr>
          <p:spPr>
            <a:xfrm>
              <a:off x="1360159" y="2575706"/>
              <a:ext cx="245963" cy="12158"/>
            </a:xfrm>
            <a:custGeom>
              <a:rect b="b" l="l" r="r" t="t"/>
              <a:pathLst>
                <a:path extrusionOk="0" h="382" w="7728">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76"/>
            <p:cNvSpPr/>
            <p:nvPr/>
          </p:nvSpPr>
          <p:spPr>
            <a:xfrm>
              <a:off x="1437086" y="2618132"/>
              <a:ext cx="92873" cy="12540"/>
            </a:xfrm>
            <a:custGeom>
              <a:rect b="b" l="l" r="r" t="t"/>
              <a:pathLst>
                <a:path extrusionOk="0" h="394" w="2918">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76"/>
            <p:cNvSpPr/>
            <p:nvPr/>
          </p:nvSpPr>
          <p:spPr>
            <a:xfrm>
              <a:off x="1419295" y="2543115"/>
              <a:ext cx="186827" cy="12158"/>
            </a:xfrm>
            <a:custGeom>
              <a:rect b="b" l="l" r="r" t="t"/>
              <a:pathLst>
                <a:path extrusionOk="0" h="382" w="587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76"/>
            <p:cNvSpPr/>
            <p:nvPr/>
          </p:nvSpPr>
          <p:spPr>
            <a:xfrm>
              <a:off x="1360541" y="2543115"/>
              <a:ext cx="43604" cy="12158"/>
            </a:xfrm>
            <a:custGeom>
              <a:rect b="b" l="l" r="r" t="t"/>
              <a:pathLst>
                <a:path extrusionOk="0" h="382" w="137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76"/>
            <p:cNvSpPr/>
            <p:nvPr/>
          </p:nvSpPr>
          <p:spPr>
            <a:xfrm>
              <a:off x="1306721" y="2469211"/>
              <a:ext cx="353222" cy="228171"/>
            </a:xfrm>
            <a:custGeom>
              <a:rect b="b" l="l" r="r" t="t"/>
              <a:pathLst>
                <a:path extrusionOk="0" h="7169" w="11098">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76"/>
            <p:cNvSpPr/>
            <p:nvPr/>
          </p:nvSpPr>
          <p:spPr>
            <a:xfrm>
              <a:off x="1278299" y="2439293"/>
              <a:ext cx="410829" cy="332343"/>
            </a:xfrm>
            <a:custGeom>
              <a:rect b="b" l="l" r="r" t="t"/>
              <a:pathLst>
                <a:path extrusionOk="0" h="10442" w="12908">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76"/>
            <p:cNvSpPr/>
            <p:nvPr/>
          </p:nvSpPr>
          <p:spPr>
            <a:xfrm>
              <a:off x="1562519" y="2630640"/>
              <a:ext cx="74699" cy="74699"/>
            </a:xfrm>
            <a:custGeom>
              <a:rect b="b" l="l" r="r" t="t"/>
              <a:pathLst>
                <a:path extrusionOk="0" h="2347" w="2347">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7" name="Google Shape;10587;p76"/>
          <p:cNvGrpSpPr/>
          <p:nvPr/>
        </p:nvGrpSpPr>
        <p:grpSpPr>
          <a:xfrm>
            <a:off x="870939" y="2265043"/>
            <a:ext cx="331993" cy="331993"/>
            <a:chOff x="870939" y="2439293"/>
            <a:chExt cx="331993" cy="331993"/>
          </a:xfrm>
        </p:grpSpPr>
        <p:sp>
          <p:nvSpPr>
            <p:cNvPr id="10588" name="Google Shape;10588;p76"/>
            <p:cNvSpPr/>
            <p:nvPr/>
          </p:nvSpPr>
          <p:spPr>
            <a:xfrm>
              <a:off x="870939" y="2439293"/>
              <a:ext cx="331993" cy="331993"/>
            </a:xfrm>
            <a:custGeom>
              <a:rect b="b" l="l" r="r" t="t"/>
              <a:pathLst>
                <a:path extrusionOk="0" h="10431" w="10431">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76"/>
            <p:cNvSpPr/>
            <p:nvPr/>
          </p:nvSpPr>
          <p:spPr>
            <a:xfrm>
              <a:off x="908463" y="2696969"/>
              <a:ext cx="41726" cy="41726"/>
            </a:xfrm>
            <a:custGeom>
              <a:rect b="b" l="l" r="r" t="t"/>
              <a:pathLst>
                <a:path extrusionOk="0" h="1311" w="1311">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76"/>
            <p:cNvSpPr/>
            <p:nvPr/>
          </p:nvSpPr>
          <p:spPr>
            <a:xfrm>
              <a:off x="1015690" y="2696969"/>
              <a:ext cx="41726" cy="41726"/>
            </a:xfrm>
            <a:custGeom>
              <a:rect b="b" l="l" r="r" t="t"/>
              <a:pathLst>
                <a:path extrusionOk="0" h="1311" w="1311">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76"/>
            <p:cNvSpPr/>
            <p:nvPr/>
          </p:nvSpPr>
          <p:spPr>
            <a:xfrm>
              <a:off x="1122567" y="2696969"/>
              <a:ext cx="41726" cy="41726"/>
            </a:xfrm>
            <a:custGeom>
              <a:rect b="b" l="l" r="r" t="t"/>
              <a:pathLst>
                <a:path extrusionOk="0" h="1311" w="1311">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76"/>
            <p:cNvSpPr/>
            <p:nvPr/>
          </p:nvSpPr>
          <p:spPr>
            <a:xfrm>
              <a:off x="913015"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76"/>
            <p:cNvSpPr/>
            <p:nvPr/>
          </p:nvSpPr>
          <p:spPr>
            <a:xfrm>
              <a:off x="913015"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76"/>
            <p:cNvSpPr/>
            <p:nvPr/>
          </p:nvSpPr>
          <p:spPr>
            <a:xfrm>
              <a:off x="913015"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76"/>
            <p:cNvSpPr/>
            <p:nvPr/>
          </p:nvSpPr>
          <p:spPr>
            <a:xfrm>
              <a:off x="894428" y="2474908"/>
              <a:ext cx="69384" cy="167508"/>
            </a:xfrm>
            <a:custGeom>
              <a:rect b="b" l="l" r="r" t="t"/>
              <a:pathLst>
                <a:path extrusionOk="0" h="5263" w="218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76"/>
            <p:cNvSpPr/>
            <p:nvPr/>
          </p:nvSpPr>
          <p:spPr>
            <a:xfrm>
              <a:off x="1002068" y="2474145"/>
              <a:ext cx="69384" cy="168272"/>
            </a:xfrm>
            <a:custGeom>
              <a:rect b="b" l="l" r="r" t="t"/>
              <a:pathLst>
                <a:path extrusionOk="0" h="5287" w="218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76"/>
            <p:cNvSpPr/>
            <p:nvPr/>
          </p:nvSpPr>
          <p:spPr>
            <a:xfrm>
              <a:off x="1108531" y="2474145"/>
              <a:ext cx="69384" cy="168272"/>
            </a:xfrm>
            <a:custGeom>
              <a:rect b="b" l="l" r="r" t="t"/>
              <a:pathLst>
                <a:path extrusionOk="0" h="5287" w="218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76"/>
            <p:cNvSpPr/>
            <p:nvPr/>
          </p:nvSpPr>
          <p:spPr>
            <a:xfrm>
              <a:off x="1127118"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76"/>
            <p:cNvSpPr/>
            <p:nvPr/>
          </p:nvSpPr>
          <p:spPr>
            <a:xfrm>
              <a:off x="1127118"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76"/>
            <p:cNvSpPr/>
            <p:nvPr/>
          </p:nvSpPr>
          <p:spPr>
            <a:xfrm>
              <a:off x="1127118"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76"/>
            <p:cNvSpPr/>
            <p:nvPr/>
          </p:nvSpPr>
          <p:spPr>
            <a:xfrm>
              <a:off x="1020624" y="2504094"/>
              <a:ext cx="32241" cy="9867"/>
            </a:xfrm>
            <a:custGeom>
              <a:rect b="b" l="l" r="r" t="t"/>
              <a:pathLst>
                <a:path extrusionOk="0" h="310" w="1013">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76"/>
            <p:cNvSpPr/>
            <p:nvPr/>
          </p:nvSpPr>
          <p:spPr>
            <a:xfrm>
              <a:off x="1020624" y="2532898"/>
              <a:ext cx="32241" cy="10248"/>
            </a:xfrm>
            <a:custGeom>
              <a:rect b="b" l="l" r="r" t="t"/>
              <a:pathLst>
                <a:path extrusionOk="0" h="322" w="1013">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76"/>
            <p:cNvSpPr/>
            <p:nvPr/>
          </p:nvSpPr>
          <p:spPr>
            <a:xfrm>
              <a:off x="1020624" y="2562052"/>
              <a:ext cx="32241" cy="9898"/>
            </a:xfrm>
            <a:custGeom>
              <a:rect b="b" l="l" r="r" t="t"/>
              <a:pathLst>
                <a:path extrusionOk="0" h="311" w="1013">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4" name="Google Shape;10604;p76"/>
          <p:cNvGrpSpPr/>
          <p:nvPr/>
        </p:nvGrpSpPr>
        <p:grpSpPr>
          <a:xfrm>
            <a:off x="6644957" y="2282103"/>
            <a:ext cx="371395" cy="278904"/>
            <a:chOff x="6644957" y="2456353"/>
            <a:chExt cx="371395" cy="278904"/>
          </a:xfrm>
        </p:grpSpPr>
        <p:sp>
          <p:nvSpPr>
            <p:cNvPr id="10605" name="Google Shape;10605;p76"/>
            <p:cNvSpPr/>
            <p:nvPr/>
          </p:nvSpPr>
          <p:spPr>
            <a:xfrm>
              <a:off x="6644957" y="2456353"/>
              <a:ext cx="371395" cy="203123"/>
            </a:xfrm>
            <a:custGeom>
              <a:rect b="b" l="l" r="r" t="t"/>
              <a:pathLst>
                <a:path extrusionOk="0" h="6382" w="11669">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76"/>
            <p:cNvSpPr/>
            <p:nvPr/>
          </p:nvSpPr>
          <p:spPr>
            <a:xfrm>
              <a:off x="6761668" y="2549194"/>
              <a:ext cx="139850" cy="186064"/>
            </a:xfrm>
            <a:custGeom>
              <a:rect b="b" l="l" r="r" t="t"/>
              <a:pathLst>
                <a:path extrusionOk="0" h="5846" w="4394">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76"/>
            <p:cNvSpPr/>
            <p:nvPr/>
          </p:nvSpPr>
          <p:spPr>
            <a:xfrm>
              <a:off x="6802216" y="2625357"/>
              <a:ext cx="58754" cy="75431"/>
            </a:xfrm>
            <a:custGeom>
              <a:rect b="b" l="l" r="r" t="t"/>
              <a:pathLst>
                <a:path extrusionOk="0" h="2370" w="1846">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76"/>
            <p:cNvSpPr/>
            <p:nvPr/>
          </p:nvSpPr>
          <p:spPr>
            <a:xfrm>
              <a:off x="6802216" y="2480828"/>
              <a:ext cx="47009" cy="33132"/>
            </a:xfrm>
            <a:custGeom>
              <a:rect b="b" l="l" r="r" t="t"/>
              <a:pathLst>
                <a:path extrusionOk="0" h="1041" w="1477">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76"/>
            <p:cNvSpPr/>
            <p:nvPr/>
          </p:nvSpPr>
          <p:spPr>
            <a:xfrm>
              <a:off x="6895439" y="2517112"/>
              <a:ext cx="36793" cy="32114"/>
            </a:xfrm>
            <a:custGeom>
              <a:rect b="b" l="l" r="r" t="t"/>
              <a:pathLst>
                <a:path extrusionOk="0" h="1009" w="1156">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0" name="Google Shape;10610;p76"/>
          <p:cNvGrpSpPr/>
          <p:nvPr/>
        </p:nvGrpSpPr>
        <p:grpSpPr>
          <a:xfrm>
            <a:off x="5388757" y="2240409"/>
            <a:ext cx="260349" cy="362292"/>
            <a:chOff x="5388757" y="2414659"/>
            <a:chExt cx="260349" cy="362292"/>
          </a:xfrm>
        </p:grpSpPr>
        <p:sp>
          <p:nvSpPr>
            <p:cNvPr id="10611" name="Google Shape;10611;p76"/>
            <p:cNvSpPr/>
            <p:nvPr/>
          </p:nvSpPr>
          <p:spPr>
            <a:xfrm>
              <a:off x="5388757" y="2414659"/>
              <a:ext cx="260349" cy="362292"/>
            </a:xfrm>
            <a:custGeom>
              <a:rect b="b" l="l" r="r" t="t"/>
              <a:pathLst>
                <a:path extrusionOk="0" h="11383" w="818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76"/>
            <p:cNvSpPr/>
            <p:nvPr/>
          </p:nvSpPr>
          <p:spPr>
            <a:xfrm>
              <a:off x="5513425" y="2437384"/>
              <a:ext cx="10248" cy="10280"/>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76"/>
            <p:cNvSpPr/>
            <p:nvPr/>
          </p:nvSpPr>
          <p:spPr>
            <a:xfrm>
              <a:off x="5411100" y="2460140"/>
              <a:ext cx="214517" cy="283106"/>
            </a:xfrm>
            <a:custGeom>
              <a:rect b="b" l="l" r="r" t="t"/>
              <a:pathLst>
                <a:path extrusionOk="0" h="8895" w="674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76"/>
            <p:cNvSpPr/>
            <p:nvPr/>
          </p:nvSpPr>
          <p:spPr>
            <a:xfrm>
              <a:off x="5439904" y="2488562"/>
              <a:ext cx="78837" cy="106495"/>
            </a:xfrm>
            <a:custGeom>
              <a:rect b="b" l="l" r="r" t="t"/>
              <a:pathLst>
                <a:path extrusionOk="0" h="3346" w="2477">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76"/>
            <p:cNvSpPr/>
            <p:nvPr/>
          </p:nvSpPr>
          <p:spPr>
            <a:xfrm>
              <a:off x="5530103" y="2494228"/>
              <a:ext cx="67856" cy="33005"/>
            </a:xfrm>
            <a:custGeom>
              <a:rect b="b" l="l" r="r" t="t"/>
              <a:pathLst>
                <a:path extrusionOk="0" h="1037" w="2132">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76"/>
            <p:cNvSpPr/>
            <p:nvPr/>
          </p:nvSpPr>
          <p:spPr>
            <a:xfrm>
              <a:off x="5530103" y="2539709"/>
              <a:ext cx="67092" cy="10248"/>
            </a:xfrm>
            <a:custGeom>
              <a:rect b="b" l="l" r="r" t="t"/>
              <a:pathLst>
                <a:path extrusionOk="0" h="322" w="2108">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76"/>
            <p:cNvSpPr/>
            <p:nvPr/>
          </p:nvSpPr>
          <p:spPr>
            <a:xfrm>
              <a:off x="5530103" y="2562434"/>
              <a:ext cx="32973" cy="10280"/>
            </a:xfrm>
            <a:custGeom>
              <a:rect b="b" l="l" r="r" t="t"/>
              <a:pathLst>
                <a:path extrusionOk="0" h="323" w="1036">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76"/>
            <p:cNvSpPr/>
            <p:nvPr/>
          </p:nvSpPr>
          <p:spPr>
            <a:xfrm>
              <a:off x="5439522" y="2607534"/>
              <a:ext cx="158437" cy="10280"/>
            </a:xfrm>
            <a:custGeom>
              <a:rect b="b" l="l" r="r" t="t"/>
              <a:pathLst>
                <a:path extrusionOk="0" h="323" w="4978">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76"/>
            <p:cNvSpPr/>
            <p:nvPr/>
          </p:nvSpPr>
          <p:spPr>
            <a:xfrm>
              <a:off x="5439522" y="2630258"/>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76"/>
            <p:cNvSpPr/>
            <p:nvPr/>
          </p:nvSpPr>
          <p:spPr>
            <a:xfrm>
              <a:off x="5439522" y="2698497"/>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76"/>
            <p:cNvSpPr/>
            <p:nvPr/>
          </p:nvSpPr>
          <p:spPr>
            <a:xfrm>
              <a:off x="5439522" y="2675740"/>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76"/>
            <p:cNvSpPr/>
            <p:nvPr/>
          </p:nvSpPr>
          <p:spPr>
            <a:xfrm>
              <a:off x="5439522" y="2653015"/>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76"/>
            <p:cNvSpPr/>
            <p:nvPr/>
          </p:nvSpPr>
          <p:spPr>
            <a:xfrm>
              <a:off x="5473641" y="2630258"/>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76"/>
            <p:cNvSpPr/>
            <p:nvPr/>
          </p:nvSpPr>
          <p:spPr>
            <a:xfrm>
              <a:off x="5473641" y="2698497"/>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76"/>
            <p:cNvSpPr/>
            <p:nvPr/>
          </p:nvSpPr>
          <p:spPr>
            <a:xfrm>
              <a:off x="5473641" y="2675740"/>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76"/>
            <p:cNvSpPr/>
            <p:nvPr/>
          </p:nvSpPr>
          <p:spPr>
            <a:xfrm>
              <a:off x="5473641" y="2653015"/>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76"/>
            <p:cNvSpPr/>
            <p:nvPr/>
          </p:nvSpPr>
          <p:spPr>
            <a:xfrm>
              <a:off x="5558525" y="2653015"/>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76"/>
            <p:cNvSpPr/>
            <p:nvPr/>
          </p:nvSpPr>
          <p:spPr>
            <a:xfrm>
              <a:off x="5558525" y="2630258"/>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76"/>
            <p:cNvSpPr/>
            <p:nvPr/>
          </p:nvSpPr>
          <p:spPr>
            <a:xfrm>
              <a:off x="5558525" y="2675740"/>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76"/>
            <p:cNvSpPr/>
            <p:nvPr/>
          </p:nvSpPr>
          <p:spPr>
            <a:xfrm>
              <a:off x="5558525" y="2698497"/>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1" name="Google Shape;10631;p76"/>
          <p:cNvGrpSpPr/>
          <p:nvPr/>
        </p:nvGrpSpPr>
        <p:grpSpPr>
          <a:xfrm>
            <a:off x="3567142" y="2731507"/>
            <a:ext cx="348288" cy="340331"/>
            <a:chOff x="3567142" y="2905757"/>
            <a:chExt cx="348288" cy="340331"/>
          </a:xfrm>
        </p:grpSpPr>
        <p:sp>
          <p:nvSpPr>
            <p:cNvPr id="10632" name="Google Shape;10632;p76"/>
            <p:cNvSpPr/>
            <p:nvPr/>
          </p:nvSpPr>
          <p:spPr>
            <a:xfrm>
              <a:off x="3567142" y="2905757"/>
              <a:ext cx="348288" cy="340331"/>
            </a:xfrm>
            <a:custGeom>
              <a:rect b="b" l="l" r="r" t="t"/>
              <a:pathLst>
                <a:path extrusionOk="0" h="10693" w="10943">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76"/>
            <p:cNvSpPr/>
            <p:nvPr/>
          </p:nvSpPr>
          <p:spPr>
            <a:xfrm>
              <a:off x="3819534" y="3034977"/>
              <a:ext cx="73903" cy="48919"/>
            </a:xfrm>
            <a:custGeom>
              <a:rect b="b" l="l" r="r" t="t"/>
              <a:pathLst>
                <a:path extrusionOk="0" h="1537" w="2322">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76"/>
            <p:cNvSpPr/>
            <p:nvPr/>
          </p:nvSpPr>
          <p:spPr>
            <a:xfrm>
              <a:off x="3728571" y="3036123"/>
              <a:ext cx="67506" cy="45895"/>
            </a:xfrm>
            <a:custGeom>
              <a:rect b="b" l="l" r="r" t="t"/>
              <a:pathLst>
                <a:path extrusionOk="0" h="1442" w="2121">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76"/>
            <p:cNvSpPr/>
            <p:nvPr/>
          </p:nvSpPr>
          <p:spPr>
            <a:xfrm>
              <a:off x="3724783" y="3091439"/>
              <a:ext cx="170946" cy="30745"/>
            </a:xfrm>
            <a:custGeom>
              <a:rect b="b" l="l" r="r" t="t"/>
              <a:pathLst>
                <a:path extrusionOk="0" h="966" w="5371">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76"/>
            <p:cNvSpPr/>
            <p:nvPr/>
          </p:nvSpPr>
          <p:spPr>
            <a:xfrm>
              <a:off x="3597092" y="2940799"/>
              <a:ext cx="40580" cy="30936"/>
            </a:xfrm>
            <a:custGeom>
              <a:rect b="b" l="l" r="r" t="t"/>
              <a:pathLst>
                <a:path extrusionOk="0" h="972" w="1275">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7" name="Google Shape;10637;p76"/>
          <p:cNvGrpSpPr/>
          <p:nvPr/>
        </p:nvGrpSpPr>
        <p:grpSpPr>
          <a:xfrm>
            <a:off x="7967103" y="2240791"/>
            <a:ext cx="355863" cy="361911"/>
            <a:chOff x="7967103" y="2415041"/>
            <a:chExt cx="355863" cy="361911"/>
          </a:xfrm>
        </p:grpSpPr>
        <p:sp>
          <p:nvSpPr>
            <p:cNvPr id="10638" name="Google Shape;10638;p76"/>
            <p:cNvSpPr/>
            <p:nvPr/>
          </p:nvSpPr>
          <p:spPr>
            <a:xfrm>
              <a:off x="7967103" y="2584427"/>
              <a:ext cx="111810" cy="192525"/>
            </a:xfrm>
            <a:custGeom>
              <a:rect b="b" l="l" r="r" t="t"/>
              <a:pathLst>
                <a:path extrusionOk="0" h="6049" w="3513">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76"/>
            <p:cNvSpPr/>
            <p:nvPr/>
          </p:nvSpPr>
          <p:spPr>
            <a:xfrm>
              <a:off x="7989446" y="2750789"/>
              <a:ext cx="10280" cy="26162"/>
            </a:xfrm>
            <a:custGeom>
              <a:rect b="b" l="l" r="r" t="t"/>
              <a:pathLst>
                <a:path extrusionOk="0" h="822" w="323">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76"/>
            <p:cNvSpPr/>
            <p:nvPr/>
          </p:nvSpPr>
          <p:spPr>
            <a:xfrm>
              <a:off x="8045908" y="2750789"/>
              <a:ext cx="10662" cy="26162"/>
            </a:xfrm>
            <a:custGeom>
              <a:rect b="b" l="l" r="r" t="t"/>
              <a:pathLst>
                <a:path extrusionOk="0" h="822" w="335">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76"/>
            <p:cNvSpPr/>
            <p:nvPr/>
          </p:nvSpPr>
          <p:spPr>
            <a:xfrm>
              <a:off x="8073184" y="2595789"/>
              <a:ext cx="136858" cy="112956"/>
            </a:xfrm>
            <a:custGeom>
              <a:rect b="b" l="l" r="r" t="t"/>
              <a:pathLst>
                <a:path extrusionOk="0" h="3549" w="430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76"/>
            <p:cNvSpPr/>
            <p:nvPr/>
          </p:nvSpPr>
          <p:spPr>
            <a:xfrm>
              <a:off x="8085310" y="2415041"/>
              <a:ext cx="112956" cy="169036"/>
            </a:xfrm>
            <a:custGeom>
              <a:rect b="b" l="l" r="r" t="t"/>
              <a:pathLst>
                <a:path extrusionOk="0" h="5311" w="3549">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76"/>
            <p:cNvSpPr/>
            <p:nvPr/>
          </p:nvSpPr>
          <p:spPr>
            <a:xfrm>
              <a:off x="8108449"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76"/>
            <p:cNvSpPr/>
            <p:nvPr/>
          </p:nvSpPr>
          <p:spPr>
            <a:xfrm>
              <a:off x="8165293"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76"/>
            <p:cNvSpPr/>
            <p:nvPr/>
          </p:nvSpPr>
          <p:spPr>
            <a:xfrm>
              <a:off x="8238432" y="2635956"/>
              <a:ext cx="45481" cy="15946"/>
            </a:xfrm>
            <a:custGeom>
              <a:rect b="b" l="l" r="r" t="t"/>
              <a:pathLst>
                <a:path extrusionOk="0" h="501" w="1429">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76"/>
            <p:cNvSpPr/>
            <p:nvPr/>
          </p:nvSpPr>
          <p:spPr>
            <a:xfrm>
              <a:off x="8198998" y="2607534"/>
              <a:ext cx="123968" cy="169036"/>
            </a:xfrm>
            <a:custGeom>
              <a:rect b="b" l="l" r="r" t="t"/>
              <a:pathLst>
                <a:path extrusionOk="0" h="5311" w="3895">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76"/>
            <p:cNvSpPr/>
            <p:nvPr/>
          </p:nvSpPr>
          <p:spPr>
            <a:xfrm>
              <a:off x="8222137"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76"/>
            <p:cNvSpPr/>
            <p:nvPr/>
          </p:nvSpPr>
          <p:spPr>
            <a:xfrm>
              <a:off x="8289579" y="2743946"/>
              <a:ext cx="10630" cy="33005"/>
            </a:xfrm>
            <a:custGeom>
              <a:rect b="b" l="l" r="r" t="t"/>
              <a:pathLst>
                <a:path extrusionOk="0" h="1037" w="334">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9" name="Google Shape;10649;p76"/>
          <p:cNvGrpSpPr/>
          <p:nvPr/>
        </p:nvGrpSpPr>
        <p:grpSpPr>
          <a:xfrm>
            <a:off x="7529411" y="2240409"/>
            <a:ext cx="355863" cy="362292"/>
            <a:chOff x="7529411" y="2414659"/>
            <a:chExt cx="355863" cy="362292"/>
          </a:xfrm>
        </p:grpSpPr>
        <p:sp>
          <p:nvSpPr>
            <p:cNvPr id="10650" name="Google Shape;10650;p76"/>
            <p:cNvSpPr/>
            <p:nvPr/>
          </p:nvSpPr>
          <p:spPr>
            <a:xfrm>
              <a:off x="7687816" y="2443081"/>
              <a:ext cx="45481" cy="15946"/>
            </a:xfrm>
            <a:custGeom>
              <a:rect b="b" l="l" r="r" t="t"/>
              <a:pathLst>
                <a:path extrusionOk="0" h="501" w="1429">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76"/>
            <p:cNvSpPr/>
            <p:nvPr/>
          </p:nvSpPr>
          <p:spPr>
            <a:xfrm>
              <a:off x="7648764" y="2414659"/>
              <a:ext cx="123204" cy="168654"/>
            </a:xfrm>
            <a:custGeom>
              <a:rect b="b" l="l" r="r" t="t"/>
              <a:pathLst>
                <a:path extrusionOk="0" h="5299" w="3871">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76"/>
            <p:cNvSpPr/>
            <p:nvPr/>
          </p:nvSpPr>
          <p:spPr>
            <a:xfrm>
              <a:off x="7670757" y="2551072"/>
              <a:ext cx="10248" cy="33005"/>
            </a:xfrm>
            <a:custGeom>
              <a:rect b="b" l="l" r="r" t="t"/>
              <a:pathLst>
                <a:path extrusionOk="0" h="1037" w="322">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76"/>
            <p:cNvSpPr/>
            <p:nvPr/>
          </p:nvSpPr>
          <p:spPr>
            <a:xfrm>
              <a:off x="7738963" y="2551072"/>
              <a:ext cx="10280" cy="33005"/>
            </a:xfrm>
            <a:custGeom>
              <a:rect b="b" l="l" r="r" t="t"/>
              <a:pathLst>
                <a:path extrusionOk="0" h="1037" w="323">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76"/>
            <p:cNvSpPr/>
            <p:nvPr/>
          </p:nvSpPr>
          <p:spPr>
            <a:xfrm>
              <a:off x="7568432" y="2635956"/>
              <a:ext cx="45513" cy="15946"/>
            </a:xfrm>
            <a:custGeom>
              <a:rect b="b" l="l" r="r" t="t"/>
              <a:pathLst>
                <a:path extrusionOk="0" h="501" w="143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76"/>
            <p:cNvSpPr/>
            <p:nvPr/>
          </p:nvSpPr>
          <p:spPr>
            <a:xfrm>
              <a:off x="7529411" y="2607916"/>
              <a:ext cx="123172" cy="168654"/>
            </a:xfrm>
            <a:custGeom>
              <a:rect b="b" l="l" r="r" t="t"/>
              <a:pathLst>
                <a:path extrusionOk="0" h="5299" w="387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76"/>
            <p:cNvSpPr/>
            <p:nvPr/>
          </p:nvSpPr>
          <p:spPr>
            <a:xfrm>
              <a:off x="7551754" y="2743946"/>
              <a:ext cx="10280" cy="33005"/>
            </a:xfrm>
            <a:custGeom>
              <a:rect b="b" l="l" r="r" t="t"/>
              <a:pathLst>
                <a:path extrusionOk="0" h="1037" w="323">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76"/>
            <p:cNvSpPr/>
            <p:nvPr/>
          </p:nvSpPr>
          <p:spPr>
            <a:xfrm>
              <a:off x="7619610"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76"/>
            <p:cNvSpPr/>
            <p:nvPr/>
          </p:nvSpPr>
          <p:spPr>
            <a:xfrm>
              <a:off x="7773464" y="2584427"/>
              <a:ext cx="111810" cy="192525"/>
            </a:xfrm>
            <a:custGeom>
              <a:rect b="b" l="l" r="r" t="t"/>
              <a:pathLst>
                <a:path extrusionOk="0" h="6049" w="3513">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76"/>
            <p:cNvSpPr/>
            <p:nvPr/>
          </p:nvSpPr>
          <p:spPr>
            <a:xfrm>
              <a:off x="7795043" y="2750789"/>
              <a:ext cx="11012" cy="26162"/>
            </a:xfrm>
            <a:custGeom>
              <a:rect b="b" l="l" r="r" t="t"/>
              <a:pathLst>
                <a:path extrusionOk="0" h="822" w="346">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76"/>
            <p:cNvSpPr/>
            <p:nvPr/>
          </p:nvSpPr>
          <p:spPr>
            <a:xfrm>
              <a:off x="7851887" y="2750789"/>
              <a:ext cx="10662" cy="26162"/>
            </a:xfrm>
            <a:custGeom>
              <a:rect b="b" l="l" r="r" t="t"/>
              <a:pathLst>
                <a:path extrusionOk="0" h="822" w="335">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76"/>
            <p:cNvSpPr/>
            <p:nvPr/>
          </p:nvSpPr>
          <p:spPr>
            <a:xfrm>
              <a:off x="7641189" y="2595789"/>
              <a:ext cx="136826" cy="113147"/>
            </a:xfrm>
            <a:custGeom>
              <a:rect b="b" l="l" r="r" t="t"/>
              <a:pathLst>
                <a:path extrusionOk="0" h="3555" w="4299">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2" name="Google Shape;10662;p76"/>
          <p:cNvGrpSpPr/>
          <p:nvPr/>
        </p:nvGrpSpPr>
        <p:grpSpPr>
          <a:xfrm>
            <a:off x="5733194" y="2257468"/>
            <a:ext cx="446826" cy="327059"/>
            <a:chOff x="5733194" y="2431718"/>
            <a:chExt cx="446826" cy="327059"/>
          </a:xfrm>
        </p:grpSpPr>
        <p:sp>
          <p:nvSpPr>
            <p:cNvPr id="10663" name="Google Shape;10663;p76"/>
            <p:cNvSpPr/>
            <p:nvPr/>
          </p:nvSpPr>
          <p:spPr>
            <a:xfrm>
              <a:off x="6032946" y="2474145"/>
              <a:ext cx="56112" cy="20115"/>
            </a:xfrm>
            <a:custGeom>
              <a:rect b="b" l="l" r="r" t="t"/>
              <a:pathLst>
                <a:path extrusionOk="0" h="632" w="1763">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76"/>
            <p:cNvSpPr/>
            <p:nvPr/>
          </p:nvSpPr>
          <p:spPr>
            <a:xfrm>
              <a:off x="5733194" y="2431718"/>
              <a:ext cx="446826" cy="327059"/>
            </a:xfrm>
            <a:custGeom>
              <a:rect b="b" l="l" r="r" t="t"/>
              <a:pathLst>
                <a:path extrusionOk="0" h="10276" w="14039">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76"/>
            <p:cNvSpPr/>
            <p:nvPr/>
          </p:nvSpPr>
          <p:spPr>
            <a:xfrm>
              <a:off x="6019323" y="2641653"/>
              <a:ext cx="13272" cy="13272"/>
            </a:xfrm>
            <a:custGeom>
              <a:rect b="b" l="l" r="r" t="t"/>
              <a:pathLst>
                <a:path extrusionOk="0" h="417" w="417">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6" name="Google Shape;10666;p76"/>
          <p:cNvGrpSpPr/>
          <p:nvPr/>
        </p:nvGrpSpPr>
        <p:grpSpPr>
          <a:xfrm>
            <a:off x="4876780" y="2243814"/>
            <a:ext cx="407774" cy="356627"/>
            <a:chOff x="4876780" y="2418064"/>
            <a:chExt cx="407774" cy="356627"/>
          </a:xfrm>
        </p:grpSpPr>
        <p:sp>
          <p:nvSpPr>
            <p:cNvPr id="10667" name="Google Shape;10667;p76"/>
            <p:cNvSpPr/>
            <p:nvPr/>
          </p:nvSpPr>
          <p:spPr>
            <a:xfrm>
              <a:off x="4876780" y="2455589"/>
              <a:ext cx="407774" cy="319103"/>
            </a:xfrm>
            <a:custGeom>
              <a:rect b="b" l="l" r="r" t="t"/>
              <a:pathLst>
                <a:path extrusionOk="0" h="10026" w="12812">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76"/>
            <p:cNvSpPr/>
            <p:nvPr/>
          </p:nvSpPr>
          <p:spPr>
            <a:xfrm>
              <a:off x="5017012" y="2666287"/>
              <a:ext cx="25016" cy="12158"/>
            </a:xfrm>
            <a:custGeom>
              <a:rect b="b" l="l" r="r" t="t"/>
              <a:pathLst>
                <a:path extrusionOk="0" h="382" w="786">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76"/>
            <p:cNvSpPr/>
            <p:nvPr/>
          </p:nvSpPr>
          <p:spPr>
            <a:xfrm>
              <a:off x="5068159" y="2418064"/>
              <a:ext cx="203155" cy="198222"/>
            </a:xfrm>
            <a:custGeom>
              <a:rect b="b" l="l" r="r" t="t"/>
              <a:pathLst>
                <a:path extrusionOk="0" h="6228" w="6383">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76"/>
            <p:cNvSpPr/>
            <p:nvPr/>
          </p:nvSpPr>
          <p:spPr>
            <a:xfrm>
              <a:off x="5106415" y="2456353"/>
              <a:ext cx="31509" cy="12158"/>
            </a:xfrm>
            <a:custGeom>
              <a:rect b="b" l="l" r="r" t="t"/>
              <a:pathLst>
                <a:path extrusionOk="0" h="382" w="99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76"/>
            <p:cNvSpPr/>
            <p:nvPr/>
          </p:nvSpPr>
          <p:spPr>
            <a:xfrm>
              <a:off x="5151133" y="2456353"/>
              <a:ext cx="82274" cy="12158"/>
            </a:xfrm>
            <a:custGeom>
              <a:rect b="b" l="l" r="r" t="t"/>
              <a:pathLst>
                <a:path extrusionOk="0" h="382" w="2585">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76"/>
            <p:cNvSpPr/>
            <p:nvPr/>
          </p:nvSpPr>
          <p:spPr>
            <a:xfrm>
              <a:off x="5106415" y="2488180"/>
              <a:ext cx="126992" cy="12158"/>
            </a:xfrm>
            <a:custGeom>
              <a:rect b="b" l="l" r="r" t="t"/>
              <a:pathLst>
                <a:path extrusionOk="0" h="382" w="399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76"/>
            <p:cNvSpPr/>
            <p:nvPr/>
          </p:nvSpPr>
          <p:spPr>
            <a:xfrm>
              <a:off x="5106415" y="2519626"/>
              <a:ext cx="82656" cy="12540"/>
            </a:xfrm>
            <a:custGeom>
              <a:rect b="b" l="l" r="r" t="t"/>
              <a:pathLst>
                <a:path extrusionOk="0" h="394" w="2597">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76"/>
            <p:cNvSpPr/>
            <p:nvPr/>
          </p:nvSpPr>
          <p:spPr>
            <a:xfrm>
              <a:off x="5202312" y="2519626"/>
              <a:ext cx="31095" cy="12540"/>
            </a:xfrm>
            <a:custGeom>
              <a:rect b="b" l="l" r="r" t="t"/>
              <a:pathLst>
                <a:path extrusionOk="0" h="394" w="977">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5" name="Google Shape;10675;p76"/>
          <p:cNvGrpSpPr/>
          <p:nvPr/>
        </p:nvGrpSpPr>
        <p:grpSpPr>
          <a:xfrm>
            <a:off x="7070872" y="2236621"/>
            <a:ext cx="398321" cy="371013"/>
            <a:chOff x="7070872" y="2410871"/>
            <a:chExt cx="398321" cy="371013"/>
          </a:xfrm>
        </p:grpSpPr>
        <p:sp>
          <p:nvSpPr>
            <p:cNvPr id="10676" name="Google Shape;10676;p76"/>
            <p:cNvSpPr/>
            <p:nvPr/>
          </p:nvSpPr>
          <p:spPr>
            <a:xfrm>
              <a:off x="7204643" y="2603364"/>
              <a:ext cx="123586" cy="107641"/>
            </a:xfrm>
            <a:custGeom>
              <a:rect b="b" l="l" r="r" t="t"/>
              <a:pathLst>
                <a:path extrusionOk="0" h="3382" w="3883">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76"/>
            <p:cNvSpPr/>
            <p:nvPr/>
          </p:nvSpPr>
          <p:spPr>
            <a:xfrm>
              <a:off x="7203147" y="2410871"/>
              <a:ext cx="133421" cy="178902"/>
            </a:xfrm>
            <a:custGeom>
              <a:rect b="b" l="l" r="r" t="t"/>
              <a:pathLst>
                <a:path extrusionOk="0" h="5621" w="4192">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76"/>
            <p:cNvSpPr/>
            <p:nvPr/>
          </p:nvSpPr>
          <p:spPr>
            <a:xfrm>
              <a:off x="7334245"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76"/>
            <p:cNvSpPr/>
            <p:nvPr/>
          </p:nvSpPr>
          <p:spPr>
            <a:xfrm>
              <a:off x="7070872"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80" name="Google Shape;10680;p76"/>
          <p:cNvSpPr/>
          <p:nvPr/>
        </p:nvSpPr>
        <p:spPr>
          <a:xfrm>
            <a:off x="6238328" y="2259346"/>
            <a:ext cx="316461" cy="324036"/>
          </a:xfrm>
          <a:custGeom>
            <a:rect b="b" l="l" r="r" t="t"/>
            <a:pathLst>
              <a:path extrusionOk="0" h="10181" w="9943">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81" name="Google Shape;10681;p76"/>
          <p:cNvGrpSpPr/>
          <p:nvPr/>
        </p:nvGrpSpPr>
        <p:grpSpPr>
          <a:xfrm>
            <a:off x="5318259" y="2807861"/>
            <a:ext cx="371013" cy="220787"/>
            <a:chOff x="5318259" y="2982111"/>
            <a:chExt cx="371013" cy="220787"/>
          </a:xfrm>
        </p:grpSpPr>
        <p:sp>
          <p:nvSpPr>
            <p:cNvPr id="10682" name="Google Shape;10682;p76"/>
            <p:cNvSpPr/>
            <p:nvPr/>
          </p:nvSpPr>
          <p:spPr>
            <a:xfrm>
              <a:off x="5364123" y="3021546"/>
              <a:ext cx="58372" cy="18396"/>
            </a:xfrm>
            <a:custGeom>
              <a:rect b="b" l="l" r="r" t="t"/>
              <a:pathLst>
                <a:path extrusionOk="0" h="578" w="1834">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76"/>
            <p:cNvSpPr/>
            <p:nvPr/>
          </p:nvSpPr>
          <p:spPr>
            <a:xfrm>
              <a:off x="5346681" y="3151338"/>
              <a:ext cx="11012" cy="39052"/>
            </a:xfrm>
            <a:custGeom>
              <a:rect b="b" l="l" r="r" t="t"/>
              <a:pathLst>
                <a:path extrusionOk="0" h="1227" w="346">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76"/>
            <p:cNvSpPr/>
            <p:nvPr/>
          </p:nvSpPr>
          <p:spPr>
            <a:xfrm>
              <a:off x="5318259" y="2988763"/>
              <a:ext cx="149717" cy="202773"/>
            </a:xfrm>
            <a:custGeom>
              <a:rect b="b" l="l" r="r" t="t"/>
              <a:pathLst>
                <a:path extrusionOk="0" h="6371" w="4704">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76"/>
            <p:cNvSpPr/>
            <p:nvPr/>
          </p:nvSpPr>
          <p:spPr>
            <a:xfrm>
              <a:off x="5548658" y="2982111"/>
              <a:ext cx="140614" cy="208279"/>
            </a:xfrm>
            <a:custGeom>
              <a:rect b="b" l="l" r="r" t="t"/>
              <a:pathLst>
                <a:path extrusionOk="0" h="6544" w="4418">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76"/>
            <p:cNvSpPr/>
            <p:nvPr/>
          </p:nvSpPr>
          <p:spPr>
            <a:xfrm>
              <a:off x="5655153" y="3157004"/>
              <a:ext cx="10630" cy="33387"/>
            </a:xfrm>
            <a:custGeom>
              <a:rect b="b" l="l" r="r" t="t"/>
              <a:pathLst>
                <a:path extrusionOk="0" h="1049" w="334">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76"/>
            <p:cNvSpPr/>
            <p:nvPr/>
          </p:nvSpPr>
          <p:spPr>
            <a:xfrm>
              <a:off x="5497893" y="3174445"/>
              <a:ext cx="11012" cy="10248"/>
            </a:xfrm>
            <a:custGeom>
              <a:rect b="b" l="l" r="r" t="t"/>
              <a:pathLst>
                <a:path extrusionOk="0" h="322" w="346">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76"/>
            <p:cNvSpPr/>
            <p:nvPr/>
          </p:nvSpPr>
          <p:spPr>
            <a:xfrm>
              <a:off x="5410718" y="3156972"/>
              <a:ext cx="74699" cy="45927"/>
            </a:xfrm>
            <a:custGeom>
              <a:rect b="b" l="l" r="r" t="t"/>
              <a:pathLst>
                <a:path extrusionOk="0" h="1443" w="2347">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76"/>
            <p:cNvSpPr/>
            <p:nvPr/>
          </p:nvSpPr>
          <p:spPr>
            <a:xfrm>
              <a:off x="5521382" y="3156590"/>
              <a:ext cx="75049" cy="45163"/>
            </a:xfrm>
            <a:custGeom>
              <a:rect b="b" l="l" r="r" t="t"/>
              <a:pathLst>
                <a:path extrusionOk="0" h="1419" w="2358">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0" name="Google Shape;10690;p76"/>
          <p:cNvGrpSpPr/>
          <p:nvPr/>
        </p:nvGrpSpPr>
        <p:grpSpPr>
          <a:xfrm>
            <a:off x="7073928" y="2731507"/>
            <a:ext cx="371395" cy="371809"/>
            <a:chOff x="7073928" y="2905757"/>
            <a:chExt cx="371395" cy="371809"/>
          </a:xfrm>
        </p:grpSpPr>
        <p:sp>
          <p:nvSpPr>
            <p:cNvPr id="10691" name="Google Shape;10691;p76"/>
            <p:cNvSpPr/>
            <p:nvPr/>
          </p:nvSpPr>
          <p:spPr>
            <a:xfrm>
              <a:off x="7073928" y="2905757"/>
              <a:ext cx="371395" cy="371809"/>
            </a:xfrm>
            <a:custGeom>
              <a:rect b="b" l="l" r="r" t="t"/>
              <a:pathLst>
                <a:path extrusionOk="0" h="11682" w="11669">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76"/>
            <p:cNvSpPr/>
            <p:nvPr/>
          </p:nvSpPr>
          <p:spPr>
            <a:xfrm>
              <a:off x="7281188" y="3188513"/>
              <a:ext cx="65596" cy="48473"/>
            </a:xfrm>
            <a:custGeom>
              <a:rect b="b" l="l" r="r" t="t"/>
              <a:pathLst>
                <a:path extrusionOk="0" h="1523" w="2061">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76"/>
            <p:cNvSpPr/>
            <p:nvPr/>
          </p:nvSpPr>
          <p:spPr>
            <a:xfrm>
              <a:off x="7252034" y="3168080"/>
              <a:ext cx="24634" cy="19287"/>
            </a:xfrm>
            <a:custGeom>
              <a:rect b="b" l="l" r="r" t="t"/>
              <a:pathLst>
                <a:path extrusionOk="0" h="606" w="774">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4" name="Google Shape;10694;p76"/>
          <p:cNvGrpSpPr/>
          <p:nvPr/>
        </p:nvGrpSpPr>
        <p:grpSpPr>
          <a:xfrm>
            <a:off x="6188327" y="2781158"/>
            <a:ext cx="371395" cy="272857"/>
            <a:chOff x="6188327" y="2955408"/>
            <a:chExt cx="371395" cy="272857"/>
          </a:xfrm>
        </p:grpSpPr>
        <p:sp>
          <p:nvSpPr>
            <p:cNvPr id="10695" name="Google Shape;10695;p76"/>
            <p:cNvSpPr/>
            <p:nvPr/>
          </p:nvSpPr>
          <p:spPr>
            <a:xfrm>
              <a:off x="6229990" y="2978897"/>
              <a:ext cx="289567" cy="197840"/>
            </a:xfrm>
            <a:custGeom>
              <a:rect b="b" l="l" r="r" t="t"/>
              <a:pathLst>
                <a:path extrusionOk="0" h="6216" w="9098">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76"/>
            <p:cNvSpPr/>
            <p:nvPr/>
          </p:nvSpPr>
          <p:spPr>
            <a:xfrm>
              <a:off x="6188327" y="2955408"/>
              <a:ext cx="371395" cy="272857"/>
            </a:xfrm>
            <a:custGeom>
              <a:rect b="b" l="l" r="r" t="t"/>
              <a:pathLst>
                <a:path extrusionOk="0" h="8573" w="11669">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7" name="Google Shape;10697;p76"/>
          <p:cNvGrpSpPr/>
          <p:nvPr/>
        </p:nvGrpSpPr>
        <p:grpSpPr>
          <a:xfrm>
            <a:off x="7521454" y="2731889"/>
            <a:ext cx="359651" cy="371013"/>
            <a:chOff x="7521454" y="2906139"/>
            <a:chExt cx="359651" cy="371013"/>
          </a:xfrm>
        </p:grpSpPr>
        <p:sp>
          <p:nvSpPr>
            <p:cNvPr id="10698" name="Google Shape;10698;p76"/>
            <p:cNvSpPr/>
            <p:nvPr/>
          </p:nvSpPr>
          <p:spPr>
            <a:xfrm>
              <a:off x="7614677" y="3138830"/>
              <a:ext cx="79983" cy="138322"/>
            </a:xfrm>
            <a:custGeom>
              <a:rect b="b" l="l" r="r" t="t"/>
              <a:pathLst>
                <a:path extrusionOk="0" h="4346" w="2513">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76"/>
            <p:cNvSpPr/>
            <p:nvPr/>
          </p:nvSpPr>
          <p:spPr>
            <a:xfrm>
              <a:off x="7707518" y="3138830"/>
              <a:ext cx="79983" cy="138322"/>
            </a:xfrm>
            <a:custGeom>
              <a:rect b="b" l="l" r="r" t="t"/>
              <a:pathLst>
                <a:path extrusionOk="0" h="4346" w="2513">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76"/>
            <p:cNvSpPr/>
            <p:nvPr/>
          </p:nvSpPr>
          <p:spPr>
            <a:xfrm>
              <a:off x="7800740" y="3138830"/>
              <a:ext cx="80364" cy="138322"/>
            </a:xfrm>
            <a:custGeom>
              <a:rect b="b" l="l" r="r" t="t"/>
              <a:pathLst>
                <a:path extrusionOk="0" h="4346" w="2525">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76"/>
            <p:cNvSpPr/>
            <p:nvPr/>
          </p:nvSpPr>
          <p:spPr>
            <a:xfrm>
              <a:off x="7521454" y="3138830"/>
              <a:ext cx="79983" cy="138322"/>
            </a:xfrm>
            <a:custGeom>
              <a:rect b="b" l="l" r="r" t="t"/>
              <a:pathLst>
                <a:path extrusionOk="0" h="4346" w="2513">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76"/>
            <p:cNvSpPr/>
            <p:nvPr/>
          </p:nvSpPr>
          <p:spPr>
            <a:xfrm>
              <a:off x="7555923" y="2906139"/>
              <a:ext cx="289949" cy="219833"/>
            </a:xfrm>
            <a:custGeom>
              <a:rect b="b" l="l" r="r" t="t"/>
              <a:pathLst>
                <a:path extrusionOk="0" h="6907" w="911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3" name="Google Shape;10703;p76"/>
          <p:cNvGrpSpPr/>
          <p:nvPr/>
        </p:nvGrpSpPr>
        <p:grpSpPr>
          <a:xfrm>
            <a:off x="5782845" y="2732271"/>
            <a:ext cx="301661" cy="371013"/>
            <a:chOff x="5782845" y="2906521"/>
            <a:chExt cx="301661" cy="371013"/>
          </a:xfrm>
        </p:grpSpPr>
        <p:sp>
          <p:nvSpPr>
            <p:cNvPr id="10704" name="Google Shape;10704;p76"/>
            <p:cNvSpPr/>
            <p:nvPr/>
          </p:nvSpPr>
          <p:spPr>
            <a:xfrm>
              <a:off x="5782845" y="3087651"/>
              <a:ext cx="301661" cy="189883"/>
            </a:xfrm>
            <a:custGeom>
              <a:rect b="b" l="l" r="r" t="t"/>
              <a:pathLst>
                <a:path extrusionOk="0" h="5966" w="9478">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76"/>
            <p:cNvSpPr/>
            <p:nvPr/>
          </p:nvSpPr>
          <p:spPr>
            <a:xfrm>
              <a:off x="5868111" y="2906521"/>
              <a:ext cx="127724" cy="172823"/>
            </a:xfrm>
            <a:custGeom>
              <a:rect b="b" l="l" r="r" t="t"/>
              <a:pathLst>
                <a:path extrusionOk="0" h="5430" w="4013">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76"/>
            <p:cNvSpPr/>
            <p:nvPr/>
          </p:nvSpPr>
          <p:spPr>
            <a:xfrm>
              <a:off x="5915088" y="3051655"/>
              <a:ext cx="34151" cy="10662"/>
            </a:xfrm>
            <a:custGeom>
              <a:rect b="b" l="l" r="r" t="t"/>
              <a:pathLst>
                <a:path extrusionOk="0" h="335" w="1073">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7" name="Google Shape;10707;p76"/>
          <p:cNvGrpSpPr/>
          <p:nvPr/>
        </p:nvGrpSpPr>
        <p:grpSpPr>
          <a:xfrm>
            <a:off x="6630539" y="2743252"/>
            <a:ext cx="371777" cy="349434"/>
            <a:chOff x="6630539" y="2917502"/>
            <a:chExt cx="371777" cy="349434"/>
          </a:xfrm>
        </p:grpSpPr>
        <p:sp>
          <p:nvSpPr>
            <p:cNvPr id="10708" name="Google Shape;10708;p76"/>
            <p:cNvSpPr/>
            <p:nvPr/>
          </p:nvSpPr>
          <p:spPr>
            <a:xfrm>
              <a:off x="6689292" y="3043093"/>
              <a:ext cx="92109" cy="30586"/>
            </a:xfrm>
            <a:custGeom>
              <a:rect b="b" l="l" r="r" t="t"/>
              <a:pathLst>
                <a:path extrusionOk="0" h="961" w="2894">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76"/>
            <p:cNvSpPr/>
            <p:nvPr/>
          </p:nvSpPr>
          <p:spPr>
            <a:xfrm>
              <a:off x="6630539" y="2993315"/>
              <a:ext cx="208852" cy="273621"/>
            </a:xfrm>
            <a:custGeom>
              <a:rect b="b" l="l" r="r" t="t"/>
              <a:pathLst>
                <a:path extrusionOk="0" h="8597" w="6562">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76"/>
            <p:cNvSpPr/>
            <p:nvPr/>
          </p:nvSpPr>
          <p:spPr>
            <a:xfrm>
              <a:off x="6665804" y="3232053"/>
              <a:ext cx="10630" cy="33737"/>
            </a:xfrm>
            <a:custGeom>
              <a:rect b="b" l="l" r="r" t="t"/>
              <a:pathLst>
                <a:path extrusionOk="0" h="1060" w="334">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76"/>
            <p:cNvSpPr/>
            <p:nvPr/>
          </p:nvSpPr>
          <p:spPr>
            <a:xfrm>
              <a:off x="6793877" y="3232053"/>
              <a:ext cx="10248" cy="33737"/>
            </a:xfrm>
            <a:custGeom>
              <a:rect b="b" l="l" r="r" t="t"/>
              <a:pathLst>
                <a:path extrusionOk="0" h="1060" w="322">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76"/>
            <p:cNvSpPr/>
            <p:nvPr/>
          </p:nvSpPr>
          <p:spPr>
            <a:xfrm>
              <a:off x="6828347" y="2952766"/>
              <a:ext cx="173969" cy="181162"/>
            </a:xfrm>
            <a:custGeom>
              <a:rect b="b" l="l" r="r" t="t"/>
              <a:pathLst>
                <a:path extrusionOk="0" h="5692" w="5466">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76"/>
            <p:cNvSpPr/>
            <p:nvPr/>
          </p:nvSpPr>
          <p:spPr>
            <a:xfrm>
              <a:off x="6898463" y="2917502"/>
              <a:ext cx="34151" cy="104999"/>
            </a:xfrm>
            <a:custGeom>
              <a:rect b="b" l="l" r="r" t="t"/>
              <a:pathLst>
                <a:path extrusionOk="0" h="3299" w="1073">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76"/>
            <p:cNvSpPr/>
            <p:nvPr/>
          </p:nvSpPr>
          <p:spPr>
            <a:xfrm>
              <a:off x="6898081" y="3028548"/>
              <a:ext cx="34151" cy="34119"/>
            </a:xfrm>
            <a:custGeom>
              <a:rect b="b" l="l" r="r" t="t"/>
              <a:pathLst>
                <a:path extrusionOk="0" h="1072" w="1073">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5" name="Google Shape;10715;p76"/>
          <p:cNvGrpSpPr/>
          <p:nvPr/>
        </p:nvGrpSpPr>
        <p:grpSpPr>
          <a:xfrm>
            <a:off x="2171474" y="3194979"/>
            <a:ext cx="408156" cy="343737"/>
            <a:chOff x="2171474" y="3369229"/>
            <a:chExt cx="408156" cy="343737"/>
          </a:xfrm>
        </p:grpSpPr>
        <p:sp>
          <p:nvSpPr>
            <p:cNvPr id="10716" name="Google Shape;10716;p76"/>
            <p:cNvSpPr/>
            <p:nvPr/>
          </p:nvSpPr>
          <p:spPr>
            <a:xfrm>
              <a:off x="2171474" y="3369229"/>
              <a:ext cx="408156" cy="343737"/>
            </a:xfrm>
            <a:custGeom>
              <a:rect b="b" l="l" r="r" t="t"/>
              <a:pathLst>
                <a:path extrusionOk="0" h="10800" w="12824">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76"/>
            <p:cNvSpPr/>
            <p:nvPr/>
          </p:nvSpPr>
          <p:spPr>
            <a:xfrm>
              <a:off x="2292737" y="3477220"/>
              <a:ext cx="164898" cy="164866"/>
            </a:xfrm>
            <a:custGeom>
              <a:rect b="b" l="l" r="r" t="t"/>
              <a:pathLst>
                <a:path extrusionOk="0" h="5180" w="5181">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76"/>
            <p:cNvSpPr/>
            <p:nvPr/>
          </p:nvSpPr>
          <p:spPr>
            <a:xfrm>
              <a:off x="2256358" y="3451503"/>
              <a:ext cx="188769" cy="177311"/>
            </a:xfrm>
            <a:custGeom>
              <a:rect b="b" l="l" r="r" t="t"/>
              <a:pathLst>
                <a:path extrusionOk="0" h="5571" w="5931">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76"/>
            <p:cNvSpPr/>
            <p:nvPr/>
          </p:nvSpPr>
          <p:spPr>
            <a:xfrm>
              <a:off x="2305245" y="3491160"/>
              <a:ext cx="189151" cy="176706"/>
            </a:xfrm>
            <a:custGeom>
              <a:rect b="b" l="l" r="r" t="t"/>
              <a:pathLst>
                <a:path extrusionOk="0" h="5552" w="5943">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0" name="Google Shape;10720;p76"/>
          <p:cNvGrpSpPr/>
          <p:nvPr/>
        </p:nvGrpSpPr>
        <p:grpSpPr>
          <a:xfrm>
            <a:off x="4891198" y="2750858"/>
            <a:ext cx="334634" cy="334634"/>
            <a:chOff x="4891198" y="2925108"/>
            <a:chExt cx="334634" cy="334634"/>
          </a:xfrm>
        </p:grpSpPr>
        <p:sp>
          <p:nvSpPr>
            <p:cNvPr id="10721" name="Google Shape;10721;p76"/>
            <p:cNvSpPr/>
            <p:nvPr/>
          </p:nvSpPr>
          <p:spPr>
            <a:xfrm>
              <a:off x="5001830" y="2925108"/>
              <a:ext cx="113338" cy="150831"/>
            </a:xfrm>
            <a:custGeom>
              <a:rect b="b" l="l" r="r" t="t"/>
              <a:pathLst>
                <a:path extrusionOk="0" h="4739" w="3561">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76"/>
            <p:cNvSpPr/>
            <p:nvPr/>
          </p:nvSpPr>
          <p:spPr>
            <a:xfrm>
              <a:off x="5102628" y="2933033"/>
              <a:ext cx="98188" cy="76991"/>
            </a:xfrm>
            <a:custGeom>
              <a:rect b="b" l="l" r="r" t="t"/>
              <a:pathLst>
                <a:path extrusionOk="0" h="2419" w="3085">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76"/>
            <p:cNvSpPr/>
            <p:nvPr/>
          </p:nvSpPr>
          <p:spPr>
            <a:xfrm>
              <a:off x="4915832" y="2932492"/>
              <a:ext cx="98920" cy="77532"/>
            </a:xfrm>
            <a:custGeom>
              <a:rect b="b" l="l" r="r" t="t"/>
              <a:pathLst>
                <a:path extrusionOk="0" h="2436" w="3108">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76"/>
            <p:cNvSpPr/>
            <p:nvPr/>
          </p:nvSpPr>
          <p:spPr>
            <a:xfrm>
              <a:off x="4915832" y="3174254"/>
              <a:ext cx="80746" cy="70689"/>
            </a:xfrm>
            <a:custGeom>
              <a:rect b="b" l="l" r="r" t="t"/>
              <a:pathLst>
                <a:path extrusionOk="0" h="2221" w="2537">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76"/>
            <p:cNvSpPr/>
            <p:nvPr/>
          </p:nvSpPr>
          <p:spPr>
            <a:xfrm>
              <a:off x="5121215" y="3173936"/>
              <a:ext cx="79601" cy="69511"/>
            </a:xfrm>
            <a:custGeom>
              <a:rect b="b" l="l" r="r" t="t"/>
              <a:pathLst>
                <a:path extrusionOk="0" h="2184" w="2501">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76"/>
            <p:cNvSpPr/>
            <p:nvPr/>
          </p:nvSpPr>
          <p:spPr>
            <a:xfrm>
              <a:off x="4891198"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76"/>
            <p:cNvSpPr/>
            <p:nvPr/>
          </p:nvSpPr>
          <p:spPr>
            <a:xfrm>
              <a:off x="5112876"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76"/>
            <p:cNvSpPr/>
            <p:nvPr/>
          </p:nvSpPr>
          <p:spPr>
            <a:xfrm>
              <a:off x="5001448" y="3108498"/>
              <a:ext cx="113338" cy="151244"/>
            </a:xfrm>
            <a:custGeom>
              <a:rect b="b" l="l" r="r" t="t"/>
              <a:pathLst>
                <a:path extrusionOk="0" h="4752" w="3561">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9" name="Google Shape;10729;p76"/>
          <p:cNvGrpSpPr/>
          <p:nvPr/>
        </p:nvGrpSpPr>
        <p:grpSpPr>
          <a:xfrm>
            <a:off x="7976174" y="2750858"/>
            <a:ext cx="334666" cy="334634"/>
            <a:chOff x="7976174" y="2925108"/>
            <a:chExt cx="334666" cy="334634"/>
          </a:xfrm>
        </p:grpSpPr>
        <p:sp>
          <p:nvSpPr>
            <p:cNvPr id="10730" name="Google Shape;10730;p76"/>
            <p:cNvSpPr/>
            <p:nvPr/>
          </p:nvSpPr>
          <p:spPr>
            <a:xfrm>
              <a:off x="8003100" y="3064545"/>
              <a:ext cx="10630" cy="14068"/>
            </a:xfrm>
            <a:custGeom>
              <a:rect b="b" l="l" r="r" t="t"/>
              <a:pathLst>
                <a:path extrusionOk="0" h="442" w="334">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76"/>
            <p:cNvSpPr/>
            <p:nvPr/>
          </p:nvSpPr>
          <p:spPr>
            <a:xfrm>
              <a:off x="8003100" y="3046371"/>
              <a:ext cx="10630" cy="14418"/>
            </a:xfrm>
            <a:custGeom>
              <a:rect b="b" l="l" r="r" t="t"/>
              <a:pathLst>
                <a:path extrusionOk="0" h="453" w="334">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76"/>
            <p:cNvSpPr/>
            <p:nvPr/>
          </p:nvSpPr>
          <p:spPr>
            <a:xfrm>
              <a:off x="8272519" y="3105093"/>
              <a:ext cx="10630" cy="14418"/>
            </a:xfrm>
            <a:custGeom>
              <a:rect b="b" l="l" r="r" t="t"/>
              <a:pathLst>
                <a:path extrusionOk="0" h="453" w="334">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76"/>
            <p:cNvSpPr/>
            <p:nvPr/>
          </p:nvSpPr>
          <p:spPr>
            <a:xfrm>
              <a:off x="8272519" y="3123266"/>
              <a:ext cx="10630" cy="14068"/>
            </a:xfrm>
            <a:custGeom>
              <a:rect b="b" l="l" r="r" t="t"/>
              <a:pathLst>
                <a:path extrusionOk="0" h="442" w="334">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76"/>
            <p:cNvSpPr/>
            <p:nvPr/>
          </p:nvSpPr>
          <p:spPr>
            <a:xfrm>
              <a:off x="7976174" y="2925108"/>
              <a:ext cx="334666" cy="334634"/>
            </a:xfrm>
            <a:custGeom>
              <a:rect b="b" l="l" r="r" t="t"/>
              <a:pathLst>
                <a:path extrusionOk="0" h="10514" w="10515">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76"/>
            <p:cNvSpPr/>
            <p:nvPr/>
          </p:nvSpPr>
          <p:spPr>
            <a:xfrm>
              <a:off x="8116024" y="3221804"/>
              <a:ext cx="14036" cy="10280"/>
            </a:xfrm>
            <a:custGeom>
              <a:rect b="b" l="l" r="r" t="t"/>
              <a:pathLst>
                <a:path extrusionOk="0" h="323" w="441">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76"/>
            <p:cNvSpPr/>
            <p:nvPr/>
          </p:nvSpPr>
          <p:spPr>
            <a:xfrm>
              <a:off x="8097818" y="3221804"/>
              <a:ext cx="14068" cy="10280"/>
            </a:xfrm>
            <a:custGeom>
              <a:rect b="b" l="l" r="r" t="t"/>
              <a:pathLst>
                <a:path extrusionOk="0" h="323" w="442">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76"/>
            <p:cNvSpPr/>
            <p:nvPr/>
          </p:nvSpPr>
          <p:spPr>
            <a:xfrm>
              <a:off x="8156190" y="2951621"/>
              <a:ext cx="14036" cy="10630"/>
            </a:xfrm>
            <a:custGeom>
              <a:rect b="b" l="l" r="r" t="t"/>
              <a:pathLst>
                <a:path extrusionOk="0" h="334" w="441">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76"/>
            <p:cNvSpPr/>
            <p:nvPr/>
          </p:nvSpPr>
          <p:spPr>
            <a:xfrm>
              <a:off x="8173982" y="2952385"/>
              <a:ext cx="14450" cy="10248"/>
            </a:xfrm>
            <a:custGeom>
              <a:rect b="b" l="l" r="r" t="t"/>
              <a:pathLst>
                <a:path extrusionOk="0" h="322" w="454">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9" name="Google Shape;10739;p76"/>
          <p:cNvGrpSpPr/>
          <p:nvPr/>
        </p:nvGrpSpPr>
        <p:grpSpPr>
          <a:xfrm>
            <a:off x="3091957" y="3199881"/>
            <a:ext cx="354717" cy="332757"/>
            <a:chOff x="3091957" y="3374131"/>
            <a:chExt cx="354717" cy="332757"/>
          </a:xfrm>
        </p:grpSpPr>
        <p:sp>
          <p:nvSpPr>
            <p:cNvPr id="10740" name="Google Shape;10740;p76"/>
            <p:cNvSpPr/>
            <p:nvPr/>
          </p:nvSpPr>
          <p:spPr>
            <a:xfrm>
              <a:off x="3091957" y="3374131"/>
              <a:ext cx="354717" cy="332757"/>
            </a:xfrm>
            <a:custGeom>
              <a:rect b="b" l="l" r="r" t="t"/>
              <a:pathLst>
                <a:path extrusionOk="0" h="10455" w="11145">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76"/>
            <p:cNvSpPr/>
            <p:nvPr/>
          </p:nvSpPr>
          <p:spPr>
            <a:xfrm>
              <a:off x="3248835" y="3434380"/>
              <a:ext cx="40580" cy="40962"/>
            </a:xfrm>
            <a:custGeom>
              <a:rect b="b" l="l" r="r" t="t"/>
              <a:pathLst>
                <a:path extrusionOk="0" h="1287" w="1275">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76"/>
            <p:cNvSpPr/>
            <p:nvPr/>
          </p:nvSpPr>
          <p:spPr>
            <a:xfrm>
              <a:off x="3183270" y="3524197"/>
              <a:ext cx="181544" cy="115629"/>
            </a:xfrm>
            <a:custGeom>
              <a:rect b="b" l="l" r="r" t="t"/>
              <a:pathLst>
                <a:path extrusionOk="0" h="3633" w="5704">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76"/>
            <p:cNvSpPr/>
            <p:nvPr/>
          </p:nvSpPr>
          <p:spPr>
            <a:xfrm>
              <a:off x="3157872" y="3516050"/>
              <a:ext cx="34915" cy="33578"/>
            </a:xfrm>
            <a:custGeom>
              <a:rect b="b" l="l" r="r" t="t"/>
              <a:pathLst>
                <a:path extrusionOk="0" h="1055" w="1097">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76"/>
            <p:cNvSpPr/>
            <p:nvPr/>
          </p:nvSpPr>
          <p:spPr>
            <a:xfrm>
              <a:off x="3351892" y="3605485"/>
              <a:ext cx="35297" cy="33578"/>
            </a:xfrm>
            <a:custGeom>
              <a:rect b="b" l="l" r="r" t="t"/>
              <a:pathLst>
                <a:path extrusionOk="0" h="1055" w="1109">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76"/>
            <p:cNvSpPr/>
            <p:nvPr/>
          </p:nvSpPr>
          <p:spPr>
            <a:xfrm>
              <a:off x="3254882" y="3531231"/>
              <a:ext cx="35297" cy="33546"/>
            </a:xfrm>
            <a:custGeom>
              <a:rect b="b" l="l" r="r" t="t"/>
              <a:pathLst>
                <a:path extrusionOk="0" h="1054" w="1109">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6" name="Google Shape;10746;p76"/>
          <p:cNvGrpSpPr/>
          <p:nvPr/>
        </p:nvGrpSpPr>
        <p:grpSpPr>
          <a:xfrm>
            <a:off x="3988156" y="3205960"/>
            <a:ext cx="353954" cy="318880"/>
            <a:chOff x="3988156" y="3380210"/>
            <a:chExt cx="353954" cy="318880"/>
          </a:xfrm>
        </p:grpSpPr>
        <p:sp>
          <p:nvSpPr>
            <p:cNvPr id="10747" name="Google Shape;10747;p76"/>
            <p:cNvSpPr/>
            <p:nvPr/>
          </p:nvSpPr>
          <p:spPr>
            <a:xfrm>
              <a:off x="4134053" y="3446156"/>
              <a:ext cx="28454" cy="49269"/>
            </a:xfrm>
            <a:custGeom>
              <a:rect b="b" l="l" r="r" t="t"/>
              <a:pathLst>
                <a:path extrusionOk="0" h="1548" w="894">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76"/>
            <p:cNvSpPr/>
            <p:nvPr/>
          </p:nvSpPr>
          <p:spPr>
            <a:xfrm>
              <a:off x="4188988" y="3398001"/>
              <a:ext cx="81510" cy="81510"/>
            </a:xfrm>
            <a:custGeom>
              <a:rect b="b" l="l" r="r" t="t"/>
              <a:pathLst>
                <a:path extrusionOk="0" h="2561" w="2561">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76"/>
            <p:cNvSpPr/>
            <p:nvPr/>
          </p:nvSpPr>
          <p:spPr>
            <a:xfrm>
              <a:off x="4090863" y="3380210"/>
              <a:ext cx="195930" cy="146311"/>
            </a:xfrm>
            <a:custGeom>
              <a:rect b="b" l="l" r="r" t="t"/>
              <a:pathLst>
                <a:path extrusionOk="0" h="4597" w="6156">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76"/>
            <p:cNvSpPr/>
            <p:nvPr/>
          </p:nvSpPr>
          <p:spPr>
            <a:xfrm>
              <a:off x="4215914" y="3415061"/>
              <a:ext cx="28072" cy="49301"/>
            </a:xfrm>
            <a:custGeom>
              <a:rect b="b" l="l" r="r" t="t"/>
              <a:pathLst>
                <a:path extrusionOk="0" h="1549" w="882">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76"/>
            <p:cNvSpPr/>
            <p:nvPr/>
          </p:nvSpPr>
          <p:spPr>
            <a:xfrm>
              <a:off x="3988156" y="3495935"/>
              <a:ext cx="353954" cy="203155"/>
            </a:xfrm>
            <a:custGeom>
              <a:rect b="b" l="l" r="r" t="t"/>
              <a:pathLst>
                <a:path extrusionOk="0" h="6383" w="11121">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2" name="Google Shape;10752;p76"/>
          <p:cNvGrpSpPr/>
          <p:nvPr/>
        </p:nvGrpSpPr>
        <p:grpSpPr>
          <a:xfrm>
            <a:off x="3541011" y="3193070"/>
            <a:ext cx="348257" cy="346188"/>
            <a:chOff x="3541011" y="3367320"/>
            <a:chExt cx="348257" cy="346188"/>
          </a:xfrm>
        </p:grpSpPr>
        <p:sp>
          <p:nvSpPr>
            <p:cNvPr id="10753" name="Google Shape;10753;p76"/>
            <p:cNvSpPr/>
            <p:nvPr/>
          </p:nvSpPr>
          <p:spPr>
            <a:xfrm>
              <a:off x="3541011" y="3367320"/>
              <a:ext cx="347906" cy="346188"/>
            </a:xfrm>
            <a:custGeom>
              <a:rect b="b" l="l" r="r" t="t"/>
              <a:pathLst>
                <a:path extrusionOk="0" h="10877" w="10931">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76"/>
            <p:cNvSpPr/>
            <p:nvPr/>
          </p:nvSpPr>
          <p:spPr>
            <a:xfrm>
              <a:off x="3658105" y="3389599"/>
              <a:ext cx="208820" cy="199431"/>
            </a:xfrm>
            <a:custGeom>
              <a:rect b="b" l="l" r="r" t="t"/>
              <a:pathLst>
                <a:path extrusionOk="0" h="6266" w="6561">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76"/>
            <p:cNvSpPr/>
            <p:nvPr/>
          </p:nvSpPr>
          <p:spPr>
            <a:xfrm>
              <a:off x="3720614" y="3426805"/>
              <a:ext cx="95164" cy="116011"/>
            </a:xfrm>
            <a:custGeom>
              <a:rect b="b" l="l" r="r" t="t"/>
              <a:pathLst>
                <a:path extrusionOk="0" h="3645" w="299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76"/>
            <p:cNvSpPr/>
            <p:nvPr/>
          </p:nvSpPr>
          <p:spPr>
            <a:xfrm>
              <a:off x="3773671" y="3496030"/>
              <a:ext cx="115597" cy="114993"/>
            </a:xfrm>
            <a:custGeom>
              <a:rect b="b" l="l" r="r" t="t"/>
              <a:pathLst>
                <a:path extrusionOk="0" h="3613" w="3632">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7" name="Google Shape;10757;p76"/>
          <p:cNvGrpSpPr/>
          <p:nvPr/>
        </p:nvGrpSpPr>
        <p:grpSpPr>
          <a:xfrm>
            <a:off x="850092" y="3178684"/>
            <a:ext cx="369517" cy="375660"/>
            <a:chOff x="850092" y="3352934"/>
            <a:chExt cx="369517" cy="375660"/>
          </a:xfrm>
        </p:grpSpPr>
        <p:sp>
          <p:nvSpPr>
            <p:cNvPr id="10758" name="Google Shape;10758;p76"/>
            <p:cNvSpPr/>
            <p:nvPr/>
          </p:nvSpPr>
          <p:spPr>
            <a:xfrm>
              <a:off x="969859" y="3475692"/>
              <a:ext cx="53088" cy="53088"/>
            </a:xfrm>
            <a:custGeom>
              <a:rect b="b" l="l" r="r" t="t"/>
              <a:pathLst>
                <a:path extrusionOk="0" h="1668" w="1668">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76"/>
            <p:cNvSpPr/>
            <p:nvPr/>
          </p:nvSpPr>
          <p:spPr>
            <a:xfrm>
              <a:off x="1046786" y="3552237"/>
              <a:ext cx="53088" cy="53088"/>
            </a:xfrm>
            <a:custGeom>
              <a:rect b="b" l="l" r="r" t="t"/>
              <a:pathLst>
                <a:path extrusionOk="0" h="1668" w="1668">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76"/>
            <p:cNvSpPr/>
            <p:nvPr/>
          </p:nvSpPr>
          <p:spPr>
            <a:xfrm>
              <a:off x="984245" y="3485272"/>
              <a:ext cx="106527" cy="104999"/>
            </a:xfrm>
            <a:custGeom>
              <a:rect b="b" l="l" r="r" t="t"/>
              <a:pathLst>
                <a:path extrusionOk="0" h="3299" w="3347">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76"/>
            <p:cNvSpPr/>
            <p:nvPr/>
          </p:nvSpPr>
          <p:spPr>
            <a:xfrm>
              <a:off x="922850" y="3428715"/>
              <a:ext cx="223620" cy="223620"/>
            </a:xfrm>
            <a:custGeom>
              <a:rect b="b" l="l" r="r" t="t"/>
              <a:pathLst>
                <a:path extrusionOk="0" h="7026" w="7026">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76"/>
            <p:cNvSpPr/>
            <p:nvPr/>
          </p:nvSpPr>
          <p:spPr>
            <a:xfrm>
              <a:off x="850092" y="3352934"/>
              <a:ext cx="369517" cy="375660"/>
            </a:xfrm>
            <a:custGeom>
              <a:rect b="b" l="l" r="r" t="t"/>
              <a:pathLst>
                <a:path extrusionOk="0" h="11803" w="1161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3" name="Google Shape;10763;p76"/>
          <p:cNvGrpSpPr/>
          <p:nvPr/>
        </p:nvGrpSpPr>
        <p:grpSpPr>
          <a:xfrm>
            <a:off x="1314678" y="3183967"/>
            <a:ext cx="334666" cy="365348"/>
            <a:chOff x="1314678" y="3358217"/>
            <a:chExt cx="334666" cy="365348"/>
          </a:xfrm>
        </p:grpSpPr>
        <p:sp>
          <p:nvSpPr>
            <p:cNvPr id="10764" name="Google Shape;10764;p76"/>
            <p:cNvSpPr/>
            <p:nvPr/>
          </p:nvSpPr>
          <p:spPr>
            <a:xfrm>
              <a:off x="1316588" y="3358217"/>
              <a:ext cx="332757" cy="365348"/>
            </a:xfrm>
            <a:custGeom>
              <a:rect b="b" l="l" r="r" t="t"/>
              <a:pathLst>
                <a:path extrusionOk="0" h="11479" w="10455">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76"/>
            <p:cNvSpPr/>
            <p:nvPr/>
          </p:nvSpPr>
          <p:spPr>
            <a:xfrm>
              <a:off x="1314678" y="3358981"/>
              <a:ext cx="79632" cy="254684"/>
            </a:xfrm>
            <a:custGeom>
              <a:rect b="b" l="l" r="r" t="t"/>
              <a:pathLst>
                <a:path extrusionOk="0" h="8002" w="2502">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76"/>
            <p:cNvSpPr/>
            <p:nvPr/>
          </p:nvSpPr>
          <p:spPr>
            <a:xfrm>
              <a:off x="1411688" y="3629546"/>
              <a:ext cx="139118" cy="10662"/>
            </a:xfrm>
            <a:custGeom>
              <a:rect b="b" l="l" r="r" t="t"/>
              <a:pathLst>
                <a:path extrusionOk="0" h="335" w="4371">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76"/>
            <p:cNvSpPr/>
            <p:nvPr/>
          </p:nvSpPr>
          <p:spPr>
            <a:xfrm>
              <a:off x="1412070" y="3652303"/>
              <a:ext cx="139118" cy="10630"/>
            </a:xfrm>
            <a:custGeom>
              <a:rect b="b" l="l" r="r" t="t"/>
              <a:pathLst>
                <a:path extrusionOk="0" h="334" w="4371">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76"/>
            <p:cNvSpPr/>
            <p:nvPr/>
          </p:nvSpPr>
          <p:spPr>
            <a:xfrm>
              <a:off x="1432153" y="3417352"/>
              <a:ext cx="83802" cy="191379"/>
            </a:xfrm>
            <a:custGeom>
              <a:rect b="b" l="l" r="r" t="t"/>
              <a:pathLst>
                <a:path extrusionOk="0" h="6013" w="2633">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9" name="Google Shape;10769;p76"/>
          <p:cNvGrpSpPr/>
          <p:nvPr/>
        </p:nvGrpSpPr>
        <p:grpSpPr>
          <a:xfrm>
            <a:off x="1748582" y="3198385"/>
            <a:ext cx="359269" cy="335780"/>
            <a:chOff x="1748582" y="3372635"/>
            <a:chExt cx="359269" cy="335780"/>
          </a:xfrm>
        </p:grpSpPr>
        <p:sp>
          <p:nvSpPr>
            <p:cNvPr id="10770" name="Google Shape;10770;p76"/>
            <p:cNvSpPr/>
            <p:nvPr/>
          </p:nvSpPr>
          <p:spPr>
            <a:xfrm>
              <a:off x="2080161" y="3535210"/>
              <a:ext cx="27690" cy="10630"/>
            </a:xfrm>
            <a:custGeom>
              <a:rect b="b" l="l" r="r" t="t"/>
              <a:pathLst>
                <a:path extrusionOk="0" h="334" w="87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71" name="Google Shape;10771;p76"/>
            <p:cNvGrpSpPr/>
            <p:nvPr/>
          </p:nvGrpSpPr>
          <p:grpSpPr>
            <a:xfrm>
              <a:off x="1748582" y="3372635"/>
              <a:ext cx="333520" cy="335780"/>
              <a:chOff x="1748582" y="3372635"/>
              <a:chExt cx="333520" cy="335780"/>
            </a:xfrm>
          </p:grpSpPr>
          <p:sp>
            <p:nvSpPr>
              <p:cNvPr id="10772" name="Google Shape;10772;p76"/>
              <p:cNvSpPr/>
              <p:nvPr/>
            </p:nvSpPr>
            <p:spPr>
              <a:xfrm>
                <a:off x="1748582" y="3372635"/>
                <a:ext cx="308504" cy="335780"/>
              </a:xfrm>
              <a:custGeom>
                <a:rect b="b" l="l" r="r" t="t"/>
                <a:pathLst>
                  <a:path extrusionOk="0" h="10550" w="9693">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76"/>
              <p:cNvSpPr/>
              <p:nvPr/>
            </p:nvSpPr>
            <p:spPr>
              <a:xfrm>
                <a:off x="2057054" y="3472000"/>
                <a:ext cx="25048" cy="22311"/>
              </a:xfrm>
              <a:custGeom>
                <a:rect b="b" l="l" r="r" t="t"/>
                <a:pathLst>
                  <a:path extrusionOk="0" h="701" w="787">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76"/>
              <p:cNvSpPr/>
              <p:nvPr/>
            </p:nvSpPr>
            <p:spPr>
              <a:xfrm>
                <a:off x="2058550" y="3586834"/>
                <a:ext cx="23552" cy="22629"/>
              </a:xfrm>
              <a:custGeom>
                <a:rect b="b" l="l" r="r" t="t"/>
                <a:pathLst>
                  <a:path extrusionOk="0" h="711" w="74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775" name="Google Shape;10775;p76"/>
          <p:cNvGrpSpPr/>
          <p:nvPr/>
        </p:nvGrpSpPr>
        <p:grpSpPr>
          <a:xfrm>
            <a:off x="2640993" y="3183585"/>
            <a:ext cx="365348" cy="364966"/>
            <a:chOff x="2640993" y="3357835"/>
            <a:chExt cx="365348" cy="364966"/>
          </a:xfrm>
        </p:grpSpPr>
        <p:sp>
          <p:nvSpPr>
            <p:cNvPr id="10776" name="Google Shape;10776;p76"/>
            <p:cNvSpPr/>
            <p:nvPr/>
          </p:nvSpPr>
          <p:spPr>
            <a:xfrm>
              <a:off x="2640993" y="3455227"/>
              <a:ext cx="365348" cy="267574"/>
            </a:xfrm>
            <a:custGeom>
              <a:rect b="b" l="l" r="r" t="t"/>
              <a:pathLst>
                <a:path extrusionOk="0" h="8407" w="11479">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76"/>
            <p:cNvSpPr/>
            <p:nvPr/>
          </p:nvSpPr>
          <p:spPr>
            <a:xfrm>
              <a:off x="2724763" y="3357835"/>
              <a:ext cx="280050" cy="136476"/>
            </a:xfrm>
            <a:custGeom>
              <a:rect b="b" l="l" r="r" t="t"/>
              <a:pathLst>
                <a:path extrusionOk="0" h="4288" w="8799">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76"/>
            <p:cNvSpPr/>
            <p:nvPr/>
          </p:nvSpPr>
          <p:spPr>
            <a:xfrm>
              <a:off x="2771359" y="3655327"/>
              <a:ext cx="10280" cy="21611"/>
            </a:xfrm>
            <a:custGeom>
              <a:rect b="b" l="l" r="r" t="t"/>
              <a:pathLst>
                <a:path extrusionOk="0" h="679" w="323">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76"/>
            <p:cNvSpPr/>
            <p:nvPr/>
          </p:nvSpPr>
          <p:spPr>
            <a:xfrm>
              <a:off x="2794084" y="3655327"/>
              <a:ext cx="10280" cy="21611"/>
            </a:xfrm>
            <a:custGeom>
              <a:rect b="b" l="l" r="r" t="t"/>
              <a:pathLst>
                <a:path extrusionOk="0" h="679" w="323">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76"/>
            <p:cNvSpPr/>
            <p:nvPr/>
          </p:nvSpPr>
          <p:spPr>
            <a:xfrm>
              <a:off x="2816840"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76"/>
            <p:cNvSpPr/>
            <p:nvPr/>
          </p:nvSpPr>
          <p:spPr>
            <a:xfrm>
              <a:off x="2839947" y="3655327"/>
              <a:ext cx="10630" cy="21611"/>
            </a:xfrm>
            <a:custGeom>
              <a:rect b="b" l="l" r="r" t="t"/>
              <a:pathLst>
                <a:path extrusionOk="0" h="679" w="334">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76"/>
            <p:cNvSpPr/>
            <p:nvPr/>
          </p:nvSpPr>
          <p:spPr>
            <a:xfrm>
              <a:off x="2862672" y="3655327"/>
              <a:ext cx="10662" cy="21611"/>
            </a:xfrm>
            <a:custGeom>
              <a:rect b="b" l="l" r="r" t="t"/>
              <a:pathLst>
                <a:path extrusionOk="0" h="679" w="335">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76"/>
            <p:cNvSpPr/>
            <p:nvPr/>
          </p:nvSpPr>
          <p:spPr>
            <a:xfrm>
              <a:off x="2885429"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76"/>
            <p:cNvSpPr/>
            <p:nvPr/>
          </p:nvSpPr>
          <p:spPr>
            <a:xfrm>
              <a:off x="2908535" y="3655327"/>
              <a:ext cx="10630" cy="21611"/>
            </a:xfrm>
            <a:custGeom>
              <a:rect b="b" l="l" r="r" t="t"/>
              <a:pathLst>
                <a:path extrusionOk="0" h="679" w="334">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76"/>
            <p:cNvSpPr/>
            <p:nvPr/>
          </p:nvSpPr>
          <p:spPr>
            <a:xfrm>
              <a:off x="2931292" y="3655327"/>
              <a:ext cx="10630" cy="21611"/>
            </a:xfrm>
            <a:custGeom>
              <a:rect b="b" l="l" r="r" t="t"/>
              <a:pathLst>
                <a:path extrusionOk="0" h="679" w="334">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6" name="Google Shape;10786;p76"/>
          <p:cNvGrpSpPr/>
          <p:nvPr/>
        </p:nvGrpSpPr>
        <p:grpSpPr>
          <a:xfrm>
            <a:off x="4886264" y="3191924"/>
            <a:ext cx="350548" cy="350198"/>
            <a:chOff x="4886264" y="3366174"/>
            <a:chExt cx="350548" cy="350198"/>
          </a:xfrm>
        </p:grpSpPr>
        <p:sp>
          <p:nvSpPr>
            <p:cNvPr id="10787" name="Google Shape;10787;p76"/>
            <p:cNvSpPr/>
            <p:nvPr/>
          </p:nvSpPr>
          <p:spPr>
            <a:xfrm>
              <a:off x="4946132" y="3426614"/>
              <a:ext cx="230431" cy="289758"/>
            </a:xfrm>
            <a:custGeom>
              <a:rect b="b" l="l" r="r" t="t"/>
              <a:pathLst>
                <a:path extrusionOk="0" h="9104" w="724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76"/>
            <p:cNvSpPr/>
            <p:nvPr/>
          </p:nvSpPr>
          <p:spPr>
            <a:xfrm>
              <a:off x="4886264" y="3536706"/>
              <a:ext cx="48919" cy="10662"/>
            </a:xfrm>
            <a:custGeom>
              <a:rect b="b" l="l" r="r" t="t"/>
              <a:pathLst>
                <a:path extrusionOk="0" h="335" w="1537">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76"/>
            <p:cNvSpPr/>
            <p:nvPr/>
          </p:nvSpPr>
          <p:spPr>
            <a:xfrm>
              <a:off x="5187894" y="3536706"/>
              <a:ext cx="48919" cy="10662"/>
            </a:xfrm>
            <a:custGeom>
              <a:rect b="b" l="l" r="r" t="t"/>
              <a:pathLst>
                <a:path extrusionOk="0" h="335" w="1537">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76"/>
            <p:cNvSpPr/>
            <p:nvPr/>
          </p:nvSpPr>
          <p:spPr>
            <a:xfrm>
              <a:off x="5056414" y="3366174"/>
              <a:ext cx="10248" cy="48919"/>
            </a:xfrm>
            <a:custGeom>
              <a:rect b="b" l="l" r="r" t="t"/>
              <a:pathLst>
                <a:path extrusionOk="0" h="1537" w="322">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76"/>
            <p:cNvSpPr/>
            <p:nvPr/>
          </p:nvSpPr>
          <p:spPr>
            <a:xfrm>
              <a:off x="4978723" y="3650744"/>
              <a:ext cx="22757" cy="29249"/>
            </a:xfrm>
            <a:custGeom>
              <a:rect b="b" l="l" r="r" t="t"/>
              <a:pathLst>
                <a:path extrusionOk="0" h="919" w="715">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76"/>
            <p:cNvSpPr/>
            <p:nvPr/>
          </p:nvSpPr>
          <p:spPr>
            <a:xfrm>
              <a:off x="5121597" y="3403380"/>
              <a:ext cx="22757" cy="29154"/>
            </a:xfrm>
            <a:custGeom>
              <a:rect b="b" l="l" r="r" t="t"/>
              <a:pathLst>
                <a:path extrusionOk="0" h="916" w="715">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76"/>
            <p:cNvSpPr/>
            <p:nvPr/>
          </p:nvSpPr>
          <p:spPr>
            <a:xfrm>
              <a:off x="4922643" y="3459842"/>
              <a:ext cx="31095" cy="21197"/>
            </a:xfrm>
            <a:custGeom>
              <a:rect b="b" l="l" r="r" t="t"/>
              <a:pathLst>
                <a:path extrusionOk="0" h="666" w="977">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76"/>
            <p:cNvSpPr/>
            <p:nvPr/>
          </p:nvSpPr>
          <p:spPr>
            <a:xfrm>
              <a:off x="5169720" y="3602334"/>
              <a:ext cx="30714" cy="21197"/>
            </a:xfrm>
            <a:custGeom>
              <a:rect b="b" l="l" r="r" t="t"/>
              <a:pathLst>
                <a:path extrusionOk="0" h="666" w="965">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76"/>
            <p:cNvSpPr/>
            <p:nvPr/>
          </p:nvSpPr>
          <p:spPr>
            <a:xfrm>
              <a:off x="5121597" y="3650744"/>
              <a:ext cx="22757" cy="29249"/>
            </a:xfrm>
            <a:custGeom>
              <a:rect b="b" l="l" r="r" t="t"/>
              <a:pathLst>
                <a:path extrusionOk="0" h="919" w="715">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76"/>
            <p:cNvSpPr/>
            <p:nvPr/>
          </p:nvSpPr>
          <p:spPr>
            <a:xfrm>
              <a:off x="4978723" y="3403380"/>
              <a:ext cx="22757" cy="29154"/>
            </a:xfrm>
            <a:custGeom>
              <a:rect b="b" l="l" r="r" t="t"/>
              <a:pathLst>
                <a:path extrusionOk="0" h="916" w="715">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76"/>
            <p:cNvSpPr/>
            <p:nvPr/>
          </p:nvSpPr>
          <p:spPr>
            <a:xfrm>
              <a:off x="5169720" y="3459842"/>
              <a:ext cx="30714" cy="21197"/>
            </a:xfrm>
            <a:custGeom>
              <a:rect b="b" l="l" r="r" t="t"/>
              <a:pathLst>
                <a:path extrusionOk="0" h="666" w="965">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76"/>
            <p:cNvSpPr/>
            <p:nvPr/>
          </p:nvSpPr>
          <p:spPr>
            <a:xfrm>
              <a:off x="4922643" y="3602334"/>
              <a:ext cx="31095" cy="21197"/>
            </a:xfrm>
            <a:custGeom>
              <a:rect b="b" l="l" r="r" t="t"/>
              <a:pathLst>
                <a:path extrusionOk="0" h="666" w="977">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76"/>
            <p:cNvSpPr/>
            <p:nvPr/>
          </p:nvSpPr>
          <p:spPr>
            <a:xfrm>
              <a:off x="5077993" y="3451758"/>
              <a:ext cx="70912" cy="62637"/>
            </a:xfrm>
            <a:custGeom>
              <a:rect b="b" l="l" r="r" t="t"/>
              <a:pathLst>
                <a:path extrusionOk="0" h="1968" w="2228">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0" name="Google Shape;10800;p76"/>
          <p:cNvGrpSpPr/>
          <p:nvPr/>
        </p:nvGrpSpPr>
        <p:grpSpPr>
          <a:xfrm>
            <a:off x="5331913" y="3239697"/>
            <a:ext cx="347143" cy="254684"/>
            <a:chOff x="5331913" y="3413947"/>
            <a:chExt cx="347143" cy="254684"/>
          </a:xfrm>
        </p:grpSpPr>
        <p:sp>
          <p:nvSpPr>
            <p:cNvPr id="10801" name="Google Shape;10801;p76"/>
            <p:cNvSpPr/>
            <p:nvPr/>
          </p:nvSpPr>
          <p:spPr>
            <a:xfrm>
              <a:off x="5597163" y="3523083"/>
              <a:ext cx="43222" cy="15564"/>
            </a:xfrm>
            <a:custGeom>
              <a:rect b="b" l="l" r="r" t="t"/>
              <a:pathLst>
                <a:path extrusionOk="0" h="489" w="1358">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76"/>
            <p:cNvSpPr/>
            <p:nvPr/>
          </p:nvSpPr>
          <p:spPr>
            <a:xfrm>
              <a:off x="5331913" y="3413947"/>
              <a:ext cx="347143" cy="253538"/>
            </a:xfrm>
            <a:custGeom>
              <a:rect b="b" l="l" r="r" t="t"/>
              <a:pathLst>
                <a:path extrusionOk="0" h="7966" w="10907">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76"/>
            <p:cNvSpPr/>
            <p:nvPr/>
          </p:nvSpPr>
          <p:spPr>
            <a:xfrm>
              <a:off x="5645669" y="3625759"/>
              <a:ext cx="10248" cy="42872"/>
            </a:xfrm>
            <a:custGeom>
              <a:rect b="b" l="l" r="r" t="t"/>
              <a:pathLst>
                <a:path extrusionOk="0" h="1347" w="322">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76"/>
            <p:cNvSpPr/>
            <p:nvPr/>
          </p:nvSpPr>
          <p:spPr>
            <a:xfrm>
              <a:off x="5462247" y="3461115"/>
              <a:ext cx="86825" cy="29759"/>
            </a:xfrm>
            <a:custGeom>
              <a:rect b="b" l="l" r="r" t="t"/>
              <a:pathLst>
                <a:path extrusionOk="0" h="935" w="2728">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76"/>
            <p:cNvSpPr/>
            <p:nvPr/>
          </p:nvSpPr>
          <p:spPr>
            <a:xfrm>
              <a:off x="5441050" y="3636389"/>
              <a:ext cx="10248" cy="32241"/>
            </a:xfrm>
            <a:custGeom>
              <a:rect b="b" l="l" r="r" t="t"/>
              <a:pathLst>
                <a:path extrusionOk="0" h="1013" w="322">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76"/>
            <p:cNvSpPr/>
            <p:nvPr/>
          </p:nvSpPr>
          <p:spPr>
            <a:xfrm>
              <a:off x="5559257" y="3636389"/>
              <a:ext cx="10662" cy="32241"/>
            </a:xfrm>
            <a:custGeom>
              <a:rect b="b" l="l" r="r" t="t"/>
              <a:pathLst>
                <a:path extrusionOk="0" h="1013" w="335">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7" name="Google Shape;10807;p76"/>
          <p:cNvGrpSpPr/>
          <p:nvPr/>
        </p:nvGrpSpPr>
        <p:grpSpPr>
          <a:xfrm>
            <a:off x="5776798" y="3235528"/>
            <a:ext cx="346379" cy="264518"/>
            <a:chOff x="5776798" y="3409778"/>
            <a:chExt cx="346379" cy="264518"/>
          </a:xfrm>
        </p:grpSpPr>
        <p:sp>
          <p:nvSpPr>
            <p:cNvPr id="10808" name="Google Shape;10808;p76"/>
            <p:cNvSpPr/>
            <p:nvPr/>
          </p:nvSpPr>
          <p:spPr>
            <a:xfrm>
              <a:off x="5890104" y="3642055"/>
              <a:ext cx="10248" cy="32241"/>
            </a:xfrm>
            <a:custGeom>
              <a:rect b="b" l="l" r="r" t="t"/>
              <a:pathLst>
                <a:path extrusionOk="0" h="1013" w="322">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76"/>
            <p:cNvSpPr/>
            <p:nvPr/>
          </p:nvSpPr>
          <p:spPr>
            <a:xfrm>
              <a:off x="5998094" y="3642055"/>
              <a:ext cx="10248" cy="32241"/>
            </a:xfrm>
            <a:custGeom>
              <a:rect b="b" l="l" r="r" t="t"/>
              <a:pathLst>
                <a:path extrusionOk="0" h="1013" w="322">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76"/>
            <p:cNvSpPr/>
            <p:nvPr/>
          </p:nvSpPr>
          <p:spPr>
            <a:xfrm>
              <a:off x="5814673" y="3528367"/>
              <a:ext cx="43222" cy="15564"/>
            </a:xfrm>
            <a:custGeom>
              <a:rect b="b" l="l" r="r" t="t"/>
              <a:pathLst>
                <a:path extrusionOk="0" h="489" w="1358">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76"/>
            <p:cNvSpPr/>
            <p:nvPr/>
          </p:nvSpPr>
          <p:spPr>
            <a:xfrm>
              <a:off x="5797995" y="3631074"/>
              <a:ext cx="10662" cy="42458"/>
            </a:xfrm>
            <a:custGeom>
              <a:rect b="b" l="l" r="r" t="t"/>
              <a:pathLst>
                <a:path extrusionOk="0" h="1334" w="335">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76"/>
            <p:cNvSpPr/>
            <p:nvPr/>
          </p:nvSpPr>
          <p:spPr>
            <a:xfrm>
              <a:off x="5776798" y="3409778"/>
              <a:ext cx="346379" cy="264136"/>
            </a:xfrm>
            <a:custGeom>
              <a:rect b="b" l="l" r="r" t="t"/>
              <a:pathLst>
                <a:path extrusionOk="0" h="8299" w="10883">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76"/>
            <p:cNvSpPr/>
            <p:nvPr/>
          </p:nvSpPr>
          <p:spPr>
            <a:xfrm>
              <a:off x="6089408" y="3637503"/>
              <a:ext cx="10662" cy="36029"/>
            </a:xfrm>
            <a:custGeom>
              <a:rect b="b" l="l" r="r" t="t"/>
              <a:pathLst>
                <a:path extrusionOk="0" h="1132" w="335">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4" name="Google Shape;10814;p76"/>
          <p:cNvGrpSpPr/>
          <p:nvPr/>
        </p:nvGrpSpPr>
        <p:grpSpPr>
          <a:xfrm>
            <a:off x="7108015" y="3222255"/>
            <a:ext cx="344883" cy="290299"/>
            <a:chOff x="7108015" y="3396505"/>
            <a:chExt cx="344883" cy="290299"/>
          </a:xfrm>
        </p:grpSpPr>
        <p:sp>
          <p:nvSpPr>
            <p:cNvPr id="10815" name="Google Shape;10815;p76"/>
            <p:cNvSpPr/>
            <p:nvPr/>
          </p:nvSpPr>
          <p:spPr>
            <a:xfrm>
              <a:off x="7108015" y="3396505"/>
              <a:ext cx="344883" cy="290299"/>
            </a:xfrm>
            <a:custGeom>
              <a:rect b="b" l="l" r="r" t="t"/>
              <a:pathLst>
                <a:path extrusionOk="0" h="9121" w="10836">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76"/>
            <p:cNvSpPr/>
            <p:nvPr/>
          </p:nvSpPr>
          <p:spPr>
            <a:xfrm>
              <a:off x="7211104" y="3487819"/>
              <a:ext cx="139468" cy="139500"/>
            </a:xfrm>
            <a:custGeom>
              <a:rect b="b" l="l" r="r" t="t"/>
              <a:pathLst>
                <a:path extrusionOk="0" h="4383" w="4382">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76"/>
            <p:cNvSpPr/>
            <p:nvPr/>
          </p:nvSpPr>
          <p:spPr>
            <a:xfrm>
              <a:off x="7180009" y="3466271"/>
              <a:ext cx="159201" cy="149685"/>
            </a:xfrm>
            <a:custGeom>
              <a:rect b="b" l="l" r="r" t="t"/>
              <a:pathLst>
                <a:path extrusionOk="0" h="4703" w="5002">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76"/>
            <p:cNvSpPr/>
            <p:nvPr/>
          </p:nvSpPr>
          <p:spPr>
            <a:xfrm>
              <a:off x="7222085" y="3499690"/>
              <a:ext cx="158819" cy="148825"/>
            </a:xfrm>
            <a:custGeom>
              <a:rect b="b" l="l" r="r" t="t"/>
              <a:pathLst>
                <a:path extrusionOk="0" h="4676" w="499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9" name="Google Shape;10819;p76"/>
          <p:cNvGrpSpPr/>
          <p:nvPr/>
        </p:nvGrpSpPr>
        <p:grpSpPr>
          <a:xfrm>
            <a:off x="7551754" y="3216558"/>
            <a:ext cx="344883" cy="301311"/>
            <a:chOff x="7551754" y="3390808"/>
            <a:chExt cx="344883" cy="301311"/>
          </a:xfrm>
        </p:grpSpPr>
        <p:sp>
          <p:nvSpPr>
            <p:cNvPr id="10820" name="Google Shape;10820;p76"/>
            <p:cNvSpPr/>
            <p:nvPr/>
          </p:nvSpPr>
          <p:spPr>
            <a:xfrm>
              <a:off x="7551754" y="3390808"/>
              <a:ext cx="344883" cy="301311"/>
            </a:xfrm>
            <a:custGeom>
              <a:rect b="b" l="l" r="r" t="t"/>
              <a:pathLst>
                <a:path extrusionOk="0" h="9467" w="10836">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76"/>
            <p:cNvSpPr/>
            <p:nvPr/>
          </p:nvSpPr>
          <p:spPr>
            <a:xfrm>
              <a:off x="7584345" y="3509811"/>
              <a:ext cx="117889" cy="150098"/>
            </a:xfrm>
            <a:custGeom>
              <a:rect b="b" l="l" r="r" t="t"/>
              <a:pathLst>
                <a:path extrusionOk="0" h="4716" w="3704">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76"/>
            <p:cNvSpPr/>
            <p:nvPr/>
          </p:nvSpPr>
          <p:spPr>
            <a:xfrm>
              <a:off x="7724959" y="3509811"/>
              <a:ext cx="139468" cy="31859"/>
            </a:xfrm>
            <a:custGeom>
              <a:rect b="b" l="l" r="r" t="t"/>
              <a:pathLst>
                <a:path extrusionOk="0" h="1001" w="4382">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76"/>
            <p:cNvSpPr/>
            <p:nvPr/>
          </p:nvSpPr>
          <p:spPr>
            <a:xfrm>
              <a:off x="7724577" y="3553001"/>
              <a:ext cx="107259" cy="31477"/>
            </a:xfrm>
            <a:custGeom>
              <a:rect b="b" l="l" r="r" t="t"/>
              <a:pathLst>
                <a:path extrusionOk="0" h="989" w="337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76"/>
            <p:cNvSpPr/>
            <p:nvPr/>
          </p:nvSpPr>
          <p:spPr>
            <a:xfrm>
              <a:off x="7724577" y="3595841"/>
              <a:ext cx="64451" cy="10630"/>
            </a:xfrm>
            <a:custGeom>
              <a:rect b="b" l="l" r="r" t="t"/>
              <a:pathLst>
                <a:path extrusionOk="0" h="334" w="2025">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76"/>
            <p:cNvSpPr/>
            <p:nvPr/>
          </p:nvSpPr>
          <p:spPr>
            <a:xfrm>
              <a:off x="7799977" y="3595841"/>
              <a:ext cx="32241" cy="10630"/>
            </a:xfrm>
            <a:custGeom>
              <a:rect b="b" l="l" r="r" t="t"/>
              <a:pathLst>
                <a:path extrusionOk="0" h="334" w="1013">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76"/>
            <p:cNvSpPr/>
            <p:nvPr/>
          </p:nvSpPr>
          <p:spPr>
            <a:xfrm>
              <a:off x="7724577" y="3628051"/>
              <a:ext cx="21229" cy="10630"/>
            </a:xfrm>
            <a:custGeom>
              <a:rect b="b" l="l" r="r" t="t"/>
              <a:pathLst>
                <a:path extrusionOk="0" h="334" w="667">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76"/>
            <p:cNvSpPr/>
            <p:nvPr/>
          </p:nvSpPr>
          <p:spPr>
            <a:xfrm>
              <a:off x="7756787" y="3628051"/>
              <a:ext cx="53438" cy="10630"/>
            </a:xfrm>
            <a:custGeom>
              <a:rect b="b" l="l" r="r" t="t"/>
              <a:pathLst>
                <a:path extrusionOk="0" h="334" w="1679">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76"/>
            <p:cNvSpPr/>
            <p:nvPr/>
          </p:nvSpPr>
          <p:spPr>
            <a:xfrm>
              <a:off x="7724577" y="3650012"/>
              <a:ext cx="21229" cy="10280"/>
            </a:xfrm>
            <a:custGeom>
              <a:rect b="b" l="l" r="r" t="t"/>
              <a:pathLst>
                <a:path extrusionOk="0" h="323" w="667">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76"/>
            <p:cNvSpPr/>
            <p:nvPr/>
          </p:nvSpPr>
          <p:spPr>
            <a:xfrm>
              <a:off x="7756787" y="3650012"/>
              <a:ext cx="53438" cy="10280"/>
            </a:xfrm>
            <a:custGeom>
              <a:rect b="b" l="l" r="r" t="t"/>
              <a:pathLst>
                <a:path extrusionOk="0" h="323" w="1679">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76"/>
            <p:cNvSpPr/>
            <p:nvPr/>
          </p:nvSpPr>
          <p:spPr>
            <a:xfrm>
              <a:off x="7719262" y="3466621"/>
              <a:ext cx="10630" cy="10630"/>
            </a:xfrm>
            <a:custGeom>
              <a:rect b="b" l="l" r="r" t="t"/>
              <a:pathLst>
                <a:path extrusionOk="0" h="334" w="334">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1" name="Google Shape;10831;p76"/>
          <p:cNvGrpSpPr/>
          <p:nvPr/>
        </p:nvGrpSpPr>
        <p:grpSpPr>
          <a:xfrm>
            <a:off x="6707084" y="3213153"/>
            <a:ext cx="261145" cy="308504"/>
            <a:chOff x="6707084" y="3387403"/>
            <a:chExt cx="261145" cy="308504"/>
          </a:xfrm>
        </p:grpSpPr>
        <p:sp>
          <p:nvSpPr>
            <p:cNvPr id="10832" name="Google Shape;10832;p76"/>
            <p:cNvSpPr/>
            <p:nvPr/>
          </p:nvSpPr>
          <p:spPr>
            <a:xfrm>
              <a:off x="6726053" y="3542403"/>
              <a:ext cx="68238" cy="153504"/>
            </a:xfrm>
            <a:custGeom>
              <a:rect b="b" l="l" r="r" t="t"/>
              <a:pathLst>
                <a:path extrusionOk="0" h="4823" w="2144">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76"/>
            <p:cNvSpPr/>
            <p:nvPr/>
          </p:nvSpPr>
          <p:spPr>
            <a:xfrm>
              <a:off x="6803362" y="3542403"/>
              <a:ext cx="68238" cy="153504"/>
            </a:xfrm>
            <a:custGeom>
              <a:rect b="b" l="l" r="r" t="t"/>
              <a:pathLst>
                <a:path extrusionOk="0" h="4823" w="2144">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76"/>
            <p:cNvSpPr/>
            <p:nvPr/>
          </p:nvSpPr>
          <p:spPr>
            <a:xfrm>
              <a:off x="6880289" y="3542403"/>
              <a:ext cx="68620" cy="153504"/>
            </a:xfrm>
            <a:custGeom>
              <a:rect b="b" l="l" r="r" t="t"/>
              <a:pathLst>
                <a:path extrusionOk="0" h="4823" w="2156">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76"/>
            <p:cNvSpPr/>
            <p:nvPr/>
          </p:nvSpPr>
          <p:spPr>
            <a:xfrm>
              <a:off x="6707084" y="3387403"/>
              <a:ext cx="261145" cy="183072"/>
            </a:xfrm>
            <a:custGeom>
              <a:rect b="b" l="l" r="r" t="t"/>
              <a:pathLst>
                <a:path extrusionOk="0" h="5752" w="8205">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6" name="Google Shape;10836;p76"/>
          <p:cNvGrpSpPr/>
          <p:nvPr/>
        </p:nvGrpSpPr>
        <p:grpSpPr>
          <a:xfrm>
            <a:off x="848978" y="4123387"/>
            <a:ext cx="377824" cy="324418"/>
            <a:chOff x="848978" y="4297637"/>
            <a:chExt cx="377824" cy="324418"/>
          </a:xfrm>
        </p:grpSpPr>
        <p:sp>
          <p:nvSpPr>
            <p:cNvPr id="10837" name="Google Shape;10837;p76"/>
            <p:cNvSpPr/>
            <p:nvPr/>
          </p:nvSpPr>
          <p:spPr>
            <a:xfrm>
              <a:off x="848978" y="4297637"/>
              <a:ext cx="377824" cy="324418"/>
            </a:xfrm>
            <a:custGeom>
              <a:rect b="b" l="l" r="r" t="t"/>
              <a:pathLst>
                <a:path extrusionOk="0" h="10193" w="11871">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76"/>
            <p:cNvSpPr/>
            <p:nvPr/>
          </p:nvSpPr>
          <p:spPr>
            <a:xfrm>
              <a:off x="1002450" y="4457157"/>
              <a:ext cx="70116" cy="34533"/>
            </a:xfrm>
            <a:custGeom>
              <a:rect b="b" l="l" r="r" t="t"/>
              <a:pathLst>
                <a:path extrusionOk="0" h="1085" w="2203">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9" name="Google Shape;10839;p76"/>
          <p:cNvGrpSpPr/>
          <p:nvPr/>
        </p:nvGrpSpPr>
        <p:grpSpPr>
          <a:xfrm>
            <a:off x="1754279" y="4112343"/>
            <a:ext cx="351439" cy="345965"/>
            <a:chOff x="1754279" y="4286593"/>
            <a:chExt cx="351439" cy="345965"/>
          </a:xfrm>
        </p:grpSpPr>
        <p:sp>
          <p:nvSpPr>
            <p:cNvPr id="10840" name="Google Shape;10840;p76"/>
            <p:cNvSpPr/>
            <p:nvPr/>
          </p:nvSpPr>
          <p:spPr>
            <a:xfrm>
              <a:off x="1799379" y="4550857"/>
              <a:ext cx="28422" cy="27117"/>
            </a:xfrm>
            <a:custGeom>
              <a:rect b="b" l="l" r="r" t="t"/>
              <a:pathLst>
                <a:path extrusionOk="0" h="852" w="893">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76"/>
            <p:cNvSpPr/>
            <p:nvPr/>
          </p:nvSpPr>
          <p:spPr>
            <a:xfrm>
              <a:off x="1833084" y="4584594"/>
              <a:ext cx="27690" cy="27117"/>
            </a:xfrm>
            <a:custGeom>
              <a:rect b="b" l="l" r="r" t="t"/>
              <a:pathLst>
                <a:path extrusionOk="0" h="852" w="87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76"/>
            <p:cNvSpPr/>
            <p:nvPr/>
          </p:nvSpPr>
          <p:spPr>
            <a:xfrm>
              <a:off x="1816407" y="4567917"/>
              <a:ext cx="28072" cy="27117"/>
            </a:xfrm>
            <a:custGeom>
              <a:rect b="b" l="l" r="r" t="t"/>
              <a:pathLst>
                <a:path extrusionOk="0" h="852" w="882">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76"/>
            <p:cNvSpPr/>
            <p:nvPr/>
          </p:nvSpPr>
          <p:spPr>
            <a:xfrm>
              <a:off x="1754279" y="4286593"/>
              <a:ext cx="351439" cy="345965"/>
            </a:xfrm>
            <a:custGeom>
              <a:rect b="b" l="l" r="r" t="t"/>
              <a:pathLst>
                <a:path extrusionOk="0" h="10870" w="11042">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76"/>
            <p:cNvSpPr/>
            <p:nvPr/>
          </p:nvSpPr>
          <p:spPr>
            <a:xfrm>
              <a:off x="1951705" y="4367117"/>
              <a:ext cx="86062" cy="65437"/>
            </a:xfrm>
            <a:custGeom>
              <a:rect b="b" l="l" r="r" t="t"/>
              <a:pathLst>
                <a:path extrusionOk="0" h="2056" w="2704">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5" name="Google Shape;10845;p76"/>
          <p:cNvGrpSpPr/>
          <p:nvPr/>
        </p:nvGrpSpPr>
        <p:grpSpPr>
          <a:xfrm>
            <a:off x="3996113" y="4116926"/>
            <a:ext cx="336512" cy="335048"/>
            <a:chOff x="3996113" y="4291176"/>
            <a:chExt cx="336512" cy="335048"/>
          </a:xfrm>
        </p:grpSpPr>
        <p:sp>
          <p:nvSpPr>
            <p:cNvPr id="10846" name="Google Shape;10846;p76"/>
            <p:cNvSpPr/>
            <p:nvPr/>
          </p:nvSpPr>
          <p:spPr>
            <a:xfrm>
              <a:off x="4082143" y="4323386"/>
              <a:ext cx="111810" cy="219833"/>
            </a:xfrm>
            <a:custGeom>
              <a:rect b="b" l="l" r="r" t="t"/>
              <a:pathLst>
                <a:path extrusionOk="0" h="6907" w="3513">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76"/>
            <p:cNvSpPr/>
            <p:nvPr/>
          </p:nvSpPr>
          <p:spPr>
            <a:xfrm>
              <a:off x="4226894" y="4523485"/>
              <a:ext cx="52324" cy="51942"/>
            </a:xfrm>
            <a:custGeom>
              <a:rect b="b" l="l" r="r" t="t"/>
              <a:pathLst>
                <a:path extrusionOk="0" h="1632" w="1644">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76"/>
            <p:cNvSpPr/>
            <p:nvPr/>
          </p:nvSpPr>
          <p:spPr>
            <a:xfrm>
              <a:off x="3996113" y="4291176"/>
              <a:ext cx="336512" cy="335048"/>
            </a:xfrm>
            <a:custGeom>
              <a:rect b="b" l="l" r="r" t="t"/>
              <a:pathLst>
                <a:path extrusionOk="0" h="10527" w="10573">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49" name="Google Shape;10849;p76"/>
          <p:cNvSpPr/>
          <p:nvPr/>
        </p:nvSpPr>
        <p:spPr>
          <a:xfrm>
            <a:off x="1331737" y="4133127"/>
            <a:ext cx="304716" cy="304048"/>
          </a:xfrm>
          <a:custGeom>
            <a:rect b="b" l="l" r="r" t="t"/>
            <a:pathLst>
              <a:path extrusionOk="0" h="9553" w="9574">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50" name="Google Shape;10850;p76"/>
          <p:cNvGrpSpPr/>
          <p:nvPr/>
        </p:nvGrpSpPr>
        <p:grpSpPr>
          <a:xfrm>
            <a:off x="2179081" y="4111261"/>
            <a:ext cx="397525" cy="348670"/>
            <a:chOff x="2179081" y="4285511"/>
            <a:chExt cx="397525" cy="348670"/>
          </a:xfrm>
        </p:grpSpPr>
        <p:sp>
          <p:nvSpPr>
            <p:cNvPr id="10851" name="Google Shape;10851;p76"/>
            <p:cNvSpPr/>
            <p:nvPr/>
          </p:nvSpPr>
          <p:spPr>
            <a:xfrm>
              <a:off x="2262437" y="4354322"/>
              <a:ext cx="230813" cy="210507"/>
            </a:xfrm>
            <a:custGeom>
              <a:rect b="b" l="l" r="r" t="t"/>
              <a:pathLst>
                <a:path extrusionOk="0" h="6614" w="7252">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76"/>
            <p:cNvSpPr/>
            <p:nvPr/>
          </p:nvSpPr>
          <p:spPr>
            <a:xfrm>
              <a:off x="2179081" y="4285511"/>
              <a:ext cx="397525" cy="348670"/>
            </a:xfrm>
            <a:custGeom>
              <a:rect b="b" l="l" r="r" t="t"/>
              <a:pathLst>
                <a:path extrusionOk="0" h="10955" w="1249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3" name="Google Shape;10853;p76"/>
          <p:cNvGrpSpPr/>
          <p:nvPr/>
        </p:nvGrpSpPr>
        <p:grpSpPr>
          <a:xfrm>
            <a:off x="3584201" y="4120746"/>
            <a:ext cx="267574" cy="329415"/>
            <a:chOff x="3584201" y="4294996"/>
            <a:chExt cx="267574" cy="329415"/>
          </a:xfrm>
        </p:grpSpPr>
        <p:sp>
          <p:nvSpPr>
            <p:cNvPr id="10854" name="Google Shape;10854;p76"/>
            <p:cNvSpPr/>
            <p:nvPr/>
          </p:nvSpPr>
          <p:spPr>
            <a:xfrm>
              <a:off x="3584201" y="4294996"/>
              <a:ext cx="267574" cy="329415"/>
            </a:xfrm>
            <a:custGeom>
              <a:rect b="b" l="l" r="r" t="t"/>
              <a:pathLst>
                <a:path extrusionOk="0" h="10350" w="8407">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76"/>
            <p:cNvSpPr/>
            <p:nvPr/>
          </p:nvSpPr>
          <p:spPr>
            <a:xfrm>
              <a:off x="3604666" y="4315811"/>
              <a:ext cx="226644" cy="281610"/>
            </a:xfrm>
            <a:custGeom>
              <a:rect b="b" l="l" r="r" t="t"/>
              <a:pathLst>
                <a:path extrusionOk="0" h="8848" w="7121">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76"/>
            <p:cNvSpPr/>
            <p:nvPr/>
          </p:nvSpPr>
          <p:spPr>
            <a:xfrm>
              <a:off x="3645597" y="4362056"/>
              <a:ext cx="144019" cy="144019"/>
            </a:xfrm>
            <a:custGeom>
              <a:rect b="b" l="l" r="r" t="t"/>
              <a:pathLst>
                <a:path extrusionOk="0" h="4525" w="4525">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76"/>
            <p:cNvSpPr/>
            <p:nvPr/>
          </p:nvSpPr>
          <p:spPr>
            <a:xfrm>
              <a:off x="3692574" y="4377970"/>
              <a:ext cx="51561" cy="112574"/>
            </a:xfrm>
            <a:custGeom>
              <a:rect b="b" l="l" r="r" t="t"/>
              <a:pathLst>
                <a:path extrusionOk="0" h="3537" w="162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8" name="Google Shape;10858;p76"/>
          <p:cNvGrpSpPr/>
          <p:nvPr/>
        </p:nvGrpSpPr>
        <p:grpSpPr>
          <a:xfrm>
            <a:off x="3082855" y="4121478"/>
            <a:ext cx="375946" cy="327823"/>
            <a:chOff x="3082855" y="4295728"/>
            <a:chExt cx="375946" cy="327823"/>
          </a:xfrm>
        </p:grpSpPr>
        <p:sp>
          <p:nvSpPr>
            <p:cNvPr id="10859" name="Google Shape;10859;p76"/>
            <p:cNvSpPr/>
            <p:nvPr/>
          </p:nvSpPr>
          <p:spPr>
            <a:xfrm>
              <a:off x="3082855" y="4295728"/>
              <a:ext cx="375946" cy="327823"/>
            </a:xfrm>
            <a:custGeom>
              <a:rect b="b" l="l" r="r" t="t"/>
              <a:pathLst>
                <a:path extrusionOk="0" h="10300" w="11812">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76"/>
            <p:cNvSpPr/>
            <p:nvPr/>
          </p:nvSpPr>
          <p:spPr>
            <a:xfrm>
              <a:off x="3118852" y="4424947"/>
              <a:ext cx="128488" cy="163371"/>
            </a:xfrm>
            <a:custGeom>
              <a:rect b="b" l="l" r="r" t="t"/>
              <a:pathLst>
                <a:path extrusionOk="0" h="5133" w="4037">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76"/>
            <p:cNvSpPr/>
            <p:nvPr/>
          </p:nvSpPr>
          <p:spPr>
            <a:xfrm>
              <a:off x="3271178" y="4424947"/>
              <a:ext cx="152008" cy="34533"/>
            </a:xfrm>
            <a:custGeom>
              <a:rect b="b" l="l" r="r" t="t"/>
              <a:pathLst>
                <a:path extrusionOk="0" h="1085" w="4776">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76"/>
            <p:cNvSpPr/>
            <p:nvPr/>
          </p:nvSpPr>
          <p:spPr>
            <a:xfrm>
              <a:off x="3271560" y="4471957"/>
              <a:ext cx="116393" cy="34501"/>
            </a:xfrm>
            <a:custGeom>
              <a:rect b="b" l="l" r="r" t="t"/>
              <a:pathLst>
                <a:path extrusionOk="0" h="1084" w="3657">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76"/>
            <p:cNvSpPr/>
            <p:nvPr/>
          </p:nvSpPr>
          <p:spPr>
            <a:xfrm>
              <a:off x="3271178" y="4518552"/>
              <a:ext cx="70148" cy="11394"/>
            </a:xfrm>
            <a:custGeom>
              <a:rect b="b" l="l" r="r" t="t"/>
              <a:pathLst>
                <a:path extrusionOk="0" h="358" w="2204">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76"/>
            <p:cNvSpPr/>
            <p:nvPr/>
          </p:nvSpPr>
          <p:spPr>
            <a:xfrm>
              <a:off x="3353038" y="4518552"/>
              <a:ext cx="34915" cy="11394"/>
            </a:xfrm>
            <a:custGeom>
              <a:rect b="b" l="l" r="r" t="t"/>
              <a:pathLst>
                <a:path extrusionOk="0" h="358" w="1097">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76"/>
            <p:cNvSpPr/>
            <p:nvPr/>
          </p:nvSpPr>
          <p:spPr>
            <a:xfrm>
              <a:off x="3271178" y="4554167"/>
              <a:ext cx="23170" cy="11426"/>
            </a:xfrm>
            <a:custGeom>
              <a:rect b="b" l="l" r="r" t="t"/>
              <a:pathLst>
                <a:path extrusionOk="0" h="359" w="728">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76"/>
            <p:cNvSpPr/>
            <p:nvPr/>
          </p:nvSpPr>
          <p:spPr>
            <a:xfrm>
              <a:off x="3306443" y="4554167"/>
              <a:ext cx="58372" cy="11426"/>
            </a:xfrm>
            <a:custGeom>
              <a:rect b="b" l="l" r="r" t="t"/>
              <a:pathLst>
                <a:path extrusionOk="0" h="359" w="1834">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76"/>
            <p:cNvSpPr/>
            <p:nvPr/>
          </p:nvSpPr>
          <p:spPr>
            <a:xfrm>
              <a:off x="3271178" y="4577306"/>
              <a:ext cx="23170" cy="11394"/>
            </a:xfrm>
            <a:custGeom>
              <a:rect b="b" l="l" r="r" t="t"/>
              <a:pathLst>
                <a:path extrusionOk="0" h="358" w="728">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76"/>
            <p:cNvSpPr/>
            <p:nvPr/>
          </p:nvSpPr>
          <p:spPr>
            <a:xfrm>
              <a:off x="3306443" y="4577306"/>
              <a:ext cx="58372" cy="11394"/>
            </a:xfrm>
            <a:custGeom>
              <a:rect b="b" l="l" r="r" t="t"/>
              <a:pathLst>
                <a:path extrusionOk="0" h="358" w="1834">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76"/>
            <p:cNvSpPr/>
            <p:nvPr/>
          </p:nvSpPr>
          <p:spPr>
            <a:xfrm>
              <a:off x="3265513" y="4377970"/>
              <a:ext cx="11394" cy="11394"/>
            </a:xfrm>
            <a:custGeom>
              <a:rect b="b" l="l" r="r" t="t"/>
              <a:pathLst>
                <a:path extrusionOk="0" h="358" w="358">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0" name="Google Shape;10870;p76"/>
          <p:cNvGrpSpPr/>
          <p:nvPr/>
        </p:nvGrpSpPr>
        <p:grpSpPr>
          <a:xfrm>
            <a:off x="2749016" y="4116926"/>
            <a:ext cx="150831" cy="336926"/>
            <a:chOff x="2749016" y="4291176"/>
            <a:chExt cx="150831" cy="336926"/>
          </a:xfrm>
        </p:grpSpPr>
        <p:sp>
          <p:nvSpPr>
            <p:cNvPr id="10871" name="Google Shape;10871;p76"/>
            <p:cNvSpPr/>
            <p:nvPr/>
          </p:nvSpPr>
          <p:spPr>
            <a:xfrm>
              <a:off x="2799399" y="4307472"/>
              <a:ext cx="51942" cy="114865"/>
            </a:xfrm>
            <a:custGeom>
              <a:rect b="b" l="l" r="r" t="t"/>
              <a:pathLst>
                <a:path extrusionOk="0" h="3609" w="1632">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76"/>
            <p:cNvSpPr/>
            <p:nvPr/>
          </p:nvSpPr>
          <p:spPr>
            <a:xfrm>
              <a:off x="2750894" y="4291176"/>
              <a:ext cx="147075" cy="336926"/>
            </a:xfrm>
            <a:custGeom>
              <a:rect b="b" l="l" r="r" t="t"/>
              <a:pathLst>
                <a:path extrusionOk="0" h="10586" w="4621">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76"/>
            <p:cNvSpPr/>
            <p:nvPr/>
          </p:nvSpPr>
          <p:spPr>
            <a:xfrm>
              <a:off x="2749016" y="4443917"/>
              <a:ext cx="69734" cy="52706"/>
            </a:xfrm>
            <a:custGeom>
              <a:rect b="b" l="l" r="r" t="t"/>
              <a:pathLst>
                <a:path extrusionOk="0" h="1656" w="2191">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76"/>
            <p:cNvSpPr/>
            <p:nvPr/>
          </p:nvSpPr>
          <p:spPr>
            <a:xfrm>
              <a:off x="2829731" y="4443917"/>
              <a:ext cx="70116" cy="52706"/>
            </a:xfrm>
            <a:custGeom>
              <a:rect b="b" l="l" r="r" t="t"/>
              <a:pathLst>
                <a:path extrusionOk="0" h="1656" w="2203">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5" name="Google Shape;10875;p76"/>
          <p:cNvGrpSpPr/>
          <p:nvPr/>
        </p:nvGrpSpPr>
        <p:grpSpPr>
          <a:xfrm>
            <a:off x="7127716" y="4105182"/>
            <a:ext cx="248254" cy="361942"/>
            <a:chOff x="7127716" y="4279432"/>
            <a:chExt cx="248254" cy="361942"/>
          </a:xfrm>
        </p:grpSpPr>
        <p:sp>
          <p:nvSpPr>
            <p:cNvPr id="10876" name="Google Shape;10876;p76"/>
            <p:cNvSpPr/>
            <p:nvPr/>
          </p:nvSpPr>
          <p:spPr>
            <a:xfrm>
              <a:off x="7167500" y="4279432"/>
              <a:ext cx="169068" cy="226644"/>
            </a:xfrm>
            <a:custGeom>
              <a:rect b="b" l="l" r="r" t="t"/>
              <a:pathLst>
                <a:path extrusionOk="0" h="7121" w="5312">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76"/>
            <p:cNvSpPr/>
            <p:nvPr/>
          </p:nvSpPr>
          <p:spPr>
            <a:xfrm>
              <a:off x="7246719" y="4455279"/>
              <a:ext cx="10248" cy="50033"/>
            </a:xfrm>
            <a:custGeom>
              <a:rect b="b" l="l" r="r" t="t"/>
              <a:pathLst>
                <a:path extrusionOk="0" h="1572" w="322">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76"/>
            <p:cNvSpPr/>
            <p:nvPr/>
          </p:nvSpPr>
          <p:spPr>
            <a:xfrm>
              <a:off x="7195572" y="4466642"/>
              <a:ext cx="11012" cy="38670"/>
            </a:xfrm>
            <a:custGeom>
              <a:rect b="b" l="l" r="r" t="t"/>
              <a:pathLst>
                <a:path extrusionOk="0" h="1215" w="346">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76"/>
            <p:cNvSpPr/>
            <p:nvPr/>
          </p:nvSpPr>
          <p:spPr>
            <a:xfrm>
              <a:off x="7297866" y="4466642"/>
              <a:ext cx="10280" cy="38670"/>
            </a:xfrm>
            <a:custGeom>
              <a:rect b="b" l="l" r="r" t="t"/>
              <a:pathLst>
                <a:path extrusionOk="0" h="1215" w="323">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76"/>
            <p:cNvSpPr/>
            <p:nvPr/>
          </p:nvSpPr>
          <p:spPr>
            <a:xfrm>
              <a:off x="7235357" y="4608369"/>
              <a:ext cx="33005" cy="33005"/>
            </a:xfrm>
            <a:custGeom>
              <a:rect b="b" l="l" r="r" t="t"/>
              <a:pathLst>
                <a:path extrusionOk="0" h="1037" w="1037">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76"/>
            <p:cNvSpPr/>
            <p:nvPr/>
          </p:nvSpPr>
          <p:spPr>
            <a:xfrm>
              <a:off x="7127716" y="4608369"/>
              <a:ext cx="33387" cy="33005"/>
            </a:xfrm>
            <a:custGeom>
              <a:rect b="b" l="l" r="r" t="t"/>
              <a:pathLst>
                <a:path extrusionOk="0" h="1037" w="1049">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76"/>
            <p:cNvSpPr/>
            <p:nvPr/>
          </p:nvSpPr>
          <p:spPr>
            <a:xfrm>
              <a:off x="7342965" y="4608369"/>
              <a:ext cx="33005" cy="33005"/>
            </a:xfrm>
            <a:custGeom>
              <a:rect b="b" l="l" r="r" t="t"/>
              <a:pathLst>
                <a:path extrusionOk="0" h="1037" w="1037">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76"/>
            <p:cNvSpPr/>
            <p:nvPr/>
          </p:nvSpPr>
          <p:spPr>
            <a:xfrm>
              <a:off x="7159194" y="4517788"/>
              <a:ext cx="186064" cy="84916"/>
            </a:xfrm>
            <a:custGeom>
              <a:rect b="b" l="l" r="r" t="t"/>
              <a:pathLst>
                <a:path extrusionOk="0" h="2668" w="5846">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76"/>
            <p:cNvSpPr/>
            <p:nvPr/>
          </p:nvSpPr>
          <p:spPr>
            <a:xfrm>
              <a:off x="7217915" y="4321126"/>
              <a:ext cx="68238" cy="25812"/>
            </a:xfrm>
            <a:custGeom>
              <a:rect b="b" l="l" r="r" t="t"/>
              <a:pathLst>
                <a:path extrusionOk="0" h="811" w="2144">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5" name="Google Shape;10885;p76"/>
          <p:cNvGrpSpPr/>
          <p:nvPr/>
        </p:nvGrpSpPr>
        <p:grpSpPr>
          <a:xfrm>
            <a:off x="7565408" y="4105182"/>
            <a:ext cx="248255" cy="361942"/>
            <a:chOff x="7565408" y="4279432"/>
            <a:chExt cx="248255" cy="361942"/>
          </a:xfrm>
        </p:grpSpPr>
        <p:sp>
          <p:nvSpPr>
            <p:cNvPr id="10886" name="Google Shape;10886;p76"/>
            <p:cNvSpPr/>
            <p:nvPr/>
          </p:nvSpPr>
          <p:spPr>
            <a:xfrm>
              <a:off x="7610126" y="4279432"/>
              <a:ext cx="158055" cy="236892"/>
            </a:xfrm>
            <a:custGeom>
              <a:rect b="b" l="l" r="r" t="t"/>
              <a:pathLst>
                <a:path extrusionOk="0" h="7443" w="4966">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76"/>
            <p:cNvSpPr/>
            <p:nvPr/>
          </p:nvSpPr>
          <p:spPr>
            <a:xfrm>
              <a:off x="7684411" y="4478004"/>
              <a:ext cx="10248" cy="38702"/>
            </a:xfrm>
            <a:custGeom>
              <a:rect b="b" l="l" r="r" t="t"/>
              <a:pathLst>
                <a:path extrusionOk="0" h="1216" w="322">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76"/>
            <p:cNvSpPr/>
            <p:nvPr/>
          </p:nvSpPr>
          <p:spPr>
            <a:xfrm>
              <a:off x="7638929" y="4489366"/>
              <a:ext cx="10248" cy="27340"/>
            </a:xfrm>
            <a:custGeom>
              <a:rect b="b" l="l" r="r" t="t"/>
              <a:pathLst>
                <a:path extrusionOk="0" h="859" w="322">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76"/>
            <p:cNvSpPr/>
            <p:nvPr/>
          </p:nvSpPr>
          <p:spPr>
            <a:xfrm>
              <a:off x="7729479" y="4489366"/>
              <a:ext cx="10662" cy="27340"/>
            </a:xfrm>
            <a:custGeom>
              <a:rect b="b" l="l" r="r" t="t"/>
              <a:pathLst>
                <a:path extrusionOk="0" h="859" w="335">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76"/>
            <p:cNvSpPr/>
            <p:nvPr/>
          </p:nvSpPr>
          <p:spPr>
            <a:xfrm>
              <a:off x="7673017" y="4608369"/>
              <a:ext cx="33005" cy="33005"/>
            </a:xfrm>
            <a:custGeom>
              <a:rect b="b" l="l" r="r" t="t"/>
              <a:pathLst>
                <a:path extrusionOk="0" h="1037" w="1037">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76"/>
            <p:cNvSpPr/>
            <p:nvPr/>
          </p:nvSpPr>
          <p:spPr>
            <a:xfrm>
              <a:off x="7565408" y="4608369"/>
              <a:ext cx="33387" cy="33005"/>
            </a:xfrm>
            <a:custGeom>
              <a:rect b="b" l="l" r="r" t="t"/>
              <a:pathLst>
                <a:path extrusionOk="0" h="1037" w="1049">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76"/>
            <p:cNvSpPr/>
            <p:nvPr/>
          </p:nvSpPr>
          <p:spPr>
            <a:xfrm>
              <a:off x="7780657" y="4608369"/>
              <a:ext cx="33005" cy="33005"/>
            </a:xfrm>
            <a:custGeom>
              <a:rect b="b" l="l" r="r" t="t"/>
              <a:pathLst>
                <a:path extrusionOk="0" h="1037" w="1037">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76"/>
            <p:cNvSpPr/>
            <p:nvPr/>
          </p:nvSpPr>
          <p:spPr>
            <a:xfrm>
              <a:off x="7596090" y="4528801"/>
              <a:ext cx="186859" cy="73362"/>
            </a:xfrm>
            <a:custGeom>
              <a:rect b="b" l="l" r="r" t="t"/>
              <a:pathLst>
                <a:path extrusionOk="0" h="2305" w="5871">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4" name="Google Shape;10894;p76"/>
          <p:cNvGrpSpPr/>
          <p:nvPr/>
        </p:nvGrpSpPr>
        <p:grpSpPr>
          <a:xfrm>
            <a:off x="6264109" y="4105182"/>
            <a:ext cx="225498" cy="361560"/>
            <a:chOff x="6264109" y="4279432"/>
            <a:chExt cx="225498" cy="361560"/>
          </a:xfrm>
        </p:grpSpPr>
        <p:sp>
          <p:nvSpPr>
            <p:cNvPr id="10895" name="Google Shape;10895;p76"/>
            <p:cNvSpPr/>
            <p:nvPr/>
          </p:nvSpPr>
          <p:spPr>
            <a:xfrm>
              <a:off x="6264109" y="4279432"/>
              <a:ext cx="225498" cy="361560"/>
            </a:xfrm>
            <a:custGeom>
              <a:rect b="b" l="l" r="r" t="t"/>
              <a:pathLst>
                <a:path extrusionOk="0" h="11360" w="7085">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76"/>
            <p:cNvSpPr/>
            <p:nvPr/>
          </p:nvSpPr>
          <p:spPr>
            <a:xfrm>
              <a:off x="6303129" y="4370395"/>
              <a:ext cx="146693" cy="106495"/>
            </a:xfrm>
            <a:custGeom>
              <a:rect b="b" l="l" r="r" t="t"/>
              <a:pathLst>
                <a:path extrusionOk="0" h="3346" w="4609">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7" name="Google Shape;10897;p76"/>
          <p:cNvGrpSpPr/>
          <p:nvPr/>
        </p:nvGrpSpPr>
        <p:grpSpPr>
          <a:xfrm>
            <a:off x="7929578" y="4110115"/>
            <a:ext cx="395266" cy="351312"/>
            <a:chOff x="7929578" y="4284365"/>
            <a:chExt cx="395266" cy="351312"/>
          </a:xfrm>
        </p:grpSpPr>
        <p:sp>
          <p:nvSpPr>
            <p:cNvPr id="10898" name="Google Shape;10898;p76"/>
            <p:cNvSpPr/>
            <p:nvPr/>
          </p:nvSpPr>
          <p:spPr>
            <a:xfrm>
              <a:off x="7954213" y="4588668"/>
              <a:ext cx="11394" cy="47009"/>
            </a:xfrm>
            <a:custGeom>
              <a:rect b="b" l="l" r="r" t="t"/>
              <a:pathLst>
                <a:path extrusionOk="0" h="1477" w="358">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76"/>
            <p:cNvSpPr/>
            <p:nvPr/>
          </p:nvSpPr>
          <p:spPr>
            <a:xfrm>
              <a:off x="7929578" y="4432522"/>
              <a:ext cx="213372" cy="203155"/>
            </a:xfrm>
            <a:custGeom>
              <a:rect b="b" l="l" r="r" t="t"/>
              <a:pathLst>
                <a:path extrusionOk="0" h="6383" w="6704">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76"/>
            <p:cNvSpPr/>
            <p:nvPr/>
          </p:nvSpPr>
          <p:spPr>
            <a:xfrm>
              <a:off x="8090243" y="4284365"/>
              <a:ext cx="234601" cy="196344"/>
            </a:xfrm>
            <a:custGeom>
              <a:rect b="b" l="l" r="r" t="t"/>
              <a:pathLst>
                <a:path extrusionOk="0" h="6169" w="7371">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76"/>
            <p:cNvSpPr/>
            <p:nvPr/>
          </p:nvSpPr>
          <p:spPr>
            <a:xfrm>
              <a:off x="8145591" y="4309382"/>
              <a:ext cx="136063" cy="135299"/>
            </a:xfrm>
            <a:custGeom>
              <a:rect b="b" l="l" r="r" t="t"/>
              <a:pathLst>
                <a:path extrusionOk="0" h="4251" w="4275">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2" name="Google Shape;10902;p76"/>
          <p:cNvGrpSpPr/>
          <p:nvPr/>
        </p:nvGrpSpPr>
        <p:grpSpPr>
          <a:xfrm>
            <a:off x="6595502" y="4149527"/>
            <a:ext cx="426315" cy="332826"/>
            <a:chOff x="6639652" y="4323777"/>
            <a:chExt cx="426315" cy="332826"/>
          </a:xfrm>
        </p:grpSpPr>
        <p:sp>
          <p:nvSpPr>
            <p:cNvPr id="10903" name="Google Shape;10903;p76"/>
            <p:cNvSpPr/>
            <p:nvPr/>
          </p:nvSpPr>
          <p:spPr>
            <a:xfrm>
              <a:off x="6639652" y="4323777"/>
              <a:ext cx="426315" cy="332826"/>
            </a:xfrm>
            <a:custGeom>
              <a:rect b="b" l="l" r="r" t="t"/>
              <a:pathLst>
                <a:path extrusionOk="0" h="8562" w="10967">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76"/>
            <p:cNvSpPr/>
            <p:nvPr/>
          </p:nvSpPr>
          <p:spPr>
            <a:xfrm>
              <a:off x="6830793" y="4458937"/>
              <a:ext cx="41244" cy="85675"/>
            </a:xfrm>
            <a:custGeom>
              <a:rect b="b" l="l" r="r" t="t"/>
              <a:pathLst>
                <a:path extrusionOk="0" h="2204" w="1061">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76"/>
            <p:cNvSpPr/>
            <p:nvPr/>
          </p:nvSpPr>
          <p:spPr>
            <a:xfrm>
              <a:off x="6879423" y="4426556"/>
              <a:ext cx="41205" cy="118522"/>
            </a:xfrm>
            <a:custGeom>
              <a:rect b="b" l="l" r="r" t="t"/>
              <a:pathLst>
                <a:path extrusionOk="0" h="3049" w="106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76"/>
            <p:cNvSpPr/>
            <p:nvPr/>
          </p:nvSpPr>
          <p:spPr>
            <a:xfrm>
              <a:off x="6927549" y="4443194"/>
              <a:ext cx="41205" cy="101418"/>
            </a:xfrm>
            <a:custGeom>
              <a:rect b="b" l="l" r="r" t="t"/>
              <a:pathLst>
                <a:path extrusionOk="0" h="2609" w="106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76"/>
            <p:cNvSpPr/>
            <p:nvPr/>
          </p:nvSpPr>
          <p:spPr>
            <a:xfrm>
              <a:off x="6976141" y="4387645"/>
              <a:ext cx="41244" cy="156967"/>
            </a:xfrm>
            <a:custGeom>
              <a:rect b="b" l="l" r="r" t="t"/>
              <a:pathLst>
                <a:path extrusionOk="0" h="4038" w="1061">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76"/>
            <p:cNvSpPr/>
            <p:nvPr/>
          </p:nvSpPr>
          <p:spPr>
            <a:xfrm>
              <a:off x="6745193" y="4404321"/>
              <a:ext cx="50029" cy="13916"/>
            </a:xfrm>
            <a:custGeom>
              <a:rect b="b" l="l" r="r" t="t"/>
              <a:pathLst>
                <a:path extrusionOk="0" h="358" w="1287">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76"/>
            <p:cNvSpPr/>
            <p:nvPr/>
          </p:nvSpPr>
          <p:spPr>
            <a:xfrm>
              <a:off x="6745193" y="4426090"/>
              <a:ext cx="69465" cy="13916"/>
            </a:xfrm>
            <a:custGeom>
              <a:rect b="b" l="l" r="r" t="t"/>
              <a:pathLst>
                <a:path extrusionOk="0" h="358" w="1787">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76"/>
            <p:cNvSpPr/>
            <p:nvPr/>
          </p:nvSpPr>
          <p:spPr>
            <a:xfrm>
              <a:off x="6745193" y="4447353"/>
              <a:ext cx="69465" cy="13955"/>
            </a:xfrm>
            <a:custGeom>
              <a:rect b="b" l="l" r="r" t="t"/>
              <a:pathLst>
                <a:path extrusionOk="0" h="359" w="1787">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76"/>
            <p:cNvSpPr/>
            <p:nvPr/>
          </p:nvSpPr>
          <p:spPr>
            <a:xfrm>
              <a:off x="6745193" y="4468189"/>
              <a:ext cx="69465" cy="13916"/>
            </a:xfrm>
            <a:custGeom>
              <a:rect b="b" l="l" r="r" t="t"/>
              <a:pathLst>
                <a:path extrusionOk="0" h="358" w="1787">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76"/>
            <p:cNvSpPr/>
            <p:nvPr/>
          </p:nvSpPr>
          <p:spPr>
            <a:xfrm>
              <a:off x="6684551" y="4528830"/>
              <a:ext cx="83809" cy="83809"/>
            </a:xfrm>
            <a:custGeom>
              <a:rect b="b" l="l" r="r" t="t"/>
              <a:pathLst>
                <a:path extrusionOk="0" h="2156" w="2156">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3" name="Google Shape;10913;p76"/>
          <p:cNvGrpSpPr/>
          <p:nvPr/>
        </p:nvGrpSpPr>
        <p:grpSpPr>
          <a:xfrm>
            <a:off x="5357662" y="4123387"/>
            <a:ext cx="287275" cy="326296"/>
            <a:chOff x="5357662" y="4297637"/>
            <a:chExt cx="287275" cy="326296"/>
          </a:xfrm>
        </p:grpSpPr>
        <p:sp>
          <p:nvSpPr>
            <p:cNvPr id="10914" name="Google Shape;10914;p76"/>
            <p:cNvSpPr/>
            <p:nvPr/>
          </p:nvSpPr>
          <p:spPr>
            <a:xfrm>
              <a:off x="5357662" y="4385545"/>
              <a:ext cx="287275" cy="238388"/>
            </a:xfrm>
            <a:custGeom>
              <a:rect b="b" l="l" r="r" t="t"/>
              <a:pathLst>
                <a:path extrusionOk="0" h="7490" w="9026">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76"/>
            <p:cNvSpPr/>
            <p:nvPr/>
          </p:nvSpPr>
          <p:spPr>
            <a:xfrm>
              <a:off x="5377363" y="4576542"/>
              <a:ext cx="62191" cy="10248"/>
            </a:xfrm>
            <a:custGeom>
              <a:rect b="b" l="l" r="r" t="t"/>
              <a:pathLst>
                <a:path extrusionOk="0" h="322" w="1954">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76"/>
            <p:cNvSpPr/>
            <p:nvPr/>
          </p:nvSpPr>
          <p:spPr>
            <a:xfrm>
              <a:off x="5470204" y="4495827"/>
              <a:ext cx="62191" cy="10630"/>
            </a:xfrm>
            <a:custGeom>
              <a:rect b="b" l="l" r="r" t="t"/>
              <a:pathLst>
                <a:path extrusionOk="0" h="334" w="1954">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76"/>
            <p:cNvSpPr/>
            <p:nvPr/>
          </p:nvSpPr>
          <p:spPr>
            <a:xfrm>
              <a:off x="5562694" y="4409798"/>
              <a:ext cx="62159" cy="10280"/>
            </a:xfrm>
            <a:custGeom>
              <a:rect b="b" l="l" r="r" t="t"/>
              <a:pathLst>
                <a:path extrusionOk="0" h="323" w="1953">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76"/>
            <p:cNvSpPr/>
            <p:nvPr/>
          </p:nvSpPr>
          <p:spPr>
            <a:xfrm>
              <a:off x="5358043" y="4297637"/>
              <a:ext cx="238388" cy="237624"/>
            </a:xfrm>
            <a:custGeom>
              <a:rect b="b" l="l" r="r" t="t"/>
              <a:pathLst>
                <a:path extrusionOk="0" h="7466" w="749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9" name="Google Shape;10919;p76"/>
          <p:cNvGrpSpPr/>
          <p:nvPr/>
        </p:nvGrpSpPr>
        <p:grpSpPr>
          <a:xfrm>
            <a:off x="5774124" y="4120300"/>
            <a:ext cx="331611" cy="331674"/>
            <a:chOff x="5774124" y="4294550"/>
            <a:chExt cx="331611" cy="331674"/>
          </a:xfrm>
        </p:grpSpPr>
        <p:sp>
          <p:nvSpPr>
            <p:cNvPr id="10920" name="Google Shape;10920;p76"/>
            <p:cNvSpPr/>
            <p:nvPr/>
          </p:nvSpPr>
          <p:spPr>
            <a:xfrm>
              <a:off x="5774124" y="4419664"/>
              <a:ext cx="331611" cy="206560"/>
            </a:xfrm>
            <a:custGeom>
              <a:rect b="b" l="l" r="r" t="t"/>
              <a:pathLst>
                <a:path extrusionOk="0" h="6490" w="10419">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76"/>
            <p:cNvSpPr/>
            <p:nvPr/>
          </p:nvSpPr>
          <p:spPr>
            <a:xfrm>
              <a:off x="5778294" y="4294550"/>
              <a:ext cx="316461" cy="191442"/>
            </a:xfrm>
            <a:custGeom>
              <a:rect b="b" l="l" r="r" t="t"/>
              <a:pathLst>
                <a:path extrusionOk="0" h="6015" w="9943">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2" name="Google Shape;10922;p76"/>
          <p:cNvGrpSpPr/>
          <p:nvPr/>
        </p:nvGrpSpPr>
        <p:grpSpPr>
          <a:xfrm>
            <a:off x="4890434" y="4113139"/>
            <a:ext cx="345997" cy="346029"/>
            <a:chOff x="4890434" y="4287389"/>
            <a:chExt cx="345997" cy="346029"/>
          </a:xfrm>
        </p:grpSpPr>
        <p:sp>
          <p:nvSpPr>
            <p:cNvPr id="10923" name="Google Shape;10923;p76"/>
            <p:cNvSpPr/>
            <p:nvPr/>
          </p:nvSpPr>
          <p:spPr>
            <a:xfrm>
              <a:off x="5111349" y="4400695"/>
              <a:ext cx="54998" cy="54998"/>
            </a:xfrm>
            <a:custGeom>
              <a:rect b="b" l="l" r="r" t="t"/>
              <a:pathLst>
                <a:path extrusionOk="0" h="1728" w="1728">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76"/>
            <p:cNvSpPr/>
            <p:nvPr/>
          </p:nvSpPr>
          <p:spPr>
            <a:xfrm>
              <a:off x="5113640" y="4466642"/>
              <a:ext cx="70498" cy="51179"/>
            </a:xfrm>
            <a:custGeom>
              <a:rect b="b" l="l" r="r" t="t"/>
              <a:pathLst>
                <a:path extrusionOk="0" h="1608" w="2215">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76"/>
            <p:cNvSpPr/>
            <p:nvPr/>
          </p:nvSpPr>
          <p:spPr>
            <a:xfrm>
              <a:off x="4943490" y="4467023"/>
              <a:ext cx="70880" cy="51179"/>
            </a:xfrm>
            <a:custGeom>
              <a:rect b="b" l="l" r="r" t="t"/>
              <a:pathLst>
                <a:path extrusionOk="0" h="1608" w="2227">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76"/>
            <p:cNvSpPr/>
            <p:nvPr/>
          </p:nvSpPr>
          <p:spPr>
            <a:xfrm>
              <a:off x="4961282" y="4400695"/>
              <a:ext cx="54616" cy="54998"/>
            </a:xfrm>
            <a:custGeom>
              <a:rect b="b" l="l" r="r" t="t"/>
              <a:pathLst>
                <a:path extrusionOk="0" h="1728" w="1716">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76"/>
            <p:cNvSpPr/>
            <p:nvPr/>
          </p:nvSpPr>
          <p:spPr>
            <a:xfrm>
              <a:off x="5028374" y="4386691"/>
              <a:ext cx="71262" cy="70880"/>
            </a:xfrm>
            <a:custGeom>
              <a:rect b="b" l="l" r="r" t="t"/>
              <a:pathLst>
                <a:path extrusionOk="0" h="2227" w="2239">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76"/>
            <p:cNvSpPr/>
            <p:nvPr/>
          </p:nvSpPr>
          <p:spPr>
            <a:xfrm>
              <a:off x="5004122" y="4468901"/>
              <a:ext cx="120149" cy="65596"/>
            </a:xfrm>
            <a:custGeom>
              <a:rect b="b" l="l" r="r" t="t"/>
              <a:pathLst>
                <a:path extrusionOk="0" h="2061" w="3775">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76"/>
            <p:cNvSpPr/>
            <p:nvPr/>
          </p:nvSpPr>
          <p:spPr>
            <a:xfrm>
              <a:off x="4890434" y="4287389"/>
              <a:ext cx="345997" cy="346029"/>
            </a:xfrm>
            <a:custGeom>
              <a:rect b="b" l="l" r="r" t="t"/>
              <a:pathLst>
                <a:path extrusionOk="0" h="10872" w="10871">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0" name="Google Shape;10930;p76"/>
          <p:cNvGrpSpPr/>
          <p:nvPr/>
        </p:nvGrpSpPr>
        <p:grpSpPr>
          <a:xfrm>
            <a:off x="2165809" y="3636809"/>
            <a:ext cx="422542" cy="342973"/>
            <a:chOff x="2165809" y="3811059"/>
            <a:chExt cx="422542" cy="342973"/>
          </a:xfrm>
        </p:grpSpPr>
        <p:sp>
          <p:nvSpPr>
            <p:cNvPr id="10931" name="Google Shape;10931;p76"/>
            <p:cNvSpPr/>
            <p:nvPr/>
          </p:nvSpPr>
          <p:spPr>
            <a:xfrm>
              <a:off x="2165809" y="3811059"/>
              <a:ext cx="422542" cy="342973"/>
            </a:xfrm>
            <a:custGeom>
              <a:rect b="b" l="l" r="r" t="t"/>
              <a:pathLst>
                <a:path extrusionOk="0" h="10776" w="13276">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76"/>
            <p:cNvSpPr/>
            <p:nvPr/>
          </p:nvSpPr>
          <p:spPr>
            <a:xfrm>
              <a:off x="2193085" y="3877387"/>
              <a:ext cx="368753" cy="12158"/>
            </a:xfrm>
            <a:custGeom>
              <a:rect b="b" l="l" r="r" t="t"/>
              <a:pathLst>
                <a:path extrusionOk="0" h="382" w="11586">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76"/>
            <p:cNvSpPr/>
            <p:nvPr/>
          </p:nvSpPr>
          <p:spPr>
            <a:xfrm>
              <a:off x="2212404" y="3930062"/>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76"/>
            <p:cNvSpPr/>
            <p:nvPr/>
          </p:nvSpPr>
          <p:spPr>
            <a:xfrm>
              <a:off x="2305245" y="3930062"/>
              <a:ext cx="51974" cy="12158"/>
            </a:xfrm>
            <a:custGeom>
              <a:rect b="b" l="l" r="r" t="t"/>
              <a:pathLst>
                <a:path extrusionOk="0" h="382" w="1633">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76"/>
            <p:cNvSpPr/>
            <p:nvPr/>
          </p:nvSpPr>
          <p:spPr>
            <a:xfrm>
              <a:off x="2489813" y="3930062"/>
              <a:ext cx="52324" cy="12158"/>
            </a:xfrm>
            <a:custGeom>
              <a:rect b="b" l="l" r="r" t="t"/>
              <a:pathLst>
                <a:path extrusionOk="0" h="382" w="1644">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76"/>
            <p:cNvSpPr/>
            <p:nvPr/>
          </p:nvSpPr>
          <p:spPr>
            <a:xfrm>
              <a:off x="2212404" y="3983118"/>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76"/>
            <p:cNvSpPr/>
            <p:nvPr/>
          </p:nvSpPr>
          <p:spPr>
            <a:xfrm>
              <a:off x="2397736" y="3983118"/>
              <a:ext cx="51942" cy="12158"/>
            </a:xfrm>
            <a:custGeom>
              <a:rect b="b" l="l" r="r" t="t"/>
              <a:pathLst>
                <a:path extrusionOk="0" h="382" w="1632">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76"/>
            <p:cNvSpPr/>
            <p:nvPr/>
          </p:nvSpPr>
          <p:spPr>
            <a:xfrm>
              <a:off x="2212404" y="4036175"/>
              <a:ext cx="51942" cy="12158"/>
            </a:xfrm>
            <a:custGeom>
              <a:rect b="b" l="l" r="r" t="t"/>
              <a:pathLst>
                <a:path extrusionOk="0" h="382" w="1632">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76"/>
            <p:cNvSpPr/>
            <p:nvPr/>
          </p:nvSpPr>
          <p:spPr>
            <a:xfrm>
              <a:off x="2305245" y="4036175"/>
              <a:ext cx="51974" cy="12158"/>
            </a:xfrm>
            <a:custGeom>
              <a:rect b="b" l="l" r="r" t="t"/>
              <a:pathLst>
                <a:path extrusionOk="0" h="382" w="1633">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76"/>
            <p:cNvSpPr/>
            <p:nvPr/>
          </p:nvSpPr>
          <p:spPr>
            <a:xfrm>
              <a:off x="2489813" y="4036175"/>
              <a:ext cx="52324" cy="12158"/>
            </a:xfrm>
            <a:custGeom>
              <a:rect b="b" l="l" r="r" t="t"/>
              <a:pathLst>
                <a:path extrusionOk="0" h="382" w="1644">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76"/>
            <p:cNvSpPr/>
            <p:nvPr/>
          </p:nvSpPr>
          <p:spPr>
            <a:xfrm>
              <a:off x="2305245" y="4088467"/>
              <a:ext cx="51974" cy="12540"/>
            </a:xfrm>
            <a:custGeom>
              <a:rect b="b" l="l" r="r" t="t"/>
              <a:pathLst>
                <a:path extrusionOk="0" h="394" w="1633">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76"/>
            <p:cNvSpPr/>
            <p:nvPr/>
          </p:nvSpPr>
          <p:spPr>
            <a:xfrm>
              <a:off x="2397736" y="4088467"/>
              <a:ext cx="51942" cy="12540"/>
            </a:xfrm>
            <a:custGeom>
              <a:rect b="b" l="l" r="r" t="t"/>
              <a:pathLst>
                <a:path extrusionOk="0" h="394" w="1632">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76"/>
            <p:cNvSpPr/>
            <p:nvPr/>
          </p:nvSpPr>
          <p:spPr>
            <a:xfrm>
              <a:off x="2489813" y="4088467"/>
              <a:ext cx="52324" cy="12540"/>
            </a:xfrm>
            <a:custGeom>
              <a:rect b="b" l="l" r="r" t="t"/>
              <a:pathLst>
                <a:path extrusionOk="0" h="394" w="1644">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76"/>
            <p:cNvSpPr/>
            <p:nvPr/>
          </p:nvSpPr>
          <p:spPr>
            <a:xfrm>
              <a:off x="2304863" y="3969751"/>
              <a:ext cx="53088" cy="38766"/>
            </a:xfrm>
            <a:custGeom>
              <a:rect b="b" l="l" r="r" t="t"/>
              <a:pathLst>
                <a:path extrusionOk="0" h="1218" w="1668">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76"/>
            <p:cNvSpPr/>
            <p:nvPr/>
          </p:nvSpPr>
          <p:spPr>
            <a:xfrm>
              <a:off x="2489813" y="3969751"/>
              <a:ext cx="53088" cy="38766"/>
            </a:xfrm>
            <a:custGeom>
              <a:rect b="b" l="l" r="r" t="t"/>
              <a:pathLst>
                <a:path extrusionOk="0" h="1218" w="1668">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76"/>
            <p:cNvSpPr/>
            <p:nvPr/>
          </p:nvSpPr>
          <p:spPr>
            <a:xfrm>
              <a:off x="2396972" y="4022807"/>
              <a:ext cx="53088" cy="38766"/>
            </a:xfrm>
            <a:custGeom>
              <a:rect b="b" l="l" r="r" t="t"/>
              <a:pathLst>
                <a:path extrusionOk="0" h="1218" w="1668">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76"/>
            <p:cNvSpPr/>
            <p:nvPr/>
          </p:nvSpPr>
          <p:spPr>
            <a:xfrm>
              <a:off x="2212404" y="4075386"/>
              <a:ext cx="53088" cy="38861"/>
            </a:xfrm>
            <a:custGeom>
              <a:rect b="b" l="l" r="r" t="t"/>
              <a:pathLst>
                <a:path extrusionOk="0" h="1221" w="1668">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76"/>
            <p:cNvSpPr/>
            <p:nvPr/>
          </p:nvSpPr>
          <p:spPr>
            <a:xfrm>
              <a:off x="2396972" y="3916694"/>
              <a:ext cx="53088" cy="38798"/>
            </a:xfrm>
            <a:custGeom>
              <a:rect b="b" l="l" r="r" t="t"/>
              <a:pathLst>
                <a:path extrusionOk="0" h="1219" w="1668">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49" name="Google Shape;10949;p76"/>
          <p:cNvSpPr/>
          <p:nvPr/>
        </p:nvSpPr>
        <p:spPr>
          <a:xfrm>
            <a:off x="6217513" y="3223401"/>
            <a:ext cx="347524" cy="289917"/>
          </a:xfrm>
          <a:custGeom>
            <a:rect b="b" l="l" r="r" t="t"/>
            <a:pathLst>
              <a:path extrusionOk="0" h="9109" w="10919">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50" name="Google Shape;10950;p76"/>
          <p:cNvGrpSpPr/>
          <p:nvPr/>
        </p:nvGrpSpPr>
        <p:grpSpPr>
          <a:xfrm>
            <a:off x="903530" y="3631875"/>
            <a:ext cx="264550" cy="353222"/>
            <a:chOff x="903530" y="3806125"/>
            <a:chExt cx="264550" cy="353222"/>
          </a:xfrm>
        </p:grpSpPr>
        <p:sp>
          <p:nvSpPr>
            <p:cNvPr id="10951" name="Google Shape;10951;p76"/>
            <p:cNvSpPr/>
            <p:nvPr/>
          </p:nvSpPr>
          <p:spPr>
            <a:xfrm>
              <a:off x="926637" y="3839321"/>
              <a:ext cx="173237" cy="162002"/>
            </a:xfrm>
            <a:custGeom>
              <a:rect b="b" l="l" r="r" t="t"/>
              <a:pathLst>
                <a:path extrusionOk="0" h="5090" w="5443">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76"/>
            <p:cNvSpPr/>
            <p:nvPr/>
          </p:nvSpPr>
          <p:spPr>
            <a:xfrm>
              <a:off x="903530" y="3806125"/>
              <a:ext cx="264550" cy="353222"/>
            </a:xfrm>
            <a:custGeom>
              <a:rect b="b" l="l" r="r" t="t"/>
              <a:pathLst>
                <a:path extrusionOk="0" h="11098" w="8312">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76"/>
            <p:cNvSpPr/>
            <p:nvPr/>
          </p:nvSpPr>
          <p:spPr>
            <a:xfrm>
              <a:off x="1008879" y="3904059"/>
              <a:ext cx="54966" cy="18460"/>
            </a:xfrm>
            <a:custGeom>
              <a:rect b="b" l="l" r="r" t="t"/>
              <a:pathLst>
                <a:path extrusionOk="0" h="580" w="1727">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76"/>
            <p:cNvSpPr/>
            <p:nvPr/>
          </p:nvSpPr>
          <p:spPr>
            <a:xfrm>
              <a:off x="972118" y="3872072"/>
              <a:ext cx="172473" cy="164866"/>
            </a:xfrm>
            <a:custGeom>
              <a:rect b="b" l="l" r="r" t="t"/>
              <a:pathLst>
                <a:path extrusionOk="0" h="5180" w="5419">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5" name="Google Shape;10955;p76"/>
          <p:cNvGrpSpPr/>
          <p:nvPr/>
        </p:nvGrpSpPr>
        <p:grpSpPr>
          <a:xfrm>
            <a:off x="2611458" y="3642124"/>
            <a:ext cx="426329" cy="332375"/>
            <a:chOff x="2611458" y="3816374"/>
            <a:chExt cx="426329" cy="332375"/>
          </a:xfrm>
        </p:grpSpPr>
        <p:sp>
          <p:nvSpPr>
            <p:cNvPr id="10956" name="Google Shape;10956;p76"/>
            <p:cNvSpPr/>
            <p:nvPr/>
          </p:nvSpPr>
          <p:spPr>
            <a:xfrm>
              <a:off x="2611458" y="3816374"/>
              <a:ext cx="426329" cy="332375"/>
            </a:xfrm>
            <a:custGeom>
              <a:rect b="b" l="l" r="r" t="t"/>
              <a:pathLst>
                <a:path extrusionOk="0" h="10443" w="13395">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76"/>
            <p:cNvSpPr/>
            <p:nvPr/>
          </p:nvSpPr>
          <p:spPr>
            <a:xfrm>
              <a:off x="2803568" y="3950909"/>
              <a:ext cx="40198" cy="85648"/>
            </a:xfrm>
            <a:custGeom>
              <a:rect b="b" l="l" r="r" t="t"/>
              <a:pathLst>
                <a:path extrusionOk="0" h="2691" w="1263">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76"/>
            <p:cNvSpPr/>
            <p:nvPr/>
          </p:nvSpPr>
          <p:spPr>
            <a:xfrm>
              <a:off x="2851691" y="3917935"/>
              <a:ext cx="40580" cy="118621"/>
            </a:xfrm>
            <a:custGeom>
              <a:rect b="b" l="l" r="r" t="t"/>
              <a:pathLst>
                <a:path extrusionOk="0" h="3727" w="1275">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76"/>
            <p:cNvSpPr/>
            <p:nvPr/>
          </p:nvSpPr>
          <p:spPr>
            <a:xfrm>
              <a:off x="2900197" y="3934995"/>
              <a:ext cx="40198" cy="101562"/>
            </a:xfrm>
            <a:custGeom>
              <a:rect b="b" l="l" r="r" t="t"/>
              <a:pathLst>
                <a:path extrusionOk="0" h="3191" w="1263">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76"/>
            <p:cNvSpPr/>
            <p:nvPr/>
          </p:nvSpPr>
          <p:spPr>
            <a:xfrm>
              <a:off x="2948320" y="3879265"/>
              <a:ext cx="40580" cy="156941"/>
            </a:xfrm>
            <a:custGeom>
              <a:rect b="b" l="l" r="r" t="t"/>
              <a:pathLst>
                <a:path extrusionOk="0" h="4931" w="1275">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76"/>
            <p:cNvSpPr/>
            <p:nvPr/>
          </p:nvSpPr>
          <p:spPr>
            <a:xfrm>
              <a:off x="2716807" y="3896325"/>
              <a:ext cx="49269" cy="13304"/>
            </a:xfrm>
            <a:custGeom>
              <a:rect b="b" l="l" r="r" t="t"/>
              <a:pathLst>
                <a:path extrusionOk="0" h="418" w="1548">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76"/>
            <p:cNvSpPr/>
            <p:nvPr/>
          </p:nvSpPr>
          <p:spPr>
            <a:xfrm>
              <a:off x="2717157" y="3917553"/>
              <a:ext cx="69002" cy="13304"/>
            </a:xfrm>
            <a:custGeom>
              <a:rect b="b" l="l" r="r" t="t"/>
              <a:pathLst>
                <a:path extrusionOk="0" h="418" w="2168">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76"/>
            <p:cNvSpPr/>
            <p:nvPr/>
          </p:nvSpPr>
          <p:spPr>
            <a:xfrm>
              <a:off x="2717157" y="3938782"/>
              <a:ext cx="69002" cy="13272"/>
            </a:xfrm>
            <a:custGeom>
              <a:rect b="b" l="l" r="r" t="t"/>
              <a:pathLst>
                <a:path extrusionOk="0" h="417" w="2168">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76"/>
            <p:cNvSpPr/>
            <p:nvPr/>
          </p:nvSpPr>
          <p:spPr>
            <a:xfrm>
              <a:off x="2717157" y="3960361"/>
              <a:ext cx="69002" cy="13304"/>
            </a:xfrm>
            <a:custGeom>
              <a:rect b="b" l="l" r="r" t="t"/>
              <a:pathLst>
                <a:path extrusionOk="0" h="418" w="2168">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76"/>
            <p:cNvSpPr/>
            <p:nvPr/>
          </p:nvSpPr>
          <p:spPr>
            <a:xfrm>
              <a:off x="2655793" y="4020993"/>
              <a:ext cx="84152" cy="82656"/>
            </a:xfrm>
            <a:custGeom>
              <a:rect b="b" l="l" r="r" t="t"/>
              <a:pathLst>
                <a:path extrusionOk="0" h="2597" w="2644">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66" name="Google Shape;10966;p76"/>
          <p:cNvSpPr/>
          <p:nvPr/>
        </p:nvSpPr>
        <p:spPr>
          <a:xfrm>
            <a:off x="1752752" y="3629616"/>
            <a:ext cx="356245" cy="356627"/>
          </a:xfrm>
          <a:custGeom>
            <a:rect b="b" l="l" r="r" t="t"/>
            <a:pathLst>
              <a:path extrusionOk="0" h="11205" w="11193">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67" name="Google Shape;10967;p76"/>
          <p:cNvGrpSpPr/>
          <p:nvPr/>
        </p:nvGrpSpPr>
        <p:grpSpPr>
          <a:xfrm>
            <a:off x="4019984" y="3631143"/>
            <a:ext cx="293704" cy="353954"/>
            <a:chOff x="4019984" y="3805393"/>
            <a:chExt cx="293704" cy="353954"/>
          </a:xfrm>
        </p:grpSpPr>
        <p:sp>
          <p:nvSpPr>
            <p:cNvPr id="10968" name="Google Shape;10968;p76"/>
            <p:cNvSpPr/>
            <p:nvPr/>
          </p:nvSpPr>
          <p:spPr>
            <a:xfrm>
              <a:off x="4019984" y="3805393"/>
              <a:ext cx="293704" cy="353954"/>
            </a:xfrm>
            <a:custGeom>
              <a:rect b="b" l="l" r="r" t="t"/>
              <a:pathLst>
                <a:path extrusionOk="0" h="11121" w="9228">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76"/>
            <p:cNvSpPr/>
            <p:nvPr/>
          </p:nvSpPr>
          <p:spPr>
            <a:xfrm>
              <a:off x="4118903" y="3867139"/>
              <a:ext cx="93987" cy="87971"/>
            </a:xfrm>
            <a:custGeom>
              <a:rect b="b" l="l" r="r" t="t"/>
              <a:pathLst>
                <a:path extrusionOk="0" h="2764" w="2953">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0" name="Google Shape;10970;p76"/>
          <p:cNvGrpSpPr/>
          <p:nvPr/>
        </p:nvGrpSpPr>
        <p:grpSpPr>
          <a:xfrm>
            <a:off x="8006505" y="3215794"/>
            <a:ext cx="323654" cy="303189"/>
            <a:chOff x="8006505" y="3390044"/>
            <a:chExt cx="323654" cy="303189"/>
          </a:xfrm>
        </p:grpSpPr>
        <p:sp>
          <p:nvSpPr>
            <p:cNvPr id="10971" name="Google Shape;10971;p76"/>
            <p:cNvSpPr/>
            <p:nvPr/>
          </p:nvSpPr>
          <p:spPr>
            <a:xfrm>
              <a:off x="8006505" y="3390044"/>
              <a:ext cx="323654" cy="303189"/>
            </a:xfrm>
            <a:custGeom>
              <a:rect b="b" l="l" r="r" t="t"/>
              <a:pathLst>
                <a:path extrusionOk="0" h="9526" w="10169">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76"/>
            <p:cNvSpPr/>
            <p:nvPr/>
          </p:nvSpPr>
          <p:spPr>
            <a:xfrm>
              <a:off x="8148997" y="3444247"/>
              <a:ext cx="37907" cy="37938"/>
            </a:xfrm>
            <a:custGeom>
              <a:rect b="b" l="l" r="r" t="t"/>
              <a:pathLst>
                <a:path extrusionOk="0" h="1192" w="1191">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76"/>
            <p:cNvSpPr/>
            <p:nvPr/>
          </p:nvSpPr>
          <p:spPr>
            <a:xfrm>
              <a:off x="8089861" y="3526871"/>
              <a:ext cx="165630" cy="104617"/>
            </a:xfrm>
            <a:custGeom>
              <a:rect b="b" l="l" r="r" t="t"/>
              <a:pathLst>
                <a:path extrusionOk="0" h="3287" w="5204">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76"/>
            <p:cNvSpPr/>
            <p:nvPr/>
          </p:nvSpPr>
          <p:spPr>
            <a:xfrm>
              <a:off x="8067519" y="3519742"/>
              <a:ext cx="32241" cy="30268"/>
            </a:xfrm>
            <a:custGeom>
              <a:rect b="b" l="l" r="r" t="t"/>
              <a:pathLst>
                <a:path extrusionOk="0" h="951" w="1013">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76"/>
            <p:cNvSpPr/>
            <p:nvPr/>
          </p:nvSpPr>
          <p:spPr>
            <a:xfrm>
              <a:off x="8244479" y="3601602"/>
              <a:ext cx="32623" cy="30268"/>
            </a:xfrm>
            <a:custGeom>
              <a:rect b="b" l="l" r="r" t="t"/>
              <a:pathLst>
                <a:path extrusionOk="0" h="951" w="1025">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76"/>
            <p:cNvSpPr/>
            <p:nvPr/>
          </p:nvSpPr>
          <p:spPr>
            <a:xfrm>
              <a:off x="8156190" y="3533396"/>
              <a:ext cx="32241" cy="30236"/>
            </a:xfrm>
            <a:custGeom>
              <a:rect b="b" l="l" r="r" t="t"/>
              <a:pathLst>
                <a:path extrusionOk="0" h="950" w="1013">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7" name="Google Shape;10977;p76"/>
          <p:cNvGrpSpPr/>
          <p:nvPr/>
        </p:nvGrpSpPr>
        <p:grpSpPr>
          <a:xfrm>
            <a:off x="1299146" y="3632257"/>
            <a:ext cx="367990" cy="351312"/>
            <a:chOff x="1299146" y="3806507"/>
            <a:chExt cx="367990" cy="351312"/>
          </a:xfrm>
        </p:grpSpPr>
        <p:sp>
          <p:nvSpPr>
            <p:cNvPr id="10978" name="Google Shape;10978;p76"/>
            <p:cNvSpPr/>
            <p:nvPr/>
          </p:nvSpPr>
          <p:spPr>
            <a:xfrm>
              <a:off x="1299146" y="3844414"/>
              <a:ext cx="321012" cy="313405"/>
            </a:xfrm>
            <a:custGeom>
              <a:rect b="b" l="l" r="r" t="t"/>
              <a:pathLst>
                <a:path extrusionOk="0" h="9847" w="10086">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76"/>
            <p:cNvSpPr/>
            <p:nvPr/>
          </p:nvSpPr>
          <p:spPr>
            <a:xfrm>
              <a:off x="1345391" y="3806507"/>
              <a:ext cx="321744" cy="313819"/>
            </a:xfrm>
            <a:custGeom>
              <a:rect b="b" l="l" r="r" t="t"/>
              <a:pathLst>
                <a:path extrusionOk="0" h="9860" w="10109">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80" name="Google Shape;10980;p76"/>
          <p:cNvSpPr/>
          <p:nvPr/>
        </p:nvSpPr>
        <p:spPr>
          <a:xfrm>
            <a:off x="3524716" y="3629934"/>
            <a:ext cx="389187" cy="355927"/>
          </a:xfrm>
          <a:custGeom>
            <a:rect b="b" l="l" r="r" t="t"/>
            <a:pathLst>
              <a:path extrusionOk="0" h="11183" w="12228">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81" name="Google Shape;10981;p76"/>
          <p:cNvGrpSpPr/>
          <p:nvPr/>
        </p:nvGrpSpPr>
        <p:grpSpPr>
          <a:xfrm>
            <a:off x="3095745" y="3631143"/>
            <a:ext cx="352840" cy="354717"/>
            <a:chOff x="3095745" y="3805393"/>
            <a:chExt cx="352840" cy="354717"/>
          </a:xfrm>
        </p:grpSpPr>
        <p:sp>
          <p:nvSpPr>
            <p:cNvPr id="10982" name="Google Shape;10982;p76"/>
            <p:cNvSpPr/>
            <p:nvPr/>
          </p:nvSpPr>
          <p:spPr>
            <a:xfrm>
              <a:off x="3095745" y="3805393"/>
              <a:ext cx="272093" cy="271711"/>
            </a:xfrm>
            <a:custGeom>
              <a:rect b="b" l="l" r="r" t="t"/>
              <a:pathLst>
                <a:path extrusionOk="0" h="8537" w="8549">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76"/>
            <p:cNvSpPr/>
            <p:nvPr/>
          </p:nvSpPr>
          <p:spPr>
            <a:xfrm>
              <a:off x="3184798" y="3878883"/>
              <a:ext cx="109550" cy="94018"/>
            </a:xfrm>
            <a:custGeom>
              <a:rect b="b" l="l" r="r" t="t"/>
              <a:pathLst>
                <a:path extrusionOk="0" h="2954" w="3442">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76"/>
            <p:cNvSpPr/>
            <p:nvPr/>
          </p:nvSpPr>
          <p:spPr>
            <a:xfrm>
              <a:off x="3168120" y="3917331"/>
              <a:ext cx="102707" cy="87016"/>
            </a:xfrm>
            <a:custGeom>
              <a:rect b="b" l="l" r="r" t="t"/>
              <a:pathLst>
                <a:path extrusionOk="0" h="2734" w="3227">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76"/>
            <p:cNvSpPr/>
            <p:nvPr/>
          </p:nvSpPr>
          <p:spPr>
            <a:xfrm>
              <a:off x="3264749" y="3976275"/>
              <a:ext cx="183836" cy="183836"/>
            </a:xfrm>
            <a:custGeom>
              <a:rect b="b" l="l" r="r" t="t"/>
              <a:pathLst>
                <a:path extrusionOk="0" h="5776" w="5776">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76"/>
            <p:cNvSpPr/>
            <p:nvPr/>
          </p:nvSpPr>
          <p:spPr>
            <a:xfrm>
              <a:off x="3326526" y="4036907"/>
              <a:ext cx="62541" cy="62573"/>
            </a:xfrm>
            <a:custGeom>
              <a:rect b="b" l="l" r="r" t="t"/>
              <a:pathLst>
                <a:path extrusionOk="0" h="1966" w="1965">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76"/>
            <p:cNvSpPr/>
            <p:nvPr/>
          </p:nvSpPr>
          <p:spPr>
            <a:xfrm>
              <a:off x="3196542" y="3907687"/>
              <a:ext cx="68238" cy="68238"/>
            </a:xfrm>
            <a:custGeom>
              <a:rect b="b" l="l" r="r" t="t"/>
              <a:pathLst>
                <a:path extrusionOk="0" h="2144" w="2144">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8" name="Google Shape;10988;p76"/>
          <p:cNvGrpSpPr/>
          <p:nvPr/>
        </p:nvGrpSpPr>
        <p:grpSpPr>
          <a:xfrm>
            <a:off x="7550258" y="3658420"/>
            <a:ext cx="371395" cy="301279"/>
            <a:chOff x="7550258" y="3832670"/>
            <a:chExt cx="371395" cy="301279"/>
          </a:xfrm>
        </p:grpSpPr>
        <p:sp>
          <p:nvSpPr>
            <p:cNvPr id="10989" name="Google Shape;10989;p76"/>
            <p:cNvSpPr/>
            <p:nvPr/>
          </p:nvSpPr>
          <p:spPr>
            <a:xfrm>
              <a:off x="7550258" y="3832670"/>
              <a:ext cx="371395" cy="301279"/>
            </a:xfrm>
            <a:custGeom>
              <a:rect b="b" l="l" r="r" t="t"/>
              <a:pathLst>
                <a:path extrusionOk="0" h="9466" w="11669">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76"/>
            <p:cNvSpPr/>
            <p:nvPr/>
          </p:nvSpPr>
          <p:spPr>
            <a:xfrm>
              <a:off x="7574129" y="3891009"/>
              <a:ext cx="324418" cy="10662"/>
            </a:xfrm>
            <a:custGeom>
              <a:rect b="b" l="l" r="r" t="t"/>
              <a:pathLst>
                <a:path extrusionOk="0" h="335" w="10193">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76"/>
            <p:cNvSpPr/>
            <p:nvPr/>
          </p:nvSpPr>
          <p:spPr>
            <a:xfrm>
              <a:off x="7591188" y="3937637"/>
              <a:ext cx="45481" cy="10248"/>
            </a:xfrm>
            <a:custGeom>
              <a:rect b="b" l="l" r="r" t="t"/>
              <a:pathLst>
                <a:path extrusionOk="0" h="322" w="1429">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76"/>
            <p:cNvSpPr/>
            <p:nvPr/>
          </p:nvSpPr>
          <p:spPr>
            <a:xfrm>
              <a:off x="7672667" y="3937637"/>
              <a:ext cx="45481" cy="10248"/>
            </a:xfrm>
            <a:custGeom>
              <a:rect b="b" l="l" r="r" t="t"/>
              <a:pathLst>
                <a:path extrusionOk="0" h="322" w="1429">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76"/>
            <p:cNvSpPr/>
            <p:nvPr/>
          </p:nvSpPr>
          <p:spPr>
            <a:xfrm>
              <a:off x="7835592" y="3937637"/>
              <a:ext cx="45131" cy="10248"/>
            </a:xfrm>
            <a:custGeom>
              <a:rect b="b" l="l" r="r" t="t"/>
              <a:pathLst>
                <a:path extrusionOk="0" h="322" w="1418">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76"/>
            <p:cNvSpPr/>
            <p:nvPr/>
          </p:nvSpPr>
          <p:spPr>
            <a:xfrm>
              <a:off x="7591188" y="3984232"/>
              <a:ext cx="45481" cy="10662"/>
            </a:xfrm>
            <a:custGeom>
              <a:rect b="b" l="l" r="r" t="t"/>
              <a:pathLst>
                <a:path extrusionOk="0" h="335" w="1429">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76"/>
            <p:cNvSpPr/>
            <p:nvPr/>
          </p:nvSpPr>
          <p:spPr>
            <a:xfrm>
              <a:off x="7754113" y="3984232"/>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76"/>
            <p:cNvSpPr/>
            <p:nvPr/>
          </p:nvSpPr>
          <p:spPr>
            <a:xfrm>
              <a:off x="7591188" y="4030859"/>
              <a:ext cx="45481" cy="10248"/>
            </a:xfrm>
            <a:custGeom>
              <a:rect b="b" l="l" r="r" t="t"/>
              <a:pathLst>
                <a:path extrusionOk="0" h="322" w="1429">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76"/>
            <p:cNvSpPr/>
            <p:nvPr/>
          </p:nvSpPr>
          <p:spPr>
            <a:xfrm>
              <a:off x="7672667" y="4030859"/>
              <a:ext cx="45481" cy="10248"/>
            </a:xfrm>
            <a:custGeom>
              <a:rect b="b" l="l" r="r" t="t"/>
              <a:pathLst>
                <a:path extrusionOk="0" h="322" w="1429">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76"/>
            <p:cNvSpPr/>
            <p:nvPr/>
          </p:nvSpPr>
          <p:spPr>
            <a:xfrm>
              <a:off x="7835592" y="4030859"/>
              <a:ext cx="45131" cy="10248"/>
            </a:xfrm>
            <a:custGeom>
              <a:rect b="b" l="l" r="r" t="t"/>
              <a:pathLst>
                <a:path extrusionOk="0" h="322" w="1418">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76"/>
            <p:cNvSpPr/>
            <p:nvPr/>
          </p:nvSpPr>
          <p:spPr>
            <a:xfrm>
              <a:off x="7672667" y="4077073"/>
              <a:ext cx="45481" cy="10662"/>
            </a:xfrm>
            <a:custGeom>
              <a:rect b="b" l="l" r="r" t="t"/>
              <a:pathLst>
                <a:path extrusionOk="0" h="335" w="1429">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76"/>
            <p:cNvSpPr/>
            <p:nvPr/>
          </p:nvSpPr>
          <p:spPr>
            <a:xfrm>
              <a:off x="7754113" y="4077073"/>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76"/>
            <p:cNvSpPr/>
            <p:nvPr/>
          </p:nvSpPr>
          <p:spPr>
            <a:xfrm>
              <a:off x="7835592" y="4077073"/>
              <a:ext cx="45131" cy="10662"/>
            </a:xfrm>
            <a:custGeom>
              <a:rect b="b" l="l" r="r" t="t"/>
              <a:pathLst>
                <a:path extrusionOk="0" h="335" w="1418">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76"/>
            <p:cNvSpPr/>
            <p:nvPr/>
          </p:nvSpPr>
          <p:spPr>
            <a:xfrm>
              <a:off x="7672667" y="3972583"/>
              <a:ext cx="46245" cy="34055"/>
            </a:xfrm>
            <a:custGeom>
              <a:rect b="b" l="l" r="r" t="t"/>
              <a:pathLst>
                <a:path extrusionOk="0" h="1070" w="1453">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76"/>
            <p:cNvSpPr/>
            <p:nvPr/>
          </p:nvSpPr>
          <p:spPr>
            <a:xfrm>
              <a:off x="7835592" y="3972583"/>
              <a:ext cx="45895" cy="34055"/>
            </a:xfrm>
            <a:custGeom>
              <a:rect b="b" l="l" r="r" t="t"/>
              <a:pathLst>
                <a:path extrusionOk="0" h="1070" w="1442">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76"/>
            <p:cNvSpPr/>
            <p:nvPr/>
          </p:nvSpPr>
          <p:spPr>
            <a:xfrm>
              <a:off x="7754113" y="4019592"/>
              <a:ext cx="46277" cy="34024"/>
            </a:xfrm>
            <a:custGeom>
              <a:rect b="b" l="l" r="r" t="t"/>
              <a:pathLst>
                <a:path extrusionOk="0" h="1069" w="1454">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76"/>
            <p:cNvSpPr/>
            <p:nvPr/>
          </p:nvSpPr>
          <p:spPr>
            <a:xfrm>
              <a:off x="7591188" y="4065806"/>
              <a:ext cx="46245" cy="34055"/>
            </a:xfrm>
            <a:custGeom>
              <a:rect b="b" l="l" r="r" t="t"/>
              <a:pathLst>
                <a:path extrusionOk="0" h="1070" w="1453">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76"/>
            <p:cNvSpPr/>
            <p:nvPr/>
          </p:nvSpPr>
          <p:spPr>
            <a:xfrm>
              <a:off x="7754113" y="3925988"/>
              <a:ext cx="46277" cy="34406"/>
            </a:xfrm>
            <a:custGeom>
              <a:rect b="b" l="l" r="r" t="t"/>
              <a:pathLst>
                <a:path extrusionOk="0" h="1081" w="1454">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07" name="Google Shape;11007;p76"/>
          <p:cNvSpPr/>
          <p:nvPr/>
        </p:nvSpPr>
        <p:spPr>
          <a:xfrm>
            <a:off x="7114476" y="3634549"/>
            <a:ext cx="350548" cy="350548"/>
          </a:xfrm>
          <a:custGeom>
            <a:rect b="b" l="l" r="r" t="t"/>
            <a:pathLst>
              <a:path extrusionOk="0" h="11014" w="11014">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08" name="Google Shape;11008;p76"/>
          <p:cNvGrpSpPr/>
          <p:nvPr/>
        </p:nvGrpSpPr>
        <p:grpSpPr>
          <a:xfrm>
            <a:off x="6659725" y="3633785"/>
            <a:ext cx="367608" cy="350548"/>
            <a:chOff x="6659725" y="3808035"/>
            <a:chExt cx="367608" cy="350548"/>
          </a:xfrm>
        </p:grpSpPr>
        <p:sp>
          <p:nvSpPr>
            <p:cNvPr id="11009" name="Google Shape;11009;p76"/>
            <p:cNvSpPr/>
            <p:nvPr/>
          </p:nvSpPr>
          <p:spPr>
            <a:xfrm>
              <a:off x="6659725" y="3845942"/>
              <a:ext cx="321394" cy="312642"/>
            </a:xfrm>
            <a:custGeom>
              <a:rect b="b" l="l" r="r" t="t"/>
              <a:pathLst>
                <a:path extrusionOk="0" h="9823" w="10098">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76"/>
            <p:cNvSpPr/>
            <p:nvPr/>
          </p:nvSpPr>
          <p:spPr>
            <a:xfrm>
              <a:off x="6705588" y="3808035"/>
              <a:ext cx="321744" cy="313787"/>
            </a:xfrm>
            <a:custGeom>
              <a:rect b="b" l="l" r="r" t="t"/>
              <a:pathLst>
                <a:path extrusionOk="0" h="9859" w="10109">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1" name="Google Shape;11011;p76"/>
          <p:cNvGrpSpPr/>
          <p:nvPr/>
        </p:nvGrpSpPr>
        <p:grpSpPr>
          <a:xfrm>
            <a:off x="6219391" y="3642506"/>
            <a:ext cx="356627" cy="334252"/>
            <a:chOff x="6219391" y="3816756"/>
            <a:chExt cx="356627" cy="334252"/>
          </a:xfrm>
        </p:grpSpPr>
        <p:sp>
          <p:nvSpPr>
            <p:cNvPr id="11012" name="Google Shape;11012;p76"/>
            <p:cNvSpPr/>
            <p:nvPr/>
          </p:nvSpPr>
          <p:spPr>
            <a:xfrm>
              <a:off x="6219391" y="3816756"/>
              <a:ext cx="306594" cy="334252"/>
            </a:xfrm>
            <a:custGeom>
              <a:rect b="b" l="l" r="r" t="t"/>
              <a:pathLst>
                <a:path extrusionOk="0" h="10502" w="9633">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76"/>
            <p:cNvSpPr/>
            <p:nvPr/>
          </p:nvSpPr>
          <p:spPr>
            <a:xfrm>
              <a:off x="6549060" y="3978567"/>
              <a:ext cx="26958" cy="10630"/>
            </a:xfrm>
            <a:custGeom>
              <a:rect b="b" l="l" r="r" t="t"/>
              <a:pathLst>
                <a:path extrusionOk="0" h="334" w="847">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76"/>
            <p:cNvSpPr/>
            <p:nvPr/>
          </p:nvSpPr>
          <p:spPr>
            <a:xfrm>
              <a:off x="6525572" y="3915357"/>
              <a:ext cx="24666" cy="22311"/>
            </a:xfrm>
            <a:custGeom>
              <a:rect b="b" l="l" r="r" t="t"/>
              <a:pathLst>
                <a:path extrusionOk="0" h="701" w="775">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76"/>
            <p:cNvSpPr/>
            <p:nvPr/>
          </p:nvSpPr>
          <p:spPr>
            <a:xfrm>
              <a:off x="6527099" y="4030191"/>
              <a:ext cx="23139" cy="22661"/>
            </a:xfrm>
            <a:custGeom>
              <a:rect b="b" l="l" r="r" t="t"/>
              <a:pathLst>
                <a:path extrusionOk="0" h="712" w="727">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6" name="Google Shape;11016;p76"/>
          <p:cNvGrpSpPr/>
          <p:nvPr/>
        </p:nvGrpSpPr>
        <p:grpSpPr>
          <a:xfrm>
            <a:off x="5778676" y="3652722"/>
            <a:ext cx="349052" cy="313055"/>
            <a:chOff x="5778676" y="3826972"/>
            <a:chExt cx="349052" cy="313055"/>
          </a:xfrm>
        </p:grpSpPr>
        <p:sp>
          <p:nvSpPr>
            <p:cNvPr id="11017" name="Google Shape;11017;p76"/>
            <p:cNvSpPr/>
            <p:nvPr/>
          </p:nvSpPr>
          <p:spPr>
            <a:xfrm>
              <a:off x="5923045" y="3890659"/>
              <a:ext cx="27690" cy="48155"/>
            </a:xfrm>
            <a:custGeom>
              <a:rect b="b" l="l" r="r" t="t"/>
              <a:pathLst>
                <a:path extrusionOk="0" h="1513" w="87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76"/>
            <p:cNvSpPr/>
            <p:nvPr/>
          </p:nvSpPr>
          <p:spPr>
            <a:xfrm>
              <a:off x="5976866" y="3843268"/>
              <a:ext cx="80364" cy="80364"/>
            </a:xfrm>
            <a:custGeom>
              <a:rect b="b" l="l" r="r" t="t"/>
              <a:pathLst>
                <a:path extrusionOk="0" h="2525" w="2525">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76"/>
            <p:cNvSpPr/>
            <p:nvPr/>
          </p:nvSpPr>
          <p:spPr>
            <a:xfrm>
              <a:off x="5879473" y="3826972"/>
              <a:ext cx="193288" cy="144051"/>
            </a:xfrm>
            <a:custGeom>
              <a:rect b="b" l="l" r="r" t="t"/>
              <a:pathLst>
                <a:path extrusionOk="0" h="4526" w="6073">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76"/>
            <p:cNvSpPr/>
            <p:nvPr/>
          </p:nvSpPr>
          <p:spPr>
            <a:xfrm>
              <a:off x="6003760" y="3859946"/>
              <a:ext cx="26958" cy="47773"/>
            </a:xfrm>
            <a:custGeom>
              <a:rect b="b" l="l" r="r" t="t"/>
              <a:pathLst>
                <a:path extrusionOk="0" h="1501" w="847">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76"/>
            <p:cNvSpPr/>
            <p:nvPr/>
          </p:nvSpPr>
          <p:spPr>
            <a:xfrm>
              <a:off x="5778676" y="3939865"/>
              <a:ext cx="349052" cy="200163"/>
            </a:xfrm>
            <a:custGeom>
              <a:rect b="b" l="l" r="r" t="t"/>
              <a:pathLst>
                <a:path extrusionOk="0" h="6289" w="10967">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2" name="Google Shape;11022;p76"/>
          <p:cNvGrpSpPr/>
          <p:nvPr/>
        </p:nvGrpSpPr>
        <p:grpSpPr>
          <a:xfrm>
            <a:off x="5355784" y="3660297"/>
            <a:ext cx="299019" cy="297905"/>
            <a:chOff x="5355784" y="3834547"/>
            <a:chExt cx="299019" cy="297905"/>
          </a:xfrm>
        </p:grpSpPr>
        <p:sp>
          <p:nvSpPr>
            <p:cNvPr id="11023" name="Google Shape;11023;p76"/>
            <p:cNvSpPr/>
            <p:nvPr/>
          </p:nvSpPr>
          <p:spPr>
            <a:xfrm>
              <a:off x="5355784" y="3834547"/>
              <a:ext cx="299019" cy="297905"/>
            </a:xfrm>
            <a:custGeom>
              <a:rect b="b" l="l" r="r" t="t"/>
              <a:pathLst>
                <a:path extrusionOk="0" h="9360" w="9395">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76"/>
            <p:cNvSpPr/>
            <p:nvPr/>
          </p:nvSpPr>
          <p:spPr>
            <a:xfrm>
              <a:off x="5455054" y="3854280"/>
              <a:ext cx="179666" cy="171296"/>
            </a:xfrm>
            <a:custGeom>
              <a:rect b="b" l="l" r="r" t="t"/>
              <a:pathLst>
                <a:path extrusionOk="0" h="5382" w="5645">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76"/>
            <p:cNvSpPr/>
            <p:nvPr/>
          </p:nvSpPr>
          <p:spPr>
            <a:xfrm>
              <a:off x="5508110" y="3886490"/>
              <a:ext cx="81510" cy="99302"/>
            </a:xfrm>
            <a:custGeom>
              <a:rect b="b" l="l" r="r" t="t"/>
              <a:pathLst>
                <a:path extrusionOk="0" h="3120" w="2561">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76"/>
            <p:cNvSpPr/>
            <p:nvPr/>
          </p:nvSpPr>
          <p:spPr>
            <a:xfrm>
              <a:off x="5554706" y="3945530"/>
              <a:ext cx="98952" cy="98251"/>
            </a:xfrm>
            <a:custGeom>
              <a:rect b="b" l="l" r="r" t="t"/>
              <a:pathLst>
                <a:path extrusionOk="0" h="3087" w="3109">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7" name="Google Shape;11027;p76"/>
          <p:cNvGrpSpPr/>
          <p:nvPr/>
        </p:nvGrpSpPr>
        <p:grpSpPr>
          <a:xfrm>
            <a:off x="8036455" y="3633021"/>
            <a:ext cx="292176" cy="353985"/>
            <a:chOff x="8036455" y="3807271"/>
            <a:chExt cx="292176" cy="353985"/>
          </a:xfrm>
        </p:grpSpPr>
        <p:sp>
          <p:nvSpPr>
            <p:cNvPr id="11028" name="Google Shape;11028;p76"/>
            <p:cNvSpPr/>
            <p:nvPr/>
          </p:nvSpPr>
          <p:spPr>
            <a:xfrm>
              <a:off x="8039479" y="3807271"/>
              <a:ext cx="289153" cy="330465"/>
            </a:xfrm>
            <a:custGeom>
              <a:rect b="b" l="l" r="r" t="t"/>
              <a:pathLst>
                <a:path extrusionOk="0" h="10383" w="9085">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76"/>
            <p:cNvSpPr/>
            <p:nvPr/>
          </p:nvSpPr>
          <p:spPr>
            <a:xfrm>
              <a:off x="8036455" y="3934613"/>
              <a:ext cx="291795" cy="226644"/>
            </a:xfrm>
            <a:custGeom>
              <a:rect b="b" l="l" r="r" t="t"/>
              <a:pathLst>
                <a:path extrusionOk="0" h="7121" w="9168">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0" name="Google Shape;11030;p76"/>
          <p:cNvGrpSpPr/>
          <p:nvPr/>
        </p:nvGrpSpPr>
        <p:grpSpPr>
          <a:xfrm>
            <a:off x="4874902" y="3634549"/>
            <a:ext cx="345615" cy="350835"/>
            <a:chOff x="4874902" y="3808799"/>
            <a:chExt cx="345615" cy="350835"/>
          </a:xfrm>
        </p:grpSpPr>
        <p:sp>
          <p:nvSpPr>
            <p:cNvPr id="11031" name="Google Shape;11031;p76"/>
            <p:cNvSpPr/>
            <p:nvPr/>
          </p:nvSpPr>
          <p:spPr>
            <a:xfrm>
              <a:off x="4874902" y="3808799"/>
              <a:ext cx="345615" cy="350835"/>
            </a:xfrm>
            <a:custGeom>
              <a:rect b="b" l="l" r="r" t="t"/>
              <a:pathLst>
                <a:path extrusionOk="0" h="11023" w="10859">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76"/>
            <p:cNvSpPr/>
            <p:nvPr/>
          </p:nvSpPr>
          <p:spPr>
            <a:xfrm>
              <a:off x="4939321" y="4009630"/>
              <a:ext cx="145929" cy="123618"/>
            </a:xfrm>
            <a:custGeom>
              <a:rect b="b" l="l" r="r" t="t"/>
              <a:pathLst>
                <a:path extrusionOk="0" h="3884" w="4585">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76"/>
            <p:cNvSpPr/>
            <p:nvPr/>
          </p:nvSpPr>
          <p:spPr>
            <a:xfrm>
              <a:off x="4942344" y="3897629"/>
              <a:ext cx="205033" cy="101816"/>
            </a:xfrm>
            <a:custGeom>
              <a:rect b="b" l="l" r="r" t="t"/>
              <a:pathLst>
                <a:path extrusionOk="0" h="3199" w="6442">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76"/>
            <p:cNvSpPr/>
            <p:nvPr/>
          </p:nvSpPr>
          <p:spPr>
            <a:xfrm>
              <a:off x="5092729" y="3950240"/>
              <a:ext cx="84597" cy="175465"/>
            </a:xfrm>
            <a:custGeom>
              <a:rect b="b" l="l" r="r" t="t"/>
              <a:pathLst>
                <a:path extrusionOk="0" h="5513" w="2658">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76"/>
            <p:cNvSpPr/>
            <p:nvPr/>
          </p:nvSpPr>
          <p:spPr>
            <a:xfrm>
              <a:off x="5004886" y="3993717"/>
              <a:ext cx="81478" cy="55348"/>
            </a:xfrm>
            <a:custGeom>
              <a:rect b="b" l="l" r="r" t="t"/>
              <a:pathLst>
                <a:path extrusionOk="0" h="1739" w="256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76"/>
            <p:cNvSpPr/>
            <p:nvPr/>
          </p:nvSpPr>
          <p:spPr>
            <a:xfrm>
              <a:off x="5053391" y="3915262"/>
              <a:ext cx="10630" cy="29982"/>
            </a:xfrm>
            <a:custGeom>
              <a:rect b="b" l="l" r="r" t="t"/>
              <a:pathLst>
                <a:path extrusionOk="0" h="942" w="334">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76"/>
            <p:cNvSpPr/>
            <p:nvPr/>
          </p:nvSpPr>
          <p:spPr>
            <a:xfrm>
              <a:off x="5005236" y="3928216"/>
              <a:ext cx="21261" cy="26894"/>
            </a:xfrm>
            <a:custGeom>
              <a:rect b="b" l="l" r="r" t="t"/>
              <a:pathLst>
                <a:path extrusionOk="0" h="845" w="668">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76"/>
            <p:cNvSpPr/>
            <p:nvPr/>
          </p:nvSpPr>
          <p:spPr>
            <a:xfrm>
              <a:off x="4970766" y="3962876"/>
              <a:ext cx="28454" cy="19510"/>
            </a:xfrm>
            <a:custGeom>
              <a:rect b="b" l="l" r="r" t="t"/>
              <a:pathLst>
                <a:path extrusionOk="0" h="613" w="894">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76"/>
            <p:cNvSpPr/>
            <p:nvPr/>
          </p:nvSpPr>
          <p:spPr>
            <a:xfrm>
              <a:off x="4958258" y="4010012"/>
              <a:ext cx="29982" cy="10248"/>
            </a:xfrm>
            <a:custGeom>
              <a:rect b="b" l="l" r="r" t="t"/>
              <a:pathLst>
                <a:path extrusionOk="0" h="322" w="942">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76"/>
            <p:cNvSpPr/>
            <p:nvPr/>
          </p:nvSpPr>
          <p:spPr>
            <a:xfrm>
              <a:off x="4969239" y="4047601"/>
              <a:ext cx="30363" cy="20051"/>
            </a:xfrm>
            <a:custGeom>
              <a:rect b="b" l="l" r="r" t="t"/>
              <a:pathLst>
                <a:path extrusionOk="0" h="630" w="954">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76"/>
            <p:cNvSpPr/>
            <p:nvPr/>
          </p:nvSpPr>
          <p:spPr>
            <a:xfrm>
              <a:off x="5005236" y="4075641"/>
              <a:ext cx="21261" cy="26862"/>
            </a:xfrm>
            <a:custGeom>
              <a:rect b="b" l="l" r="r" t="t"/>
              <a:pathLst>
                <a:path extrusionOk="0" h="844" w="668">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76"/>
            <p:cNvSpPr/>
            <p:nvPr/>
          </p:nvSpPr>
          <p:spPr>
            <a:xfrm>
              <a:off x="5053391" y="4085794"/>
              <a:ext cx="10630" cy="29982"/>
            </a:xfrm>
            <a:custGeom>
              <a:rect b="b" l="l" r="r" t="t"/>
              <a:pathLst>
                <a:path extrusionOk="0" h="942" w="334">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76"/>
            <p:cNvSpPr/>
            <p:nvPr/>
          </p:nvSpPr>
          <p:spPr>
            <a:xfrm>
              <a:off x="5090501" y="4075641"/>
              <a:ext cx="21261" cy="26894"/>
            </a:xfrm>
            <a:custGeom>
              <a:rect b="b" l="l" r="r" t="t"/>
              <a:pathLst>
                <a:path extrusionOk="0" h="845" w="668">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76"/>
            <p:cNvSpPr/>
            <p:nvPr/>
          </p:nvSpPr>
          <p:spPr>
            <a:xfrm>
              <a:off x="5117809" y="4048142"/>
              <a:ext cx="28454" cy="19510"/>
            </a:xfrm>
            <a:custGeom>
              <a:rect b="b" l="l" r="r" t="t"/>
              <a:pathLst>
                <a:path extrusionOk="0" h="613" w="894">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76"/>
            <p:cNvSpPr/>
            <p:nvPr/>
          </p:nvSpPr>
          <p:spPr>
            <a:xfrm>
              <a:off x="5128790" y="4010012"/>
              <a:ext cx="29950" cy="10248"/>
            </a:xfrm>
            <a:custGeom>
              <a:rect b="b" l="l" r="r" t="t"/>
              <a:pathLst>
                <a:path extrusionOk="0" h="322" w="941">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76"/>
            <p:cNvSpPr/>
            <p:nvPr/>
          </p:nvSpPr>
          <p:spPr>
            <a:xfrm>
              <a:off x="5117809" y="3962717"/>
              <a:ext cx="28454" cy="19669"/>
            </a:xfrm>
            <a:custGeom>
              <a:rect b="b" l="l" r="r" t="t"/>
              <a:pathLst>
                <a:path extrusionOk="0" h="618" w="894">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76"/>
            <p:cNvSpPr/>
            <p:nvPr/>
          </p:nvSpPr>
          <p:spPr>
            <a:xfrm>
              <a:off x="5090501" y="3928152"/>
              <a:ext cx="20879" cy="26958"/>
            </a:xfrm>
            <a:custGeom>
              <a:rect b="b" l="l" r="r" t="t"/>
              <a:pathLst>
                <a:path extrusionOk="0" h="847" w="656">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48" name="Google Shape;11048;p76"/>
          <p:cNvSpPr txBox="1"/>
          <p:nvPr/>
        </p:nvSpPr>
        <p:spPr>
          <a:xfrm>
            <a:off x="849675" y="71597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Business Icons</a:t>
            </a:r>
            <a:endParaRPr sz="2400">
              <a:solidFill>
                <a:srgbClr val="FFFFFF"/>
              </a:solidFill>
            </a:endParaRPr>
          </a:p>
        </p:txBody>
      </p:sp>
      <p:sp>
        <p:nvSpPr>
          <p:cNvPr id="11049" name="Google Shape;11049;p76"/>
          <p:cNvSpPr txBox="1"/>
          <p:nvPr/>
        </p:nvSpPr>
        <p:spPr>
          <a:xfrm>
            <a:off x="4858400" y="71597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053" name="Shape 11053"/>
        <p:cNvGrpSpPr/>
        <p:nvPr/>
      </p:nvGrpSpPr>
      <p:grpSpPr>
        <a:xfrm>
          <a:off x="0" y="0"/>
          <a:ext cx="0" cy="0"/>
          <a:chOff x="0" y="0"/>
          <a:chExt cx="0" cy="0"/>
        </a:xfrm>
      </p:grpSpPr>
      <p:grpSp>
        <p:nvGrpSpPr>
          <p:cNvPr id="11054" name="Google Shape;11054;p77"/>
          <p:cNvGrpSpPr/>
          <p:nvPr/>
        </p:nvGrpSpPr>
        <p:grpSpPr>
          <a:xfrm>
            <a:off x="2704005" y="4083381"/>
            <a:ext cx="342144" cy="362704"/>
            <a:chOff x="2704005" y="4258781"/>
            <a:chExt cx="342144" cy="362704"/>
          </a:xfrm>
        </p:grpSpPr>
        <p:sp>
          <p:nvSpPr>
            <p:cNvPr id="11055" name="Google Shape;11055;p77"/>
            <p:cNvSpPr/>
            <p:nvPr/>
          </p:nvSpPr>
          <p:spPr>
            <a:xfrm>
              <a:off x="2704005" y="4258781"/>
              <a:ext cx="173543" cy="183554"/>
            </a:xfrm>
            <a:custGeom>
              <a:rect b="b" l="l" r="r" t="t"/>
              <a:pathLst>
                <a:path extrusionOk="0" h="5794" w="5478">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77"/>
            <p:cNvSpPr/>
            <p:nvPr/>
          </p:nvSpPr>
          <p:spPr>
            <a:xfrm>
              <a:off x="2733816" y="4278961"/>
              <a:ext cx="112052" cy="122633"/>
            </a:xfrm>
            <a:custGeom>
              <a:rect b="b" l="l" r="r" t="t"/>
              <a:pathLst>
                <a:path extrusionOk="0" h="3871" w="3537">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77"/>
            <p:cNvSpPr/>
            <p:nvPr/>
          </p:nvSpPr>
          <p:spPr>
            <a:xfrm>
              <a:off x="2759445" y="4322711"/>
              <a:ext cx="33993" cy="44542"/>
            </a:xfrm>
            <a:custGeom>
              <a:rect b="b" l="l" r="r" t="t"/>
              <a:pathLst>
                <a:path extrusionOk="0" h="1406" w="1073">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77"/>
            <p:cNvSpPr/>
            <p:nvPr/>
          </p:nvSpPr>
          <p:spPr>
            <a:xfrm>
              <a:off x="2791885" y="4321951"/>
              <a:ext cx="26073" cy="44922"/>
            </a:xfrm>
            <a:custGeom>
              <a:rect b="b" l="l" r="r" t="t"/>
              <a:pathLst>
                <a:path extrusionOk="0" h="1418" w="823">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77"/>
            <p:cNvSpPr/>
            <p:nvPr/>
          </p:nvSpPr>
          <p:spPr>
            <a:xfrm>
              <a:off x="2828095" y="4322648"/>
              <a:ext cx="218053" cy="170597"/>
            </a:xfrm>
            <a:custGeom>
              <a:rect b="b" l="l" r="r" t="t"/>
              <a:pathLst>
                <a:path extrusionOk="0" h="5385" w="6883">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77"/>
            <p:cNvSpPr/>
            <p:nvPr/>
          </p:nvSpPr>
          <p:spPr>
            <a:xfrm>
              <a:off x="2746995" y="4480034"/>
              <a:ext cx="232404" cy="141451"/>
            </a:xfrm>
            <a:custGeom>
              <a:rect b="b" l="l" r="r" t="t"/>
              <a:pathLst>
                <a:path extrusionOk="0" h="4465" w="7336">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77"/>
            <p:cNvSpPr/>
            <p:nvPr/>
          </p:nvSpPr>
          <p:spPr>
            <a:xfrm>
              <a:off x="2889206" y="4345046"/>
              <a:ext cx="46411" cy="47488"/>
            </a:xfrm>
            <a:custGeom>
              <a:rect b="b" l="l" r="r" t="t"/>
              <a:pathLst>
                <a:path extrusionOk="0" h="1499" w="1465">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2" name="Google Shape;11062;p77"/>
          <p:cNvGrpSpPr/>
          <p:nvPr/>
        </p:nvGrpSpPr>
        <p:grpSpPr>
          <a:xfrm>
            <a:off x="2157462" y="4083096"/>
            <a:ext cx="347435" cy="363370"/>
            <a:chOff x="2157462" y="4258496"/>
            <a:chExt cx="347435" cy="363370"/>
          </a:xfrm>
        </p:grpSpPr>
        <p:sp>
          <p:nvSpPr>
            <p:cNvPr id="11063" name="Google Shape;11063;p77"/>
            <p:cNvSpPr/>
            <p:nvPr/>
          </p:nvSpPr>
          <p:spPr>
            <a:xfrm>
              <a:off x="2296252" y="4258496"/>
              <a:ext cx="208644" cy="220778"/>
            </a:xfrm>
            <a:custGeom>
              <a:rect b="b" l="l" r="r" t="t"/>
              <a:pathLst>
                <a:path extrusionOk="0" h="6969" w="6586">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77"/>
            <p:cNvSpPr/>
            <p:nvPr/>
          </p:nvSpPr>
          <p:spPr>
            <a:xfrm>
              <a:off x="2157462" y="4323313"/>
              <a:ext cx="300643" cy="298552"/>
            </a:xfrm>
            <a:custGeom>
              <a:rect b="b" l="l" r="r" t="t"/>
              <a:pathLst>
                <a:path extrusionOk="0" h="9424" w="949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77"/>
            <p:cNvSpPr/>
            <p:nvPr/>
          </p:nvSpPr>
          <p:spPr>
            <a:xfrm>
              <a:off x="2339653" y="4297463"/>
              <a:ext cx="123362" cy="123742"/>
            </a:xfrm>
            <a:custGeom>
              <a:rect b="b" l="l" r="r" t="t"/>
              <a:pathLst>
                <a:path extrusionOk="0" h="3906" w="3894">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6" name="Google Shape;11066;p77"/>
          <p:cNvGrpSpPr/>
          <p:nvPr/>
        </p:nvGrpSpPr>
        <p:grpSpPr>
          <a:xfrm>
            <a:off x="4010963" y="3588381"/>
            <a:ext cx="343665" cy="363211"/>
            <a:chOff x="4010963" y="3763781"/>
            <a:chExt cx="343665" cy="363211"/>
          </a:xfrm>
        </p:grpSpPr>
        <p:sp>
          <p:nvSpPr>
            <p:cNvPr id="11067" name="Google Shape;11067;p77"/>
            <p:cNvSpPr/>
            <p:nvPr/>
          </p:nvSpPr>
          <p:spPr>
            <a:xfrm>
              <a:off x="4152415" y="3763781"/>
              <a:ext cx="202213" cy="221760"/>
            </a:xfrm>
            <a:custGeom>
              <a:rect b="b" l="l" r="r" t="t"/>
              <a:pathLst>
                <a:path extrusionOk="0" h="7000" w="6383">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77"/>
            <p:cNvSpPr/>
            <p:nvPr/>
          </p:nvSpPr>
          <p:spPr>
            <a:xfrm>
              <a:off x="4010963" y="3828662"/>
              <a:ext cx="299154" cy="298331"/>
            </a:xfrm>
            <a:custGeom>
              <a:rect b="b" l="l" r="r" t="t"/>
              <a:pathLst>
                <a:path extrusionOk="0" h="9417" w="9443">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77"/>
            <p:cNvSpPr/>
            <p:nvPr/>
          </p:nvSpPr>
          <p:spPr>
            <a:xfrm>
              <a:off x="4187104" y="3787731"/>
              <a:ext cx="133943" cy="146520"/>
            </a:xfrm>
            <a:custGeom>
              <a:rect b="b" l="l" r="r" t="t"/>
              <a:pathLst>
                <a:path extrusionOk="0" h="4625" w="4228">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77"/>
            <p:cNvSpPr/>
            <p:nvPr/>
          </p:nvSpPr>
          <p:spPr>
            <a:xfrm>
              <a:off x="4220685" y="3840669"/>
              <a:ext cx="39632" cy="52462"/>
            </a:xfrm>
            <a:custGeom>
              <a:rect b="b" l="l" r="r" t="t"/>
              <a:pathLst>
                <a:path extrusionOk="0" h="1656" w="1251">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77"/>
            <p:cNvSpPr/>
            <p:nvPr/>
          </p:nvSpPr>
          <p:spPr>
            <a:xfrm>
              <a:off x="4259905" y="3840669"/>
              <a:ext cx="29082" cy="52082"/>
            </a:xfrm>
            <a:custGeom>
              <a:rect b="b" l="l" r="r" t="t"/>
              <a:pathLst>
                <a:path extrusionOk="0" h="1644" w="918">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2" name="Google Shape;11072;p77"/>
          <p:cNvGrpSpPr/>
          <p:nvPr/>
        </p:nvGrpSpPr>
        <p:grpSpPr>
          <a:xfrm>
            <a:off x="2214042" y="3635109"/>
            <a:ext cx="368153" cy="311193"/>
            <a:chOff x="2214042" y="3810509"/>
            <a:chExt cx="368153" cy="311193"/>
          </a:xfrm>
        </p:grpSpPr>
        <p:sp>
          <p:nvSpPr>
            <p:cNvPr id="11073" name="Google Shape;11073;p77"/>
            <p:cNvSpPr/>
            <p:nvPr/>
          </p:nvSpPr>
          <p:spPr>
            <a:xfrm>
              <a:off x="2214042" y="3810509"/>
              <a:ext cx="368153" cy="311193"/>
            </a:xfrm>
            <a:custGeom>
              <a:rect b="b" l="l" r="r" t="t"/>
              <a:pathLst>
                <a:path extrusionOk="0" h="9823" w="11621">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77"/>
            <p:cNvSpPr/>
            <p:nvPr/>
          </p:nvSpPr>
          <p:spPr>
            <a:xfrm>
              <a:off x="2451674" y="3927060"/>
              <a:ext cx="70932" cy="32092"/>
            </a:xfrm>
            <a:custGeom>
              <a:rect b="b" l="l" r="r" t="t"/>
              <a:pathLst>
                <a:path extrusionOk="0" h="1013" w="2239">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5" name="Google Shape;11075;p77"/>
          <p:cNvGrpSpPr/>
          <p:nvPr/>
        </p:nvGrpSpPr>
        <p:grpSpPr>
          <a:xfrm>
            <a:off x="1768938" y="3606819"/>
            <a:ext cx="367805" cy="367773"/>
            <a:chOff x="1768938" y="3782219"/>
            <a:chExt cx="367805" cy="367773"/>
          </a:xfrm>
        </p:grpSpPr>
        <p:sp>
          <p:nvSpPr>
            <p:cNvPr id="11076" name="Google Shape;11076;p77"/>
            <p:cNvSpPr/>
            <p:nvPr/>
          </p:nvSpPr>
          <p:spPr>
            <a:xfrm>
              <a:off x="1884380" y="3782219"/>
              <a:ext cx="252363" cy="198412"/>
            </a:xfrm>
            <a:custGeom>
              <a:rect b="b" l="l" r="r" t="t"/>
              <a:pathLst>
                <a:path extrusionOk="0" h="6263" w="7966">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77"/>
            <p:cNvSpPr/>
            <p:nvPr/>
          </p:nvSpPr>
          <p:spPr>
            <a:xfrm>
              <a:off x="2034480" y="3821914"/>
              <a:ext cx="31743" cy="31236"/>
            </a:xfrm>
            <a:custGeom>
              <a:rect b="b" l="l" r="r" t="t"/>
              <a:pathLst>
                <a:path extrusionOk="0" h="986" w="1002">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77"/>
            <p:cNvSpPr/>
            <p:nvPr/>
          </p:nvSpPr>
          <p:spPr>
            <a:xfrm>
              <a:off x="2065431" y="3852359"/>
              <a:ext cx="31712" cy="31332"/>
            </a:xfrm>
            <a:custGeom>
              <a:rect b="b" l="l" r="r" t="t"/>
              <a:pathLst>
                <a:path extrusionOk="0" h="989" w="1001">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77"/>
            <p:cNvSpPr/>
            <p:nvPr/>
          </p:nvSpPr>
          <p:spPr>
            <a:xfrm>
              <a:off x="1768938" y="3922625"/>
              <a:ext cx="281413" cy="227367"/>
            </a:xfrm>
            <a:custGeom>
              <a:rect b="b" l="l" r="r" t="t"/>
              <a:pathLst>
                <a:path extrusionOk="0" h="7177" w="8883">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77"/>
            <p:cNvSpPr/>
            <p:nvPr/>
          </p:nvSpPr>
          <p:spPr>
            <a:xfrm>
              <a:off x="1847790" y="3937704"/>
              <a:ext cx="143352" cy="127417"/>
            </a:xfrm>
            <a:custGeom>
              <a:rect b="b" l="l" r="r" t="t"/>
              <a:pathLst>
                <a:path extrusionOk="0" h="4022" w="4525">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1" name="Google Shape;11081;p77"/>
          <p:cNvGrpSpPr/>
          <p:nvPr/>
        </p:nvGrpSpPr>
        <p:grpSpPr>
          <a:xfrm>
            <a:off x="2681385" y="3623039"/>
            <a:ext cx="325544" cy="327413"/>
            <a:chOff x="2681385" y="3798439"/>
            <a:chExt cx="325544" cy="327413"/>
          </a:xfrm>
        </p:grpSpPr>
        <p:sp>
          <p:nvSpPr>
            <p:cNvPr id="11082" name="Google Shape;11082;p77"/>
            <p:cNvSpPr/>
            <p:nvPr/>
          </p:nvSpPr>
          <p:spPr>
            <a:xfrm>
              <a:off x="2713826" y="3830975"/>
              <a:ext cx="58101" cy="56866"/>
            </a:xfrm>
            <a:custGeom>
              <a:rect b="b" l="l" r="r" t="t"/>
              <a:pathLst>
                <a:path extrusionOk="0" h="1795" w="1834">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77"/>
            <p:cNvSpPr/>
            <p:nvPr/>
          </p:nvSpPr>
          <p:spPr>
            <a:xfrm>
              <a:off x="2683255" y="3880110"/>
              <a:ext cx="75462" cy="28100"/>
            </a:xfrm>
            <a:custGeom>
              <a:rect b="b" l="l" r="r" t="t"/>
              <a:pathLst>
                <a:path extrusionOk="0" h="887" w="2382">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77"/>
            <p:cNvSpPr/>
            <p:nvPr/>
          </p:nvSpPr>
          <p:spPr>
            <a:xfrm>
              <a:off x="2681385" y="3918918"/>
              <a:ext cx="75082" cy="29272"/>
            </a:xfrm>
            <a:custGeom>
              <a:rect b="b" l="l" r="r" t="t"/>
              <a:pathLst>
                <a:path extrusionOk="0" h="924" w="237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77"/>
            <p:cNvSpPr/>
            <p:nvPr/>
          </p:nvSpPr>
          <p:spPr>
            <a:xfrm>
              <a:off x="2762835" y="3800340"/>
              <a:ext cx="29462" cy="74321"/>
            </a:xfrm>
            <a:custGeom>
              <a:rect b="b" l="l" r="r" t="t"/>
              <a:pathLst>
                <a:path extrusionOk="0" h="2346" w="93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77"/>
            <p:cNvSpPr/>
            <p:nvPr/>
          </p:nvSpPr>
          <p:spPr>
            <a:xfrm>
              <a:off x="2801326" y="3798439"/>
              <a:ext cx="30951" cy="73941"/>
            </a:xfrm>
            <a:custGeom>
              <a:rect b="b" l="l" r="r" t="t"/>
              <a:pathLst>
                <a:path extrusionOk="0" h="2334" w="977">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77"/>
            <p:cNvSpPr/>
            <p:nvPr/>
          </p:nvSpPr>
          <p:spPr>
            <a:xfrm>
              <a:off x="2851095" y="3944262"/>
              <a:ext cx="124534" cy="127670"/>
            </a:xfrm>
            <a:custGeom>
              <a:rect b="b" l="l" r="r" t="t"/>
              <a:pathLst>
                <a:path extrusionOk="0" h="4030" w="3931">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77"/>
            <p:cNvSpPr/>
            <p:nvPr/>
          </p:nvSpPr>
          <p:spPr>
            <a:xfrm>
              <a:off x="2750416" y="3870163"/>
              <a:ext cx="256513" cy="255689"/>
            </a:xfrm>
            <a:custGeom>
              <a:rect b="b" l="l" r="r" t="t"/>
              <a:pathLst>
                <a:path extrusionOk="0" h="8071" w="8097">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9" name="Google Shape;11089;p77"/>
          <p:cNvGrpSpPr/>
          <p:nvPr/>
        </p:nvGrpSpPr>
        <p:grpSpPr>
          <a:xfrm>
            <a:off x="6243928" y="4088102"/>
            <a:ext cx="274254" cy="350824"/>
            <a:chOff x="6243928" y="4263502"/>
            <a:chExt cx="274254" cy="350824"/>
          </a:xfrm>
        </p:grpSpPr>
        <p:sp>
          <p:nvSpPr>
            <p:cNvPr id="11090" name="Google Shape;11090;p77"/>
            <p:cNvSpPr/>
            <p:nvPr/>
          </p:nvSpPr>
          <p:spPr>
            <a:xfrm>
              <a:off x="6342390" y="4373653"/>
              <a:ext cx="10581" cy="15872"/>
            </a:xfrm>
            <a:custGeom>
              <a:rect b="b" l="l" r="r" t="t"/>
              <a:pathLst>
                <a:path extrusionOk="0" h="501" w="334">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77"/>
            <p:cNvSpPr/>
            <p:nvPr/>
          </p:nvSpPr>
          <p:spPr>
            <a:xfrm>
              <a:off x="6407999" y="4373653"/>
              <a:ext cx="10233" cy="15872"/>
            </a:xfrm>
            <a:custGeom>
              <a:rect b="b" l="l" r="r" t="t"/>
              <a:pathLst>
                <a:path extrusionOk="0" h="501" w="323">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77"/>
            <p:cNvSpPr/>
            <p:nvPr/>
          </p:nvSpPr>
          <p:spPr>
            <a:xfrm>
              <a:off x="6336719" y="4357053"/>
              <a:ext cx="21162" cy="10201"/>
            </a:xfrm>
            <a:custGeom>
              <a:rect b="b" l="l" r="r" t="t"/>
              <a:pathLst>
                <a:path extrusionOk="0" h="322" w="668">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77"/>
            <p:cNvSpPr/>
            <p:nvPr/>
          </p:nvSpPr>
          <p:spPr>
            <a:xfrm>
              <a:off x="6402740" y="4357053"/>
              <a:ext cx="21131" cy="10201"/>
            </a:xfrm>
            <a:custGeom>
              <a:rect b="b" l="l" r="r" t="t"/>
              <a:pathLst>
                <a:path extrusionOk="0" h="322" w="667">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77"/>
            <p:cNvSpPr/>
            <p:nvPr/>
          </p:nvSpPr>
          <p:spPr>
            <a:xfrm>
              <a:off x="6243928" y="4263502"/>
              <a:ext cx="274254" cy="350824"/>
            </a:xfrm>
            <a:custGeom>
              <a:rect b="b" l="l" r="r" t="t"/>
              <a:pathLst>
                <a:path extrusionOk="0" h="11074" w="8657">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77"/>
            <p:cNvSpPr/>
            <p:nvPr/>
          </p:nvSpPr>
          <p:spPr>
            <a:xfrm>
              <a:off x="6375559" y="4549033"/>
              <a:ext cx="10233" cy="10201"/>
            </a:xfrm>
            <a:custGeom>
              <a:rect b="b" l="l" r="r" t="t"/>
              <a:pathLst>
                <a:path extrusionOk="0" h="322" w="323">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77"/>
            <p:cNvSpPr/>
            <p:nvPr/>
          </p:nvSpPr>
          <p:spPr>
            <a:xfrm>
              <a:off x="6375559" y="4587493"/>
              <a:ext cx="10233" cy="10613"/>
            </a:xfrm>
            <a:custGeom>
              <a:rect b="b" l="l" r="r" t="t"/>
              <a:pathLst>
                <a:path extrusionOk="0" h="335" w="323">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77"/>
            <p:cNvSpPr/>
            <p:nvPr/>
          </p:nvSpPr>
          <p:spPr>
            <a:xfrm>
              <a:off x="6342009" y="4406442"/>
              <a:ext cx="76222" cy="32472"/>
            </a:xfrm>
            <a:custGeom>
              <a:rect b="b" l="l" r="r" t="t"/>
              <a:pathLst>
                <a:path extrusionOk="0" h="1025" w="2406">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8" name="Google Shape;11098;p77"/>
          <p:cNvGrpSpPr/>
          <p:nvPr/>
        </p:nvGrpSpPr>
        <p:grpSpPr>
          <a:xfrm>
            <a:off x="3560600" y="3587938"/>
            <a:ext cx="352345" cy="363655"/>
            <a:chOff x="3560600" y="3763338"/>
            <a:chExt cx="352345" cy="363655"/>
          </a:xfrm>
        </p:grpSpPr>
        <p:sp>
          <p:nvSpPr>
            <p:cNvPr id="11099" name="Google Shape;11099;p77"/>
            <p:cNvSpPr/>
            <p:nvPr/>
          </p:nvSpPr>
          <p:spPr>
            <a:xfrm>
              <a:off x="3665841" y="3763338"/>
              <a:ext cx="143352" cy="173543"/>
            </a:xfrm>
            <a:custGeom>
              <a:rect b="b" l="l" r="r" t="t"/>
              <a:pathLst>
                <a:path extrusionOk="0" h="5478" w="4525">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77"/>
            <p:cNvSpPr/>
            <p:nvPr/>
          </p:nvSpPr>
          <p:spPr>
            <a:xfrm>
              <a:off x="3696761" y="3794099"/>
              <a:ext cx="82653" cy="78661"/>
            </a:xfrm>
            <a:custGeom>
              <a:rect b="b" l="l" r="r" t="t"/>
              <a:pathLst>
                <a:path extrusionOk="0" h="2483" w="2609">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77"/>
            <p:cNvSpPr/>
            <p:nvPr/>
          </p:nvSpPr>
          <p:spPr>
            <a:xfrm>
              <a:off x="3560600" y="3916574"/>
              <a:ext cx="352345" cy="210419"/>
            </a:xfrm>
            <a:custGeom>
              <a:rect b="b" l="l" r="r" t="t"/>
              <a:pathLst>
                <a:path extrusionOk="0" h="6642" w="11122">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2" name="Google Shape;11102;p77"/>
          <p:cNvGrpSpPr/>
          <p:nvPr/>
        </p:nvGrpSpPr>
        <p:grpSpPr>
          <a:xfrm>
            <a:off x="5790556" y="4085852"/>
            <a:ext cx="279513" cy="356083"/>
            <a:chOff x="5790556" y="4261252"/>
            <a:chExt cx="279513" cy="356083"/>
          </a:xfrm>
        </p:grpSpPr>
        <p:sp>
          <p:nvSpPr>
            <p:cNvPr id="11103" name="Google Shape;11103;p77"/>
            <p:cNvSpPr/>
            <p:nvPr/>
          </p:nvSpPr>
          <p:spPr>
            <a:xfrm>
              <a:off x="5892027" y="4400423"/>
              <a:ext cx="10581" cy="15872"/>
            </a:xfrm>
            <a:custGeom>
              <a:rect b="b" l="l" r="r" t="t"/>
              <a:pathLst>
                <a:path extrusionOk="0" h="501" w="334">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77"/>
            <p:cNvSpPr/>
            <p:nvPr/>
          </p:nvSpPr>
          <p:spPr>
            <a:xfrm>
              <a:off x="5959157" y="4400423"/>
              <a:ext cx="10201" cy="15872"/>
            </a:xfrm>
            <a:custGeom>
              <a:rect b="b" l="l" r="r" t="t"/>
              <a:pathLst>
                <a:path extrusionOk="0" h="501" w="322">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77"/>
            <p:cNvSpPr/>
            <p:nvPr/>
          </p:nvSpPr>
          <p:spPr>
            <a:xfrm>
              <a:off x="5907867" y="4450667"/>
              <a:ext cx="45651" cy="16157"/>
            </a:xfrm>
            <a:custGeom>
              <a:rect b="b" l="l" r="r" t="t"/>
              <a:pathLst>
                <a:path extrusionOk="0" h="510" w="1441">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77"/>
            <p:cNvSpPr/>
            <p:nvPr/>
          </p:nvSpPr>
          <p:spPr>
            <a:xfrm>
              <a:off x="5790556" y="4261252"/>
              <a:ext cx="279513" cy="356083"/>
            </a:xfrm>
            <a:custGeom>
              <a:rect b="b" l="l" r="r" t="t"/>
              <a:pathLst>
                <a:path extrusionOk="0" h="11240" w="8823">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77"/>
            <p:cNvSpPr/>
            <p:nvPr/>
          </p:nvSpPr>
          <p:spPr>
            <a:xfrm>
              <a:off x="5875807" y="4562244"/>
              <a:ext cx="10201" cy="55092"/>
            </a:xfrm>
            <a:custGeom>
              <a:rect b="b" l="l" r="r" t="t"/>
              <a:pathLst>
                <a:path extrusionOk="0" h="1739" w="322">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77"/>
            <p:cNvSpPr/>
            <p:nvPr/>
          </p:nvSpPr>
          <p:spPr>
            <a:xfrm>
              <a:off x="5925576" y="4567883"/>
              <a:ext cx="10613" cy="10233"/>
            </a:xfrm>
            <a:custGeom>
              <a:rect b="b" l="l" r="r" t="t"/>
              <a:pathLst>
                <a:path extrusionOk="0" h="323" w="335">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77"/>
            <p:cNvSpPr/>
            <p:nvPr/>
          </p:nvSpPr>
          <p:spPr>
            <a:xfrm>
              <a:off x="5925576" y="4600703"/>
              <a:ext cx="10613" cy="10613"/>
            </a:xfrm>
            <a:custGeom>
              <a:rect b="b" l="l" r="r" t="t"/>
              <a:pathLst>
                <a:path extrusionOk="0" h="335" w="335">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0" name="Google Shape;11110;p77"/>
          <p:cNvGrpSpPr/>
          <p:nvPr/>
        </p:nvGrpSpPr>
        <p:grpSpPr>
          <a:xfrm>
            <a:off x="5341333" y="4085852"/>
            <a:ext cx="278752" cy="356463"/>
            <a:chOff x="5341333" y="4261252"/>
            <a:chExt cx="278752" cy="356463"/>
          </a:xfrm>
        </p:grpSpPr>
        <p:sp>
          <p:nvSpPr>
            <p:cNvPr id="11111" name="Google Shape;11111;p77"/>
            <p:cNvSpPr/>
            <p:nvPr/>
          </p:nvSpPr>
          <p:spPr>
            <a:xfrm>
              <a:off x="5442773" y="4383442"/>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77"/>
            <p:cNvSpPr/>
            <p:nvPr/>
          </p:nvSpPr>
          <p:spPr>
            <a:xfrm>
              <a:off x="5509174" y="4383442"/>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77"/>
            <p:cNvSpPr/>
            <p:nvPr/>
          </p:nvSpPr>
          <p:spPr>
            <a:xfrm>
              <a:off x="5458232" y="4422377"/>
              <a:ext cx="45302" cy="16157"/>
            </a:xfrm>
            <a:custGeom>
              <a:rect b="b" l="l" r="r" t="t"/>
              <a:pathLst>
                <a:path extrusionOk="0" h="510" w="143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77"/>
            <p:cNvSpPr/>
            <p:nvPr/>
          </p:nvSpPr>
          <p:spPr>
            <a:xfrm>
              <a:off x="5437134" y="4572793"/>
              <a:ext cx="10581" cy="44162"/>
            </a:xfrm>
            <a:custGeom>
              <a:rect b="b" l="l" r="r" t="t"/>
              <a:pathLst>
                <a:path extrusionOk="0" h="1394" w="334">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77"/>
            <p:cNvSpPr/>
            <p:nvPr/>
          </p:nvSpPr>
          <p:spPr>
            <a:xfrm>
              <a:off x="5341333" y="4261252"/>
              <a:ext cx="278752" cy="356463"/>
            </a:xfrm>
            <a:custGeom>
              <a:rect b="b" l="l" r="r" t="t"/>
              <a:pathLst>
                <a:path extrusionOk="0" h="11252" w="8799">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77"/>
            <p:cNvSpPr/>
            <p:nvPr/>
          </p:nvSpPr>
          <p:spPr>
            <a:xfrm>
              <a:off x="5436753" y="4366842"/>
              <a:ext cx="21511" cy="10613"/>
            </a:xfrm>
            <a:custGeom>
              <a:rect b="b" l="l" r="r" t="t"/>
              <a:pathLst>
                <a:path extrusionOk="0" h="335" w="679">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77"/>
            <p:cNvSpPr/>
            <p:nvPr/>
          </p:nvSpPr>
          <p:spPr>
            <a:xfrm>
              <a:off x="5503503" y="4366842"/>
              <a:ext cx="21923" cy="10613"/>
            </a:xfrm>
            <a:custGeom>
              <a:rect b="b" l="l" r="r" t="t"/>
              <a:pathLst>
                <a:path extrusionOk="0" h="335" w="692">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18" name="Google Shape;11118;p77"/>
          <p:cNvSpPr/>
          <p:nvPr/>
        </p:nvSpPr>
        <p:spPr>
          <a:xfrm>
            <a:off x="1322345" y="3661182"/>
            <a:ext cx="367805" cy="259871"/>
          </a:xfrm>
          <a:custGeom>
            <a:rect b="b" l="l" r="r" t="t"/>
            <a:pathLst>
              <a:path extrusionOk="0" h="8203" w="1161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19" name="Google Shape;11119;p77"/>
          <p:cNvGrpSpPr/>
          <p:nvPr/>
        </p:nvGrpSpPr>
        <p:grpSpPr>
          <a:xfrm>
            <a:off x="3103646" y="3590676"/>
            <a:ext cx="360233" cy="362451"/>
            <a:chOff x="3107608" y="3763401"/>
            <a:chExt cx="360233" cy="362451"/>
          </a:xfrm>
        </p:grpSpPr>
        <p:sp>
          <p:nvSpPr>
            <p:cNvPr id="11120" name="Google Shape;11120;p77"/>
            <p:cNvSpPr/>
            <p:nvPr/>
          </p:nvSpPr>
          <p:spPr>
            <a:xfrm>
              <a:off x="3323349" y="3763401"/>
              <a:ext cx="144492" cy="152729"/>
            </a:xfrm>
            <a:custGeom>
              <a:rect b="b" l="l" r="r" t="t"/>
              <a:pathLst>
                <a:path extrusionOk="0" h="4821" w="4561">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77"/>
            <p:cNvSpPr/>
            <p:nvPr/>
          </p:nvSpPr>
          <p:spPr>
            <a:xfrm>
              <a:off x="3107608" y="3863256"/>
              <a:ext cx="333844" cy="262596"/>
            </a:xfrm>
            <a:custGeom>
              <a:rect b="b" l="l" r="r" t="t"/>
              <a:pathLst>
                <a:path extrusionOk="0" h="8289" w="10538">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77"/>
            <p:cNvSpPr/>
            <p:nvPr/>
          </p:nvSpPr>
          <p:spPr>
            <a:xfrm>
              <a:off x="3361840" y="3799453"/>
              <a:ext cx="74701" cy="71438"/>
            </a:xfrm>
            <a:custGeom>
              <a:rect b="b" l="l" r="r" t="t"/>
              <a:pathLst>
                <a:path extrusionOk="0" h="2255" w="2358">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3" name="Google Shape;11123;p77"/>
          <p:cNvGrpSpPr/>
          <p:nvPr/>
        </p:nvGrpSpPr>
        <p:grpSpPr>
          <a:xfrm>
            <a:off x="889343" y="3625827"/>
            <a:ext cx="351585" cy="339705"/>
            <a:chOff x="889343" y="3801227"/>
            <a:chExt cx="351585" cy="339705"/>
          </a:xfrm>
        </p:grpSpPr>
        <p:sp>
          <p:nvSpPr>
            <p:cNvPr id="11124" name="Google Shape;11124;p77"/>
            <p:cNvSpPr/>
            <p:nvPr/>
          </p:nvSpPr>
          <p:spPr>
            <a:xfrm>
              <a:off x="1014954" y="4068479"/>
              <a:ext cx="35862" cy="10233"/>
            </a:xfrm>
            <a:custGeom>
              <a:rect b="b" l="l" r="r" t="t"/>
              <a:pathLst>
                <a:path extrusionOk="0" h="323" w="1132">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77"/>
            <p:cNvSpPr/>
            <p:nvPr/>
          </p:nvSpPr>
          <p:spPr>
            <a:xfrm>
              <a:off x="889343" y="3801227"/>
              <a:ext cx="351585" cy="339705"/>
            </a:xfrm>
            <a:custGeom>
              <a:rect b="b" l="l" r="r" t="t"/>
              <a:pathLst>
                <a:path extrusionOk="0" h="10723" w="11098">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77"/>
            <p:cNvSpPr/>
            <p:nvPr/>
          </p:nvSpPr>
          <p:spPr>
            <a:xfrm>
              <a:off x="1148865" y="3851598"/>
              <a:ext cx="27181" cy="51733"/>
            </a:xfrm>
            <a:custGeom>
              <a:rect b="b" l="l" r="r" t="t"/>
              <a:pathLst>
                <a:path extrusionOk="0" h="1633" w="858">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77"/>
            <p:cNvSpPr/>
            <p:nvPr/>
          </p:nvSpPr>
          <p:spPr>
            <a:xfrm>
              <a:off x="1152255" y="3836138"/>
              <a:ext cx="15111" cy="15111"/>
            </a:xfrm>
            <a:custGeom>
              <a:rect b="b" l="l" r="r" t="t"/>
              <a:pathLst>
                <a:path extrusionOk="0" h="477" w="477">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77"/>
            <p:cNvSpPr/>
            <p:nvPr/>
          </p:nvSpPr>
          <p:spPr>
            <a:xfrm>
              <a:off x="1022494" y="3867438"/>
              <a:ext cx="19642" cy="29843"/>
            </a:xfrm>
            <a:custGeom>
              <a:rect b="b" l="l" r="r" t="t"/>
              <a:pathLst>
                <a:path extrusionOk="0" h="942" w="62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9" name="Google Shape;11129;p77"/>
          <p:cNvGrpSpPr/>
          <p:nvPr/>
        </p:nvGrpSpPr>
        <p:grpSpPr>
          <a:xfrm>
            <a:off x="4896609" y="4085472"/>
            <a:ext cx="278784" cy="355323"/>
            <a:chOff x="4896609" y="4260872"/>
            <a:chExt cx="278784" cy="355323"/>
          </a:xfrm>
        </p:grpSpPr>
        <p:sp>
          <p:nvSpPr>
            <p:cNvPr id="11130" name="Google Shape;11130;p77"/>
            <p:cNvSpPr/>
            <p:nvPr/>
          </p:nvSpPr>
          <p:spPr>
            <a:xfrm>
              <a:off x="4997700" y="4378151"/>
              <a:ext cx="10201" cy="16252"/>
            </a:xfrm>
            <a:custGeom>
              <a:rect b="b" l="l" r="r" t="t"/>
              <a:pathLst>
                <a:path extrusionOk="0" h="513" w="322">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77"/>
            <p:cNvSpPr/>
            <p:nvPr/>
          </p:nvSpPr>
          <p:spPr>
            <a:xfrm>
              <a:off x="5064830" y="4378151"/>
              <a:ext cx="10233" cy="16252"/>
            </a:xfrm>
            <a:custGeom>
              <a:rect b="b" l="l" r="r" t="t"/>
              <a:pathLst>
                <a:path extrusionOk="0" h="513" w="323">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77"/>
            <p:cNvSpPr/>
            <p:nvPr/>
          </p:nvSpPr>
          <p:spPr>
            <a:xfrm>
              <a:off x="5013160" y="4417498"/>
              <a:ext cx="46063" cy="15777"/>
            </a:xfrm>
            <a:custGeom>
              <a:rect b="b" l="l" r="r" t="t"/>
              <a:pathLst>
                <a:path extrusionOk="0" h="498" w="1454">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77"/>
            <p:cNvSpPr/>
            <p:nvPr/>
          </p:nvSpPr>
          <p:spPr>
            <a:xfrm>
              <a:off x="4896609" y="4260872"/>
              <a:ext cx="278784" cy="355323"/>
            </a:xfrm>
            <a:custGeom>
              <a:rect b="b" l="l" r="r" t="t"/>
              <a:pathLst>
                <a:path extrusionOk="0" h="11216" w="880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77"/>
            <p:cNvSpPr/>
            <p:nvPr/>
          </p:nvSpPr>
          <p:spPr>
            <a:xfrm>
              <a:off x="4992030" y="4361203"/>
              <a:ext cx="21923" cy="10581"/>
            </a:xfrm>
            <a:custGeom>
              <a:rect b="b" l="l" r="r" t="t"/>
              <a:pathLst>
                <a:path extrusionOk="0" h="334" w="692">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77"/>
            <p:cNvSpPr/>
            <p:nvPr/>
          </p:nvSpPr>
          <p:spPr>
            <a:xfrm>
              <a:off x="5059191" y="4361203"/>
              <a:ext cx="21511" cy="10581"/>
            </a:xfrm>
            <a:custGeom>
              <a:rect b="b" l="l" r="r" t="t"/>
              <a:pathLst>
                <a:path extrusionOk="0" h="334" w="679">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6" name="Google Shape;11136;p77"/>
          <p:cNvGrpSpPr/>
          <p:nvPr/>
        </p:nvGrpSpPr>
        <p:grpSpPr>
          <a:xfrm>
            <a:off x="7598438" y="4090731"/>
            <a:ext cx="260283" cy="345914"/>
            <a:chOff x="7598438" y="4266131"/>
            <a:chExt cx="260283" cy="345914"/>
          </a:xfrm>
        </p:grpSpPr>
        <p:sp>
          <p:nvSpPr>
            <p:cNvPr id="11137" name="Google Shape;11137;p77"/>
            <p:cNvSpPr/>
            <p:nvPr/>
          </p:nvSpPr>
          <p:spPr>
            <a:xfrm>
              <a:off x="7598438" y="4266131"/>
              <a:ext cx="260283" cy="345914"/>
            </a:xfrm>
            <a:custGeom>
              <a:rect b="b" l="l" r="r" t="t"/>
              <a:pathLst>
                <a:path extrusionOk="0" h="10919" w="8216">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77"/>
            <p:cNvSpPr/>
            <p:nvPr/>
          </p:nvSpPr>
          <p:spPr>
            <a:xfrm>
              <a:off x="7686319" y="4368743"/>
              <a:ext cx="21131" cy="10581"/>
            </a:xfrm>
            <a:custGeom>
              <a:rect b="b" l="l" r="r" t="t"/>
              <a:pathLst>
                <a:path extrusionOk="0" h="334" w="667">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77"/>
            <p:cNvSpPr/>
            <p:nvPr/>
          </p:nvSpPr>
          <p:spPr>
            <a:xfrm>
              <a:off x="7751199" y="4368743"/>
              <a:ext cx="21131" cy="10581"/>
            </a:xfrm>
            <a:custGeom>
              <a:rect b="b" l="l" r="r" t="t"/>
              <a:pathLst>
                <a:path extrusionOk="0" h="334" w="667">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77"/>
            <p:cNvSpPr/>
            <p:nvPr/>
          </p:nvSpPr>
          <p:spPr>
            <a:xfrm>
              <a:off x="7794189" y="4558474"/>
              <a:ext cx="37731" cy="37731"/>
            </a:xfrm>
            <a:custGeom>
              <a:rect b="b" l="l" r="r" t="t"/>
              <a:pathLst>
                <a:path extrusionOk="0" h="1191" w="1191">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77"/>
            <p:cNvSpPr/>
            <p:nvPr/>
          </p:nvSpPr>
          <p:spPr>
            <a:xfrm>
              <a:off x="7691197" y="4385343"/>
              <a:ext cx="10613" cy="15492"/>
            </a:xfrm>
            <a:custGeom>
              <a:rect b="b" l="l" r="r" t="t"/>
              <a:pathLst>
                <a:path extrusionOk="0" h="489" w="335">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77"/>
            <p:cNvSpPr/>
            <p:nvPr/>
          </p:nvSpPr>
          <p:spPr>
            <a:xfrm>
              <a:off x="7756458" y="4385343"/>
              <a:ext cx="10233" cy="15492"/>
            </a:xfrm>
            <a:custGeom>
              <a:rect b="b" l="l" r="r" t="t"/>
              <a:pathLst>
                <a:path extrusionOk="0" h="489" w="323">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77"/>
            <p:cNvSpPr/>
            <p:nvPr/>
          </p:nvSpPr>
          <p:spPr>
            <a:xfrm>
              <a:off x="7699878" y="4415122"/>
              <a:ext cx="58893" cy="32092"/>
            </a:xfrm>
            <a:custGeom>
              <a:rect b="b" l="l" r="r" t="t"/>
              <a:pathLst>
                <a:path extrusionOk="0" h="1013" w="1859">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4" name="Google Shape;11144;p77"/>
          <p:cNvGrpSpPr/>
          <p:nvPr/>
        </p:nvGrpSpPr>
        <p:grpSpPr>
          <a:xfrm>
            <a:off x="1767069" y="3184746"/>
            <a:ext cx="286324" cy="348163"/>
            <a:chOff x="1767069" y="3360146"/>
            <a:chExt cx="286324" cy="348163"/>
          </a:xfrm>
        </p:grpSpPr>
        <p:sp>
          <p:nvSpPr>
            <p:cNvPr id="11145" name="Google Shape;11145;p77"/>
            <p:cNvSpPr/>
            <p:nvPr/>
          </p:nvSpPr>
          <p:spPr>
            <a:xfrm>
              <a:off x="1767069" y="3404277"/>
              <a:ext cx="228223" cy="304033"/>
            </a:xfrm>
            <a:custGeom>
              <a:rect b="b" l="l" r="r" t="t"/>
              <a:pathLst>
                <a:path extrusionOk="0" h="9597" w="7204">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77"/>
            <p:cNvSpPr/>
            <p:nvPr/>
          </p:nvSpPr>
          <p:spPr>
            <a:xfrm>
              <a:off x="1799509" y="3360146"/>
              <a:ext cx="253884" cy="276883"/>
            </a:xfrm>
            <a:custGeom>
              <a:rect b="b" l="l" r="r" t="t"/>
              <a:pathLst>
                <a:path extrusionOk="0" h="8740" w="8014">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77"/>
            <p:cNvSpPr/>
            <p:nvPr/>
          </p:nvSpPr>
          <p:spPr>
            <a:xfrm>
              <a:off x="1948120" y="3388532"/>
              <a:ext cx="78852" cy="75367"/>
            </a:xfrm>
            <a:custGeom>
              <a:rect b="b" l="l" r="r" t="t"/>
              <a:pathLst>
                <a:path extrusionOk="0" h="2379" w="2489">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77"/>
            <p:cNvSpPr/>
            <p:nvPr/>
          </p:nvSpPr>
          <p:spPr>
            <a:xfrm>
              <a:off x="1800270" y="3513636"/>
              <a:ext cx="162582" cy="10233"/>
            </a:xfrm>
            <a:custGeom>
              <a:rect b="b" l="l" r="r" t="t"/>
              <a:pathLst>
                <a:path extrusionOk="0" h="323" w="5132">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77"/>
            <p:cNvSpPr/>
            <p:nvPr/>
          </p:nvSpPr>
          <p:spPr>
            <a:xfrm>
              <a:off x="1800270" y="3536287"/>
              <a:ext cx="162582" cy="10201"/>
            </a:xfrm>
            <a:custGeom>
              <a:rect b="b" l="l" r="r" t="t"/>
              <a:pathLst>
                <a:path extrusionOk="0" h="322" w="5132">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77"/>
            <p:cNvSpPr/>
            <p:nvPr/>
          </p:nvSpPr>
          <p:spPr>
            <a:xfrm>
              <a:off x="1800270" y="3558146"/>
              <a:ext cx="162582" cy="10613"/>
            </a:xfrm>
            <a:custGeom>
              <a:rect b="b" l="l" r="r" t="t"/>
              <a:pathLst>
                <a:path extrusionOk="0" h="335" w="5132">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77"/>
            <p:cNvSpPr/>
            <p:nvPr/>
          </p:nvSpPr>
          <p:spPr>
            <a:xfrm>
              <a:off x="1800270" y="3580798"/>
              <a:ext cx="162582" cy="10581"/>
            </a:xfrm>
            <a:custGeom>
              <a:rect b="b" l="l" r="r" t="t"/>
              <a:pathLst>
                <a:path extrusionOk="0" h="334" w="5132">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2" name="Google Shape;11152;p77"/>
          <p:cNvGrpSpPr/>
          <p:nvPr/>
        </p:nvGrpSpPr>
        <p:grpSpPr>
          <a:xfrm>
            <a:off x="7149944" y="4090731"/>
            <a:ext cx="260283" cy="345914"/>
            <a:chOff x="7149944" y="4266131"/>
            <a:chExt cx="260283" cy="345914"/>
          </a:xfrm>
        </p:grpSpPr>
        <p:sp>
          <p:nvSpPr>
            <p:cNvPr id="11153" name="Google Shape;11153;p77"/>
            <p:cNvSpPr/>
            <p:nvPr/>
          </p:nvSpPr>
          <p:spPr>
            <a:xfrm>
              <a:off x="7149944" y="4266131"/>
              <a:ext cx="260283" cy="345914"/>
            </a:xfrm>
            <a:custGeom>
              <a:rect b="b" l="l" r="r" t="t"/>
              <a:pathLst>
                <a:path extrusionOk="0" h="10919" w="8216">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77"/>
            <p:cNvSpPr/>
            <p:nvPr/>
          </p:nvSpPr>
          <p:spPr>
            <a:xfrm>
              <a:off x="7257815" y="4428808"/>
              <a:ext cx="43782" cy="15396"/>
            </a:xfrm>
            <a:custGeom>
              <a:rect b="b" l="l" r="r" t="t"/>
              <a:pathLst>
                <a:path extrusionOk="0" h="486" w="1382">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77"/>
            <p:cNvSpPr/>
            <p:nvPr/>
          </p:nvSpPr>
          <p:spPr>
            <a:xfrm>
              <a:off x="7241975" y="4390602"/>
              <a:ext cx="10581" cy="15523"/>
            </a:xfrm>
            <a:custGeom>
              <a:rect b="b" l="l" r="r" t="t"/>
              <a:pathLst>
                <a:path extrusionOk="0" h="490" w="334">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77"/>
            <p:cNvSpPr/>
            <p:nvPr/>
          </p:nvSpPr>
          <p:spPr>
            <a:xfrm>
              <a:off x="7307236" y="4390602"/>
              <a:ext cx="10201" cy="15523"/>
            </a:xfrm>
            <a:custGeom>
              <a:rect b="b" l="l" r="r" t="t"/>
              <a:pathLst>
                <a:path extrusionOk="0" h="490" w="322">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77"/>
            <p:cNvSpPr/>
            <p:nvPr/>
          </p:nvSpPr>
          <p:spPr>
            <a:xfrm>
              <a:off x="7236336" y="4374382"/>
              <a:ext cx="21131" cy="10613"/>
            </a:xfrm>
            <a:custGeom>
              <a:rect b="b" l="l" r="r" t="t"/>
              <a:pathLst>
                <a:path extrusionOk="0" h="335" w="667">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77"/>
            <p:cNvSpPr/>
            <p:nvPr/>
          </p:nvSpPr>
          <p:spPr>
            <a:xfrm>
              <a:off x="7301565" y="4374382"/>
              <a:ext cx="21162" cy="10613"/>
            </a:xfrm>
            <a:custGeom>
              <a:rect b="b" l="l" r="r" t="t"/>
              <a:pathLst>
                <a:path extrusionOk="0" h="335" w="668">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9" name="Google Shape;11159;p77"/>
          <p:cNvGrpSpPr/>
          <p:nvPr/>
        </p:nvGrpSpPr>
        <p:grpSpPr>
          <a:xfrm>
            <a:off x="6695051" y="4083951"/>
            <a:ext cx="270104" cy="360233"/>
            <a:chOff x="6695051" y="4259351"/>
            <a:chExt cx="270104" cy="360233"/>
          </a:xfrm>
        </p:grpSpPr>
        <p:sp>
          <p:nvSpPr>
            <p:cNvPr id="11160" name="Google Shape;11160;p77"/>
            <p:cNvSpPr/>
            <p:nvPr/>
          </p:nvSpPr>
          <p:spPr>
            <a:xfrm>
              <a:off x="6790852" y="4383442"/>
              <a:ext cx="10233" cy="15872"/>
            </a:xfrm>
            <a:custGeom>
              <a:rect b="b" l="l" r="r" t="t"/>
              <a:pathLst>
                <a:path extrusionOk="0" h="501" w="323">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77"/>
            <p:cNvSpPr/>
            <p:nvPr/>
          </p:nvSpPr>
          <p:spPr>
            <a:xfrm>
              <a:off x="6858742" y="4383442"/>
              <a:ext cx="10233" cy="15872"/>
            </a:xfrm>
            <a:custGeom>
              <a:rect b="b" l="l" r="r" t="t"/>
              <a:pathLst>
                <a:path extrusionOk="0" h="501" w="323">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77"/>
            <p:cNvSpPr/>
            <p:nvPr/>
          </p:nvSpPr>
          <p:spPr>
            <a:xfrm>
              <a:off x="6695051" y="4259351"/>
              <a:ext cx="270104" cy="360233"/>
            </a:xfrm>
            <a:custGeom>
              <a:rect b="b" l="l" r="r" t="t"/>
              <a:pathLst>
                <a:path extrusionOk="0" h="11371" w="8526">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77"/>
            <p:cNvSpPr/>
            <p:nvPr/>
          </p:nvSpPr>
          <p:spPr>
            <a:xfrm>
              <a:off x="6799152" y="4414362"/>
              <a:ext cx="61523" cy="33232"/>
            </a:xfrm>
            <a:custGeom>
              <a:rect b="b" l="l" r="r" t="t"/>
              <a:pathLst>
                <a:path extrusionOk="0" h="1049" w="1942">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4" name="Google Shape;11164;p77"/>
          <p:cNvGrpSpPr/>
          <p:nvPr/>
        </p:nvGrpSpPr>
        <p:grpSpPr>
          <a:xfrm>
            <a:off x="8047661" y="4082051"/>
            <a:ext cx="277263" cy="362514"/>
            <a:chOff x="8047661" y="4257451"/>
            <a:chExt cx="277263" cy="362514"/>
          </a:xfrm>
        </p:grpSpPr>
        <p:sp>
          <p:nvSpPr>
            <p:cNvPr id="11165" name="Google Shape;11165;p77"/>
            <p:cNvSpPr/>
            <p:nvPr/>
          </p:nvSpPr>
          <p:spPr>
            <a:xfrm>
              <a:off x="8164211" y="4425418"/>
              <a:ext cx="44542" cy="16157"/>
            </a:xfrm>
            <a:custGeom>
              <a:rect b="b" l="l" r="r" t="t"/>
              <a:pathLst>
                <a:path extrusionOk="0" h="510" w="1406">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77"/>
            <p:cNvSpPr/>
            <p:nvPr/>
          </p:nvSpPr>
          <p:spPr>
            <a:xfrm>
              <a:off x="8141940" y="4575423"/>
              <a:ext cx="10613" cy="43813"/>
            </a:xfrm>
            <a:custGeom>
              <a:rect b="b" l="l" r="r" t="t"/>
              <a:pathLst>
                <a:path extrusionOk="0" h="1383" w="335">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77"/>
            <p:cNvSpPr/>
            <p:nvPr/>
          </p:nvSpPr>
          <p:spPr>
            <a:xfrm>
              <a:off x="8125720" y="4375522"/>
              <a:ext cx="121873" cy="42293"/>
            </a:xfrm>
            <a:custGeom>
              <a:rect b="b" l="l" r="r" t="t"/>
              <a:pathLst>
                <a:path extrusionOk="0" h="1335" w="3847">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77"/>
            <p:cNvSpPr/>
            <p:nvPr/>
          </p:nvSpPr>
          <p:spPr>
            <a:xfrm>
              <a:off x="8047661" y="4257451"/>
              <a:ext cx="277263" cy="362514"/>
            </a:xfrm>
            <a:custGeom>
              <a:rect b="b" l="l" r="r" t="t"/>
              <a:pathLst>
                <a:path extrusionOk="0" h="11443" w="8752">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9" name="Google Shape;11169;p77"/>
          <p:cNvGrpSpPr/>
          <p:nvPr/>
        </p:nvGrpSpPr>
        <p:grpSpPr>
          <a:xfrm>
            <a:off x="6248078" y="3609068"/>
            <a:ext cx="277263" cy="356115"/>
            <a:chOff x="6248078" y="3784468"/>
            <a:chExt cx="277263" cy="356115"/>
          </a:xfrm>
        </p:grpSpPr>
        <p:sp>
          <p:nvSpPr>
            <p:cNvPr id="11170" name="Google Shape;11170;p77"/>
            <p:cNvSpPr/>
            <p:nvPr/>
          </p:nvSpPr>
          <p:spPr>
            <a:xfrm>
              <a:off x="6337099" y="3874630"/>
              <a:ext cx="43402" cy="43402"/>
            </a:xfrm>
            <a:custGeom>
              <a:rect b="b" l="l" r="r" t="t"/>
              <a:pathLst>
                <a:path extrusionOk="0" h="1370" w="137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77"/>
            <p:cNvSpPr/>
            <p:nvPr/>
          </p:nvSpPr>
          <p:spPr>
            <a:xfrm>
              <a:off x="6392919" y="3874630"/>
              <a:ext cx="43402" cy="43402"/>
            </a:xfrm>
            <a:custGeom>
              <a:rect b="b" l="l" r="r" t="t"/>
              <a:pathLst>
                <a:path extrusionOk="0" h="1370" w="137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77"/>
            <p:cNvSpPr/>
            <p:nvPr/>
          </p:nvSpPr>
          <p:spPr>
            <a:xfrm>
              <a:off x="6381609" y="3913469"/>
              <a:ext cx="10201" cy="15872"/>
            </a:xfrm>
            <a:custGeom>
              <a:rect b="b" l="l" r="r" t="t"/>
              <a:pathLst>
                <a:path extrusionOk="0" h="501" w="322">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77"/>
            <p:cNvSpPr/>
            <p:nvPr/>
          </p:nvSpPr>
          <p:spPr>
            <a:xfrm>
              <a:off x="6248078" y="3784468"/>
              <a:ext cx="277263" cy="356115"/>
            </a:xfrm>
            <a:custGeom>
              <a:rect b="b" l="l" r="r" t="t"/>
              <a:pathLst>
                <a:path extrusionOk="0" h="11241" w="8752">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77"/>
            <p:cNvSpPr/>
            <p:nvPr/>
          </p:nvSpPr>
          <p:spPr>
            <a:xfrm>
              <a:off x="6381609" y="4085840"/>
              <a:ext cx="10201" cy="54743"/>
            </a:xfrm>
            <a:custGeom>
              <a:rect b="b" l="l" r="r" t="t"/>
              <a:pathLst>
                <a:path extrusionOk="0" h="1728" w="322">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5" name="Google Shape;11175;p77"/>
          <p:cNvGrpSpPr/>
          <p:nvPr/>
        </p:nvGrpSpPr>
        <p:grpSpPr>
          <a:xfrm>
            <a:off x="5800725" y="3610589"/>
            <a:ext cx="277644" cy="354594"/>
            <a:chOff x="5800725" y="3785989"/>
            <a:chExt cx="277644" cy="354594"/>
          </a:xfrm>
        </p:grpSpPr>
        <p:sp>
          <p:nvSpPr>
            <p:cNvPr id="11176" name="Google Shape;11176;p77"/>
            <p:cNvSpPr/>
            <p:nvPr/>
          </p:nvSpPr>
          <p:spPr>
            <a:xfrm>
              <a:off x="5901055" y="3896869"/>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77"/>
            <p:cNvSpPr/>
            <p:nvPr/>
          </p:nvSpPr>
          <p:spPr>
            <a:xfrm>
              <a:off x="5968217" y="3896869"/>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77"/>
            <p:cNvSpPr/>
            <p:nvPr/>
          </p:nvSpPr>
          <p:spPr>
            <a:xfrm>
              <a:off x="5916547" y="3935804"/>
              <a:ext cx="45271" cy="16157"/>
            </a:xfrm>
            <a:custGeom>
              <a:rect b="b" l="l" r="r" t="t"/>
              <a:pathLst>
                <a:path extrusionOk="0" h="510" w="1429">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77"/>
            <p:cNvSpPr/>
            <p:nvPr/>
          </p:nvSpPr>
          <p:spPr>
            <a:xfrm>
              <a:off x="5895416" y="3879888"/>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77"/>
            <p:cNvSpPr/>
            <p:nvPr/>
          </p:nvSpPr>
          <p:spPr>
            <a:xfrm>
              <a:off x="5961786" y="3879888"/>
              <a:ext cx="21923" cy="10233"/>
            </a:xfrm>
            <a:custGeom>
              <a:rect b="b" l="l" r="r" t="t"/>
              <a:pathLst>
                <a:path extrusionOk="0" h="323" w="692">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77"/>
            <p:cNvSpPr/>
            <p:nvPr/>
          </p:nvSpPr>
          <p:spPr>
            <a:xfrm>
              <a:off x="5800725" y="3785989"/>
              <a:ext cx="277644" cy="354594"/>
            </a:xfrm>
            <a:custGeom>
              <a:rect b="b" l="l" r="r" t="t"/>
              <a:pathLst>
                <a:path extrusionOk="0" h="11193" w="8764">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77"/>
            <p:cNvSpPr/>
            <p:nvPr/>
          </p:nvSpPr>
          <p:spPr>
            <a:xfrm>
              <a:off x="6012727" y="4085840"/>
              <a:ext cx="37731" cy="37763"/>
            </a:xfrm>
            <a:custGeom>
              <a:rect b="b" l="l" r="r" t="t"/>
              <a:pathLst>
                <a:path extrusionOk="0" h="1192" w="1191">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3" name="Google Shape;11183;p77"/>
          <p:cNvGrpSpPr/>
          <p:nvPr/>
        </p:nvGrpSpPr>
        <p:grpSpPr>
          <a:xfrm>
            <a:off x="2206122" y="3185348"/>
            <a:ext cx="308183" cy="347561"/>
            <a:chOff x="2206122" y="3360748"/>
            <a:chExt cx="308183" cy="347561"/>
          </a:xfrm>
        </p:grpSpPr>
        <p:sp>
          <p:nvSpPr>
            <p:cNvPr id="11184" name="Google Shape;11184;p77"/>
            <p:cNvSpPr/>
            <p:nvPr/>
          </p:nvSpPr>
          <p:spPr>
            <a:xfrm>
              <a:off x="2206122" y="3543859"/>
              <a:ext cx="199932" cy="164451"/>
            </a:xfrm>
            <a:custGeom>
              <a:rect b="b" l="l" r="r" t="t"/>
              <a:pathLst>
                <a:path extrusionOk="0" h="5191" w="6311">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77"/>
            <p:cNvSpPr/>
            <p:nvPr/>
          </p:nvSpPr>
          <p:spPr>
            <a:xfrm>
              <a:off x="2216291" y="3360748"/>
              <a:ext cx="298014" cy="312872"/>
            </a:xfrm>
            <a:custGeom>
              <a:rect b="b" l="l" r="r" t="t"/>
              <a:pathLst>
                <a:path extrusionOk="0" h="9876" w="9407">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77"/>
            <p:cNvSpPr/>
            <p:nvPr/>
          </p:nvSpPr>
          <p:spPr>
            <a:xfrm>
              <a:off x="2392812" y="3401615"/>
              <a:ext cx="83033" cy="80372"/>
            </a:xfrm>
            <a:custGeom>
              <a:rect b="b" l="l" r="r" t="t"/>
              <a:pathLst>
                <a:path extrusionOk="0" h="2537" w="2621">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77"/>
            <p:cNvSpPr/>
            <p:nvPr/>
          </p:nvSpPr>
          <p:spPr>
            <a:xfrm>
              <a:off x="2229502" y="3535147"/>
              <a:ext cx="201833" cy="94723"/>
            </a:xfrm>
            <a:custGeom>
              <a:rect b="b" l="l" r="r" t="t"/>
              <a:pathLst>
                <a:path extrusionOk="0" h="2990" w="6371">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77"/>
            <p:cNvSpPr/>
            <p:nvPr/>
          </p:nvSpPr>
          <p:spPr>
            <a:xfrm>
              <a:off x="2236281" y="3609215"/>
              <a:ext cx="81893" cy="38364"/>
            </a:xfrm>
            <a:custGeom>
              <a:rect b="b" l="l" r="r" t="t"/>
              <a:pathLst>
                <a:path extrusionOk="0" h="1211" w="2585">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9" name="Google Shape;11189;p77"/>
          <p:cNvGrpSpPr/>
          <p:nvPr/>
        </p:nvGrpSpPr>
        <p:grpSpPr>
          <a:xfrm>
            <a:off x="5353403" y="3610209"/>
            <a:ext cx="277992" cy="354974"/>
            <a:chOff x="5353403" y="3785609"/>
            <a:chExt cx="277992" cy="354974"/>
          </a:xfrm>
        </p:grpSpPr>
        <p:sp>
          <p:nvSpPr>
            <p:cNvPr id="11190" name="Google Shape;11190;p77"/>
            <p:cNvSpPr/>
            <p:nvPr/>
          </p:nvSpPr>
          <p:spPr>
            <a:xfrm>
              <a:off x="5476734" y="3952562"/>
              <a:ext cx="33232" cy="15998"/>
            </a:xfrm>
            <a:custGeom>
              <a:rect b="b" l="l" r="r" t="t"/>
              <a:pathLst>
                <a:path extrusionOk="0" h="505" w="1049">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77"/>
            <p:cNvSpPr/>
            <p:nvPr/>
          </p:nvSpPr>
          <p:spPr>
            <a:xfrm>
              <a:off x="5457124" y="3902540"/>
              <a:ext cx="10201" cy="15872"/>
            </a:xfrm>
            <a:custGeom>
              <a:rect b="b" l="l" r="r" t="t"/>
              <a:pathLst>
                <a:path extrusionOk="0" h="501" w="322">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77"/>
            <p:cNvSpPr/>
            <p:nvPr/>
          </p:nvSpPr>
          <p:spPr>
            <a:xfrm>
              <a:off x="5518234" y="3902540"/>
              <a:ext cx="10581" cy="15872"/>
            </a:xfrm>
            <a:custGeom>
              <a:rect b="b" l="l" r="r" t="t"/>
              <a:pathLst>
                <a:path extrusionOk="0" h="501" w="334">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77"/>
            <p:cNvSpPr/>
            <p:nvPr/>
          </p:nvSpPr>
          <p:spPr>
            <a:xfrm>
              <a:off x="5353403" y="3785609"/>
              <a:ext cx="277992" cy="354974"/>
            </a:xfrm>
            <a:custGeom>
              <a:rect b="b" l="l" r="r" t="t"/>
              <a:pathLst>
                <a:path extrusionOk="0" h="11205" w="8775">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77"/>
            <p:cNvSpPr/>
            <p:nvPr/>
          </p:nvSpPr>
          <p:spPr>
            <a:xfrm>
              <a:off x="5420533" y="4102440"/>
              <a:ext cx="10581" cy="10201"/>
            </a:xfrm>
            <a:custGeom>
              <a:rect b="b" l="l" r="r" t="t"/>
              <a:pathLst>
                <a:path extrusionOk="0" h="322" w="334">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77"/>
            <p:cNvSpPr/>
            <p:nvPr/>
          </p:nvSpPr>
          <p:spPr>
            <a:xfrm>
              <a:off x="5554064" y="4102440"/>
              <a:ext cx="10201" cy="10201"/>
            </a:xfrm>
            <a:custGeom>
              <a:rect b="b" l="l" r="r" t="t"/>
              <a:pathLst>
                <a:path extrusionOk="0" h="322" w="322">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6" name="Google Shape;11196;p77"/>
          <p:cNvGrpSpPr/>
          <p:nvPr/>
        </p:nvGrpSpPr>
        <p:grpSpPr>
          <a:xfrm>
            <a:off x="4896229" y="3610589"/>
            <a:ext cx="278784" cy="354594"/>
            <a:chOff x="4896229" y="3785989"/>
            <a:chExt cx="278784" cy="354594"/>
          </a:xfrm>
        </p:grpSpPr>
        <p:sp>
          <p:nvSpPr>
            <p:cNvPr id="11197" name="Google Shape;11197;p77"/>
            <p:cNvSpPr/>
            <p:nvPr/>
          </p:nvSpPr>
          <p:spPr>
            <a:xfrm>
              <a:off x="4896229" y="3785989"/>
              <a:ext cx="278784" cy="354594"/>
            </a:xfrm>
            <a:custGeom>
              <a:rect b="b" l="l" r="r" t="t"/>
              <a:pathLst>
                <a:path extrusionOk="0" h="11193" w="880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77"/>
            <p:cNvSpPr/>
            <p:nvPr/>
          </p:nvSpPr>
          <p:spPr>
            <a:xfrm>
              <a:off x="4997700" y="3932319"/>
              <a:ext cx="10201" cy="15872"/>
            </a:xfrm>
            <a:custGeom>
              <a:rect b="b" l="l" r="r" t="t"/>
              <a:pathLst>
                <a:path extrusionOk="0" h="501" w="322">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77"/>
            <p:cNvSpPr/>
            <p:nvPr/>
          </p:nvSpPr>
          <p:spPr>
            <a:xfrm>
              <a:off x="5064830" y="3932319"/>
              <a:ext cx="10233" cy="15872"/>
            </a:xfrm>
            <a:custGeom>
              <a:rect b="b" l="l" r="r" t="t"/>
              <a:pathLst>
                <a:path extrusionOk="0" h="501" w="323">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77"/>
            <p:cNvSpPr/>
            <p:nvPr/>
          </p:nvSpPr>
          <p:spPr>
            <a:xfrm>
              <a:off x="5013160" y="3970905"/>
              <a:ext cx="46063" cy="16157"/>
            </a:xfrm>
            <a:custGeom>
              <a:rect b="b" l="l" r="r" t="t"/>
              <a:pathLst>
                <a:path extrusionOk="0" h="510" w="1454">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77"/>
            <p:cNvSpPr/>
            <p:nvPr/>
          </p:nvSpPr>
          <p:spPr>
            <a:xfrm>
              <a:off x="4991649" y="3915370"/>
              <a:ext cx="28322" cy="16252"/>
            </a:xfrm>
            <a:custGeom>
              <a:rect b="b" l="l" r="r" t="t"/>
              <a:pathLst>
                <a:path extrusionOk="0" h="513" w="894">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77"/>
            <p:cNvSpPr/>
            <p:nvPr/>
          </p:nvSpPr>
          <p:spPr>
            <a:xfrm>
              <a:off x="5052760" y="3915370"/>
              <a:ext cx="28322" cy="16252"/>
            </a:xfrm>
            <a:custGeom>
              <a:rect b="b" l="l" r="r" t="t"/>
              <a:pathLst>
                <a:path extrusionOk="0" h="513" w="894">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3" name="Google Shape;11203;p77"/>
          <p:cNvGrpSpPr/>
          <p:nvPr/>
        </p:nvGrpSpPr>
        <p:grpSpPr>
          <a:xfrm>
            <a:off x="7592387" y="3612458"/>
            <a:ext cx="273874" cy="351204"/>
            <a:chOff x="7592387" y="3787858"/>
            <a:chExt cx="273874" cy="351204"/>
          </a:xfrm>
        </p:grpSpPr>
        <p:sp>
          <p:nvSpPr>
            <p:cNvPr id="11204" name="Google Shape;11204;p77"/>
            <p:cNvSpPr/>
            <p:nvPr/>
          </p:nvSpPr>
          <p:spPr>
            <a:xfrm>
              <a:off x="7592387" y="3787858"/>
              <a:ext cx="273874" cy="351204"/>
            </a:xfrm>
            <a:custGeom>
              <a:rect b="b" l="l" r="r" t="t"/>
              <a:pathLst>
                <a:path extrusionOk="0" h="11086" w="8645">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77"/>
            <p:cNvSpPr/>
            <p:nvPr/>
          </p:nvSpPr>
          <p:spPr>
            <a:xfrm>
              <a:off x="7691197" y="3930830"/>
              <a:ext cx="10613" cy="15872"/>
            </a:xfrm>
            <a:custGeom>
              <a:rect b="b" l="l" r="r" t="t"/>
              <a:pathLst>
                <a:path extrusionOk="0" h="501" w="335">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77"/>
            <p:cNvSpPr/>
            <p:nvPr/>
          </p:nvSpPr>
          <p:spPr>
            <a:xfrm>
              <a:off x="7757218" y="3930830"/>
              <a:ext cx="10581" cy="15872"/>
            </a:xfrm>
            <a:custGeom>
              <a:rect b="b" l="l" r="r" t="t"/>
              <a:pathLst>
                <a:path extrusionOk="0" h="501" w="334">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77"/>
            <p:cNvSpPr/>
            <p:nvPr/>
          </p:nvSpPr>
          <p:spPr>
            <a:xfrm>
              <a:off x="7713088" y="3974580"/>
              <a:ext cx="32472" cy="10581"/>
            </a:xfrm>
            <a:custGeom>
              <a:rect b="b" l="l" r="r" t="t"/>
              <a:pathLst>
                <a:path extrusionOk="0" h="334" w="1025">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8" name="Google Shape;11208;p77"/>
          <p:cNvGrpSpPr/>
          <p:nvPr/>
        </p:nvGrpSpPr>
        <p:grpSpPr>
          <a:xfrm>
            <a:off x="7145794" y="3612458"/>
            <a:ext cx="274254" cy="350444"/>
            <a:chOff x="7145794" y="3787858"/>
            <a:chExt cx="274254" cy="350444"/>
          </a:xfrm>
        </p:grpSpPr>
        <p:sp>
          <p:nvSpPr>
            <p:cNvPr id="11209" name="Google Shape;11209;p77"/>
            <p:cNvSpPr/>
            <p:nvPr/>
          </p:nvSpPr>
          <p:spPr>
            <a:xfrm>
              <a:off x="7247265"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77"/>
            <p:cNvSpPr/>
            <p:nvPr/>
          </p:nvSpPr>
          <p:spPr>
            <a:xfrm>
              <a:off x="7307616"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77"/>
            <p:cNvSpPr/>
            <p:nvPr/>
          </p:nvSpPr>
          <p:spPr>
            <a:xfrm>
              <a:off x="7145794" y="3787858"/>
              <a:ext cx="274254" cy="350444"/>
            </a:xfrm>
            <a:custGeom>
              <a:rect b="b" l="l" r="r" t="t"/>
              <a:pathLst>
                <a:path extrusionOk="0" h="11062" w="8657">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77"/>
            <p:cNvSpPr/>
            <p:nvPr/>
          </p:nvSpPr>
          <p:spPr>
            <a:xfrm>
              <a:off x="7260824" y="3930925"/>
              <a:ext cx="43813" cy="15396"/>
            </a:xfrm>
            <a:custGeom>
              <a:rect b="b" l="l" r="r" t="t"/>
              <a:pathLst>
                <a:path extrusionOk="0" h="486" w="1383">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77"/>
            <p:cNvSpPr/>
            <p:nvPr/>
          </p:nvSpPr>
          <p:spPr>
            <a:xfrm>
              <a:off x="7260476" y="3837532"/>
              <a:ext cx="44162" cy="21289"/>
            </a:xfrm>
            <a:custGeom>
              <a:rect b="b" l="l" r="r" t="t"/>
              <a:pathLst>
                <a:path extrusionOk="0" h="672" w="1394">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77"/>
            <p:cNvSpPr/>
            <p:nvPr/>
          </p:nvSpPr>
          <p:spPr>
            <a:xfrm>
              <a:off x="7277425" y="3821059"/>
              <a:ext cx="10233" cy="15872"/>
            </a:xfrm>
            <a:custGeom>
              <a:rect b="b" l="l" r="r" t="t"/>
              <a:pathLst>
                <a:path extrusionOk="0" h="501" w="323">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5" name="Google Shape;11215;p77"/>
          <p:cNvGrpSpPr/>
          <p:nvPr/>
        </p:nvGrpSpPr>
        <p:grpSpPr>
          <a:xfrm>
            <a:off x="8054060" y="3611698"/>
            <a:ext cx="266334" cy="353834"/>
            <a:chOff x="8054060" y="3787098"/>
            <a:chExt cx="266334" cy="353834"/>
          </a:xfrm>
        </p:grpSpPr>
        <p:sp>
          <p:nvSpPr>
            <p:cNvPr id="11216" name="Google Shape;11216;p77"/>
            <p:cNvSpPr/>
            <p:nvPr/>
          </p:nvSpPr>
          <p:spPr>
            <a:xfrm>
              <a:off x="8164972" y="3974675"/>
              <a:ext cx="43782" cy="15396"/>
            </a:xfrm>
            <a:custGeom>
              <a:rect b="b" l="l" r="r" t="t"/>
              <a:pathLst>
                <a:path extrusionOk="0" h="486" w="1382">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77"/>
            <p:cNvSpPr/>
            <p:nvPr/>
          </p:nvSpPr>
          <p:spPr>
            <a:xfrm>
              <a:off x="8148371" y="3930450"/>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77"/>
            <p:cNvSpPr/>
            <p:nvPr/>
          </p:nvSpPr>
          <p:spPr>
            <a:xfrm>
              <a:off x="8214361" y="3930450"/>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77"/>
            <p:cNvSpPr/>
            <p:nvPr/>
          </p:nvSpPr>
          <p:spPr>
            <a:xfrm>
              <a:off x="8054060" y="3787098"/>
              <a:ext cx="266334" cy="353834"/>
            </a:xfrm>
            <a:custGeom>
              <a:rect b="b" l="l" r="r" t="t"/>
              <a:pathLst>
                <a:path extrusionOk="0" h="11169" w="8407">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0" name="Google Shape;11220;p77"/>
          <p:cNvGrpSpPr/>
          <p:nvPr/>
        </p:nvGrpSpPr>
        <p:grpSpPr>
          <a:xfrm>
            <a:off x="6702211" y="3607199"/>
            <a:ext cx="270104" cy="361754"/>
            <a:chOff x="6702211" y="3782599"/>
            <a:chExt cx="270104" cy="361754"/>
          </a:xfrm>
        </p:grpSpPr>
        <p:sp>
          <p:nvSpPr>
            <p:cNvPr id="11221" name="Google Shape;11221;p77"/>
            <p:cNvSpPr/>
            <p:nvPr/>
          </p:nvSpPr>
          <p:spPr>
            <a:xfrm>
              <a:off x="6798011" y="3907070"/>
              <a:ext cx="10233" cy="16252"/>
            </a:xfrm>
            <a:custGeom>
              <a:rect b="b" l="l" r="r" t="t"/>
              <a:pathLst>
                <a:path extrusionOk="0" h="513" w="323">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77"/>
            <p:cNvSpPr/>
            <p:nvPr/>
          </p:nvSpPr>
          <p:spPr>
            <a:xfrm>
              <a:off x="6865933" y="3907070"/>
              <a:ext cx="10201" cy="16252"/>
            </a:xfrm>
            <a:custGeom>
              <a:rect b="b" l="l" r="r" t="t"/>
              <a:pathLst>
                <a:path extrusionOk="0" h="513" w="322">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77"/>
            <p:cNvSpPr/>
            <p:nvPr/>
          </p:nvSpPr>
          <p:spPr>
            <a:xfrm>
              <a:off x="6814231" y="3946765"/>
              <a:ext cx="45302" cy="16157"/>
            </a:xfrm>
            <a:custGeom>
              <a:rect b="b" l="l" r="r" t="t"/>
              <a:pathLst>
                <a:path extrusionOk="0" h="510" w="143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77"/>
            <p:cNvSpPr/>
            <p:nvPr/>
          </p:nvSpPr>
          <p:spPr>
            <a:xfrm>
              <a:off x="6702211" y="3782599"/>
              <a:ext cx="270104" cy="361754"/>
            </a:xfrm>
            <a:custGeom>
              <a:rect b="b" l="l" r="r" t="t"/>
              <a:pathLst>
                <a:path extrusionOk="0" h="11419" w="8526">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77"/>
            <p:cNvSpPr/>
            <p:nvPr/>
          </p:nvSpPr>
          <p:spPr>
            <a:xfrm>
              <a:off x="6785941" y="3884229"/>
              <a:ext cx="29082" cy="16442"/>
            </a:xfrm>
            <a:custGeom>
              <a:rect b="b" l="l" r="r" t="t"/>
              <a:pathLst>
                <a:path extrusionOk="0" h="519" w="918">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6" name="Google Shape;11226;p77"/>
          <p:cNvGrpSpPr/>
          <p:nvPr/>
        </p:nvGrpSpPr>
        <p:grpSpPr>
          <a:xfrm>
            <a:off x="3516886" y="3263327"/>
            <a:ext cx="391854" cy="269922"/>
            <a:chOff x="3516850" y="3406526"/>
            <a:chExt cx="369674" cy="254644"/>
          </a:xfrm>
        </p:grpSpPr>
        <p:sp>
          <p:nvSpPr>
            <p:cNvPr id="11227" name="Google Shape;11227;p77"/>
            <p:cNvSpPr/>
            <p:nvPr/>
          </p:nvSpPr>
          <p:spPr>
            <a:xfrm>
              <a:off x="3570421" y="3564577"/>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77"/>
            <p:cNvSpPr/>
            <p:nvPr/>
          </p:nvSpPr>
          <p:spPr>
            <a:xfrm>
              <a:off x="3516850" y="3406526"/>
              <a:ext cx="184473" cy="253503"/>
            </a:xfrm>
            <a:custGeom>
              <a:rect b="b" l="l" r="r" t="t"/>
              <a:pathLst>
                <a:path extrusionOk="0" h="8002" w="5823">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77"/>
            <p:cNvSpPr/>
            <p:nvPr/>
          </p:nvSpPr>
          <p:spPr>
            <a:xfrm>
              <a:off x="3768073" y="3480087"/>
              <a:ext cx="11341" cy="37731"/>
            </a:xfrm>
            <a:custGeom>
              <a:rect b="b" l="l" r="r" t="t"/>
              <a:pathLst>
                <a:path extrusionOk="0" h="1191" w="358">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77"/>
            <p:cNvSpPr/>
            <p:nvPr/>
          </p:nvSpPr>
          <p:spPr>
            <a:xfrm>
              <a:off x="3705061" y="3407286"/>
              <a:ext cx="181463" cy="253884"/>
            </a:xfrm>
            <a:custGeom>
              <a:rect b="b" l="l" r="r" t="t"/>
              <a:pathLst>
                <a:path extrusionOk="0" h="8014" w="5728">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1" name="Google Shape;11231;p77"/>
          <p:cNvGrpSpPr/>
          <p:nvPr/>
        </p:nvGrpSpPr>
        <p:grpSpPr>
          <a:xfrm>
            <a:off x="1310655" y="3185127"/>
            <a:ext cx="306314" cy="347403"/>
            <a:chOff x="1310655" y="3360527"/>
            <a:chExt cx="306314" cy="347403"/>
          </a:xfrm>
        </p:grpSpPr>
        <p:sp>
          <p:nvSpPr>
            <p:cNvPr id="11232" name="Google Shape;11232;p77"/>
            <p:cNvSpPr/>
            <p:nvPr/>
          </p:nvSpPr>
          <p:spPr>
            <a:xfrm>
              <a:off x="1440416" y="3531630"/>
              <a:ext cx="151652" cy="176299"/>
            </a:xfrm>
            <a:custGeom>
              <a:rect b="b" l="l" r="r" t="t"/>
              <a:pathLst>
                <a:path extrusionOk="0" h="5565" w="4787">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77"/>
            <p:cNvSpPr/>
            <p:nvPr/>
          </p:nvSpPr>
          <p:spPr>
            <a:xfrm>
              <a:off x="1486447" y="3589478"/>
              <a:ext cx="64152" cy="75842"/>
            </a:xfrm>
            <a:custGeom>
              <a:rect b="b" l="l" r="r" t="t"/>
              <a:pathLst>
                <a:path extrusionOk="0" h="2394" w="2025">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77"/>
            <p:cNvSpPr/>
            <p:nvPr/>
          </p:nvSpPr>
          <p:spPr>
            <a:xfrm>
              <a:off x="1310655" y="3360527"/>
              <a:ext cx="306314" cy="334572"/>
            </a:xfrm>
            <a:custGeom>
              <a:rect b="b" l="l" r="r" t="t"/>
              <a:pathLst>
                <a:path extrusionOk="0" h="10561" w="9669">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77"/>
            <p:cNvSpPr/>
            <p:nvPr/>
          </p:nvSpPr>
          <p:spPr>
            <a:xfrm>
              <a:off x="1474377" y="3380453"/>
              <a:ext cx="122221" cy="118895"/>
            </a:xfrm>
            <a:custGeom>
              <a:rect b="b" l="l" r="r" t="t"/>
              <a:pathLst>
                <a:path extrusionOk="0" h="3753" w="3858">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77"/>
            <p:cNvSpPr/>
            <p:nvPr/>
          </p:nvSpPr>
          <p:spPr>
            <a:xfrm>
              <a:off x="1510207" y="3632848"/>
              <a:ext cx="15492" cy="17741"/>
            </a:xfrm>
            <a:custGeom>
              <a:rect b="b" l="l" r="r" t="t"/>
              <a:pathLst>
                <a:path extrusionOk="0" h="560" w="489">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7" name="Google Shape;11237;p77"/>
          <p:cNvGrpSpPr/>
          <p:nvPr/>
        </p:nvGrpSpPr>
        <p:grpSpPr>
          <a:xfrm>
            <a:off x="3119678" y="3184746"/>
            <a:ext cx="269343" cy="348543"/>
            <a:chOff x="3119678" y="3360146"/>
            <a:chExt cx="269343" cy="348543"/>
          </a:xfrm>
        </p:grpSpPr>
        <p:sp>
          <p:nvSpPr>
            <p:cNvPr id="11238" name="Google Shape;11238;p77"/>
            <p:cNvSpPr/>
            <p:nvPr/>
          </p:nvSpPr>
          <p:spPr>
            <a:xfrm>
              <a:off x="3268289" y="3498271"/>
              <a:ext cx="43782" cy="46728"/>
            </a:xfrm>
            <a:custGeom>
              <a:rect b="b" l="l" r="r" t="t"/>
              <a:pathLst>
                <a:path extrusionOk="0" h="1475" w="1382">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77"/>
            <p:cNvSpPr/>
            <p:nvPr/>
          </p:nvSpPr>
          <p:spPr>
            <a:xfrm>
              <a:off x="3147208" y="3475176"/>
              <a:ext cx="214664" cy="233513"/>
            </a:xfrm>
            <a:custGeom>
              <a:rect b="b" l="l" r="r" t="t"/>
              <a:pathLst>
                <a:path extrusionOk="0" h="7371" w="6776">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77"/>
            <p:cNvSpPr/>
            <p:nvPr/>
          </p:nvSpPr>
          <p:spPr>
            <a:xfrm>
              <a:off x="3249408" y="3360146"/>
              <a:ext cx="10613" cy="97321"/>
            </a:xfrm>
            <a:custGeom>
              <a:rect b="b" l="l" r="r" t="t"/>
              <a:pathLst>
                <a:path extrusionOk="0" h="3072" w="335">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77"/>
            <p:cNvSpPr/>
            <p:nvPr/>
          </p:nvSpPr>
          <p:spPr>
            <a:xfrm>
              <a:off x="3175879" y="3377919"/>
              <a:ext cx="54331" cy="86740"/>
            </a:xfrm>
            <a:custGeom>
              <a:rect b="b" l="l" r="r" t="t"/>
              <a:pathLst>
                <a:path extrusionOk="0" h="2738" w="1715">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77"/>
            <p:cNvSpPr/>
            <p:nvPr/>
          </p:nvSpPr>
          <p:spPr>
            <a:xfrm>
              <a:off x="3119678" y="3429399"/>
              <a:ext cx="89401" cy="50720"/>
            </a:xfrm>
            <a:custGeom>
              <a:rect b="b" l="l" r="r" t="t"/>
              <a:pathLst>
                <a:path extrusionOk="0" h="1601" w="2822">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77"/>
            <p:cNvSpPr/>
            <p:nvPr/>
          </p:nvSpPr>
          <p:spPr>
            <a:xfrm>
              <a:off x="3279219" y="3377919"/>
              <a:ext cx="54363" cy="85980"/>
            </a:xfrm>
            <a:custGeom>
              <a:rect b="b" l="l" r="r" t="t"/>
              <a:pathLst>
                <a:path extrusionOk="0" h="2714" w="1716">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77"/>
            <p:cNvSpPr/>
            <p:nvPr/>
          </p:nvSpPr>
          <p:spPr>
            <a:xfrm>
              <a:off x="3300349" y="3429399"/>
              <a:ext cx="88672" cy="51100"/>
            </a:xfrm>
            <a:custGeom>
              <a:rect b="b" l="l" r="r" t="t"/>
              <a:pathLst>
                <a:path extrusionOk="0" h="1613" w="2799">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5" name="Google Shape;11245;p77"/>
          <p:cNvGrpSpPr/>
          <p:nvPr/>
        </p:nvGrpSpPr>
        <p:grpSpPr>
          <a:xfrm>
            <a:off x="3967213" y="3181547"/>
            <a:ext cx="368185" cy="354753"/>
            <a:chOff x="3967213" y="3356947"/>
            <a:chExt cx="368185" cy="354753"/>
          </a:xfrm>
        </p:grpSpPr>
        <p:sp>
          <p:nvSpPr>
            <p:cNvPr id="11246" name="Google Shape;11246;p77"/>
            <p:cNvSpPr/>
            <p:nvPr/>
          </p:nvSpPr>
          <p:spPr>
            <a:xfrm>
              <a:off x="4180705" y="3356947"/>
              <a:ext cx="154693" cy="164292"/>
            </a:xfrm>
            <a:custGeom>
              <a:rect b="b" l="l" r="r" t="t"/>
              <a:pathLst>
                <a:path extrusionOk="0" h="5186" w="4883">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77"/>
            <p:cNvSpPr/>
            <p:nvPr/>
          </p:nvSpPr>
          <p:spPr>
            <a:xfrm>
              <a:off x="4093585" y="3484237"/>
              <a:ext cx="21891" cy="37002"/>
            </a:xfrm>
            <a:custGeom>
              <a:rect b="b" l="l" r="r" t="t"/>
              <a:pathLst>
                <a:path extrusionOk="0" h="1168" w="691">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77"/>
            <p:cNvSpPr/>
            <p:nvPr/>
          </p:nvSpPr>
          <p:spPr>
            <a:xfrm>
              <a:off x="3967213" y="3408047"/>
              <a:ext cx="275394" cy="303653"/>
            </a:xfrm>
            <a:custGeom>
              <a:rect b="b" l="l" r="r" t="t"/>
              <a:pathLst>
                <a:path extrusionOk="0" h="9585" w="8693">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77"/>
            <p:cNvSpPr/>
            <p:nvPr/>
          </p:nvSpPr>
          <p:spPr>
            <a:xfrm>
              <a:off x="4239154" y="3387518"/>
              <a:ext cx="44922" cy="65071"/>
            </a:xfrm>
            <a:custGeom>
              <a:rect b="b" l="l" r="r" t="t"/>
              <a:pathLst>
                <a:path extrusionOk="0" h="2054" w="1418">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77"/>
            <p:cNvSpPr/>
            <p:nvPr/>
          </p:nvSpPr>
          <p:spPr>
            <a:xfrm>
              <a:off x="4250876" y="3457816"/>
              <a:ext cx="14351" cy="14383"/>
            </a:xfrm>
            <a:custGeom>
              <a:rect b="b" l="l" r="r" t="t"/>
              <a:pathLst>
                <a:path extrusionOk="0" h="454" w="453">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1" name="Google Shape;11251;p77"/>
          <p:cNvGrpSpPr/>
          <p:nvPr/>
        </p:nvGrpSpPr>
        <p:grpSpPr>
          <a:xfrm>
            <a:off x="871254" y="3184746"/>
            <a:ext cx="285183" cy="347023"/>
            <a:chOff x="871254" y="3360146"/>
            <a:chExt cx="285183" cy="347023"/>
          </a:xfrm>
        </p:grpSpPr>
        <p:sp>
          <p:nvSpPr>
            <p:cNvPr id="11252" name="Google Shape;11252;p77"/>
            <p:cNvSpPr/>
            <p:nvPr/>
          </p:nvSpPr>
          <p:spPr>
            <a:xfrm>
              <a:off x="871254" y="3360146"/>
              <a:ext cx="135052" cy="164863"/>
            </a:xfrm>
            <a:custGeom>
              <a:rect b="b" l="l" r="r" t="t"/>
              <a:pathLst>
                <a:path extrusionOk="0" h="5204" w="4263">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77"/>
            <p:cNvSpPr/>
            <p:nvPr/>
          </p:nvSpPr>
          <p:spPr>
            <a:xfrm>
              <a:off x="876132" y="3360146"/>
              <a:ext cx="280305" cy="347023"/>
            </a:xfrm>
            <a:custGeom>
              <a:rect b="b" l="l" r="r" t="t"/>
              <a:pathLst>
                <a:path extrusionOk="0" h="10954" w="8848">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77"/>
            <p:cNvSpPr/>
            <p:nvPr/>
          </p:nvSpPr>
          <p:spPr>
            <a:xfrm>
              <a:off x="950073" y="3450656"/>
              <a:ext cx="792" cy="1172"/>
            </a:xfrm>
            <a:custGeom>
              <a:rect b="b" l="l" r="r" t="t"/>
              <a:pathLst>
                <a:path extrusionOk="0" h="37" w="25">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77"/>
            <p:cNvSpPr/>
            <p:nvPr/>
          </p:nvSpPr>
          <p:spPr>
            <a:xfrm>
              <a:off x="923304" y="3434784"/>
              <a:ext cx="178042" cy="156594"/>
            </a:xfrm>
            <a:custGeom>
              <a:rect b="b" l="l" r="r" t="t"/>
              <a:pathLst>
                <a:path extrusionOk="0" h="4943" w="562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6" name="Google Shape;11256;p77"/>
          <p:cNvGrpSpPr/>
          <p:nvPr/>
        </p:nvGrpSpPr>
        <p:grpSpPr>
          <a:xfrm>
            <a:off x="2665165" y="3184746"/>
            <a:ext cx="281794" cy="349684"/>
            <a:chOff x="2665165" y="3360146"/>
            <a:chExt cx="281794" cy="349684"/>
          </a:xfrm>
        </p:grpSpPr>
        <p:sp>
          <p:nvSpPr>
            <p:cNvPr id="11257" name="Google Shape;11257;p77"/>
            <p:cNvSpPr/>
            <p:nvPr/>
          </p:nvSpPr>
          <p:spPr>
            <a:xfrm>
              <a:off x="2665165" y="3495547"/>
              <a:ext cx="136572" cy="214284"/>
            </a:xfrm>
            <a:custGeom>
              <a:rect b="b" l="l" r="r" t="t"/>
              <a:pathLst>
                <a:path extrusionOk="0" h="6764" w="4311">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77"/>
            <p:cNvSpPr/>
            <p:nvPr/>
          </p:nvSpPr>
          <p:spPr>
            <a:xfrm>
              <a:off x="2811495" y="3494786"/>
              <a:ext cx="135464" cy="212003"/>
            </a:xfrm>
            <a:custGeom>
              <a:rect b="b" l="l" r="r" t="t"/>
              <a:pathLst>
                <a:path extrusionOk="0" h="6692" w="4276">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77"/>
            <p:cNvSpPr/>
            <p:nvPr/>
          </p:nvSpPr>
          <p:spPr>
            <a:xfrm>
              <a:off x="2731915" y="3360146"/>
              <a:ext cx="149403" cy="181812"/>
            </a:xfrm>
            <a:custGeom>
              <a:rect b="b" l="l" r="r" t="t"/>
              <a:pathLst>
                <a:path extrusionOk="0" h="5739" w="4716">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77"/>
            <p:cNvSpPr/>
            <p:nvPr/>
          </p:nvSpPr>
          <p:spPr>
            <a:xfrm>
              <a:off x="2760585" y="3389545"/>
              <a:ext cx="92442" cy="91333"/>
            </a:xfrm>
            <a:custGeom>
              <a:rect b="b" l="l" r="r" t="t"/>
              <a:pathLst>
                <a:path extrusionOk="0" h="2883" w="2918">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77"/>
            <p:cNvSpPr/>
            <p:nvPr/>
          </p:nvSpPr>
          <p:spPr>
            <a:xfrm>
              <a:off x="2789636" y="3417836"/>
              <a:ext cx="33961" cy="33993"/>
            </a:xfrm>
            <a:custGeom>
              <a:rect b="b" l="l" r="r" t="t"/>
              <a:pathLst>
                <a:path extrusionOk="0" h="1073" w="1072">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2" name="Google Shape;11262;p77"/>
          <p:cNvGrpSpPr/>
          <p:nvPr/>
        </p:nvGrpSpPr>
        <p:grpSpPr>
          <a:xfrm>
            <a:off x="7156344" y="3172296"/>
            <a:ext cx="264465" cy="353074"/>
            <a:chOff x="7156344" y="3347696"/>
            <a:chExt cx="264465" cy="353074"/>
          </a:xfrm>
        </p:grpSpPr>
        <p:sp>
          <p:nvSpPr>
            <p:cNvPr id="11263" name="Google Shape;11263;p77"/>
            <p:cNvSpPr/>
            <p:nvPr/>
          </p:nvSpPr>
          <p:spPr>
            <a:xfrm>
              <a:off x="7248754" y="3468397"/>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77"/>
            <p:cNvSpPr/>
            <p:nvPr/>
          </p:nvSpPr>
          <p:spPr>
            <a:xfrm>
              <a:off x="7314775" y="3468397"/>
              <a:ext cx="10201" cy="15872"/>
            </a:xfrm>
            <a:custGeom>
              <a:rect b="b" l="l" r="r" t="t"/>
              <a:pathLst>
                <a:path extrusionOk="0" h="501" w="322">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77"/>
            <p:cNvSpPr/>
            <p:nvPr/>
          </p:nvSpPr>
          <p:spPr>
            <a:xfrm>
              <a:off x="7156344" y="3347696"/>
              <a:ext cx="264465" cy="353074"/>
            </a:xfrm>
            <a:custGeom>
              <a:rect b="b" l="l" r="r" t="t"/>
              <a:pathLst>
                <a:path extrusionOk="0" h="11145" w="8348">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77"/>
            <p:cNvSpPr/>
            <p:nvPr/>
          </p:nvSpPr>
          <p:spPr>
            <a:xfrm>
              <a:off x="7212544" y="3678023"/>
              <a:ext cx="14763" cy="21226"/>
            </a:xfrm>
            <a:custGeom>
              <a:rect b="b" l="l" r="r" t="t"/>
              <a:pathLst>
                <a:path extrusionOk="0" h="670" w="466">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77"/>
            <p:cNvSpPr/>
            <p:nvPr/>
          </p:nvSpPr>
          <p:spPr>
            <a:xfrm>
              <a:off x="7257055" y="3498936"/>
              <a:ext cx="60382" cy="32472"/>
            </a:xfrm>
            <a:custGeom>
              <a:rect b="b" l="l" r="r" t="t"/>
              <a:pathLst>
                <a:path extrusionOk="0" h="1025" w="1906">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8" name="Google Shape;11268;p77"/>
          <p:cNvGrpSpPr/>
          <p:nvPr/>
        </p:nvGrpSpPr>
        <p:grpSpPr>
          <a:xfrm>
            <a:off x="6703732" y="3171536"/>
            <a:ext cx="264813" cy="352693"/>
            <a:chOff x="6703732" y="3346936"/>
            <a:chExt cx="264813" cy="352693"/>
          </a:xfrm>
        </p:grpSpPr>
        <p:sp>
          <p:nvSpPr>
            <p:cNvPr id="11269" name="Google Shape;11269;p77"/>
            <p:cNvSpPr/>
            <p:nvPr/>
          </p:nvSpPr>
          <p:spPr>
            <a:xfrm>
              <a:off x="6797283" y="3468777"/>
              <a:ext cx="10581" cy="15872"/>
            </a:xfrm>
            <a:custGeom>
              <a:rect b="b" l="l" r="r" t="t"/>
              <a:pathLst>
                <a:path extrusionOk="0" h="501" w="334">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77"/>
            <p:cNvSpPr/>
            <p:nvPr/>
          </p:nvSpPr>
          <p:spPr>
            <a:xfrm>
              <a:off x="6863272" y="3468777"/>
              <a:ext cx="10613" cy="15872"/>
            </a:xfrm>
            <a:custGeom>
              <a:rect b="b" l="l" r="r" t="t"/>
              <a:pathLst>
                <a:path extrusionOk="0" h="501" w="335">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77"/>
            <p:cNvSpPr/>
            <p:nvPr/>
          </p:nvSpPr>
          <p:spPr>
            <a:xfrm>
              <a:off x="6814231" y="3507712"/>
              <a:ext cx="43433" cy="15777"/>
            </a:xfrm>
            <a:custGeom>
              <a:rect b="b" l="l" r="r" t="t"/>
              <a:pathLst>
                <a:path extrusionOk="0" h="498" w="1371">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77"/>
            <p:cNvSpPr/>
            <p:nvPr/>
          </p:nvSpPr>
          <p:spPr>
            <a:xfrm>
              <a:off x="6902143" y="3489876"/>
              <a:ext cx="32" cy="412"/>
            </a:xfrm>
            <a:custGeom>
              <a:rect b="b" l="l" r="r" t="t"/>
              <a:pathLst>
                <a:path extrusionOk="0" h="13" w="1">
                  <a:moveTo>
                    <a:pt x="0" y="13"/>
                  </a:moveTo>
                  <a:cubicBezTo>
                    <a:pt x="0" y="1"/>
                    <a:pt x="0" y="13"/>
                    <a:pt x="0" y="13"/>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77"/>
            <p:cNvSpPr/>
            <p:nvPr/>
          </p:nvSpPr>
          <p:spPr>
            <a:xfrm>
              <a:off x="6703732" y="3346936"/>
              <a:ext cx="264813" cy="352693"/>
            </a:xfrm>
            <a:custGeom>
              <a:rect b="b" l="l" r="r" t="t"/>
              <a:pathLst>
                <a:path extrusionOk="0" h="11133" w="8359">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4" name="Google Shape;11274;p77"/>
          <p:cNvGrpSpPr/>
          <p:nvPr/>
        </p:nvGrpSpPr>
        <p:grpSpPr>
          <a:xfrm>
            <a:off x="6252228" y="3171536"/>
            <a:ext cx="265193" cy="352693"/>
            <a:chOff x="6252228" y="3346936"/>
            <a:chExt cx="265193" cy="352693"/>
          </a:xfrm>
        </p:grpSpPr>
        <p:sp>
          <p:nvSpPr>
            <p:cNvPr id="11275" name="Google Shape;11275;p77"/>
            <p:cNvSpPr/>
            <p:nvPr/>
          </p:nvSpPr>
          <p:spPr>
            <a:xfrm>
              <a:off x="6252228" y="3346936"/>
              <a:ext cx="265193" cy="352693"/>
            </a:xfrm>
            <a:custGeom>
              <a:rect b="b" l="l" r="r" t="t"/>
              <a:pathLst>
                <a:path extrusionOk="0" h="11133" w="8371">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77"/>
            <p:cNvSpPr/>
            <p:nvPr/>
          </p:nvSpPr>
          <p:spPr>
            <a:xfrm>
              <a:off x="6363140" y="3540532"/>
              <a:ext cx="43402" cy="15396"/>
            </a:xfrm>
            <a:custGeom>
              <a:rect b="b" l="l" r="r" t="t"/>
              <a:pathLst>
                <a:path extrusionOk="0" h="486" w="137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77"/>
            <p:cNvSpPr/>
            <p:nvPr/>
          </p:nvSpPr>
          <p:spPr>
            <a:xfrm>
              <a:off x="6406890" y="3468397"/>
              <a:ext cx="21511" cy="10201"/>
            </a:xfrm>
            <a:custGeom>
              <a:rect b="b" l="l" r="r" t="t"/>
              <a:pathLst>
                <a:path extrusionOk="0" h="322" w="679">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8" name="Google Shape;11278;p77"/>
          <p:cNvGrpSpPr/>
          <p:nvPr/>
        </p:nvGrpSpPr>
        <p:grpSpPr>
          <a:xfrm>
            <a:off x="5801105" y="3172296"/>
            <a:ext cx="264813" cy="351933"/>
            <a:chOff x="5801105" y="3347696"/>
            <a:chExt cx="264813" cy="351933"/>
          </a:xfrm>
        </p:grpSpPr>
        <p:sp>
          <p:nvSpPr>
            <p:cNvPr id="11279" name="Google Shape;11279;p77"/>
            <p:cNvSpPr/>
            <p:nvPr/>
          </p:nvSpPr>
          <p:spPr>
            <a:xfrm>
              <a:off x="5911256" y="3534862"/>
              <a:ext cx="43782" cy="15396"/>
            </a:xfrm>
            <a:custGeom>
              <a:rect b="b" l="l" r="r" t="t"/>
              <a:pathLst>
                <a:path extrusionOk="0" h="486" w="1382">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77"/>
            <p:cNvSpPr/>
            <p:nvPr/>
          </p:nvSpPr>
          <p:spPr>
            <a:xfrm>
              <a:off x="5894656" y="3490256"/>
              <a:ext cx="10201" cy="16252"/>
            </a:xfrm>
            <a:custGeom>
              <a:rect b="b" l="l" r="r" t="t"/>
              <a:pathLst>
                <a:path extrusionOk="0" h="513" w="322">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77"/>
            <p:cNvSpPr/>
            <p:nvPr/>
          </p:nvSpPr>
          <p:spPr>
            <a:xfrm>
              <a:off x="5961057" y="3490256"/>
              <a:ext cx="10201" cy="16252"/>
            </a:xfrm>
            <a:custGeom>
              <a:rect b="b" l="l" r="r" t="t"/>
              <a:pathLst>
                <a:path extrusionOk="0" h="513" w="322">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77"/>
            <p:cNvSpPr/>
            <p:nvPr/>
          </p:nvSpPr>
          <p:spPr>
            <a:xfrm>
              <a:off x="5801105" y="3347696"/>
              <a:ext cx="264813" cy="351933"/>
            </a:xfrm>
            <a:custGeom>
              <a:rect b="b" l="l" r="r" t="t"/>
              <a:pathLst>
                <a:path extrusionOk="0" h="11109" w="8359">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3" name="Google Shape;11283;p77"/>
          <p:cNvGrpSpPr/>
          <p:nvPr/>
        </p:nvGrpSpPr>
        <p:grpSpPr>
          <a:xfrm>
            <a:off x="5349253" y="3171536"/>
            <a:ext cx="265922" cy="352693"/>
            <a:chOff x="5349253" y="3346936"/>
            <a:chExt cx="265922" cy="352693"/>
          </a:xfrm>
        </p:grpSpPr>
        <p:sp>
          <p:nvSpPr>
            <p:cNvPr id="11284" name="Google Shape;11284;p77"/>
            <p:cNvSpPr/>
            <p:nvPr/>
          </p:nvSpPr>
          <p:spPr>
            <a:xfrm>
              <a:off x="5460133" y="3534862"/>
              <a:ext cx="44162" cy="15396"/>
            </a:xfrm>
            <a:custGeom>
              <a:rect b="b" l="l" r="r" t="t"/>
              <a:pathLst>
                <a:path extrusionOk="0" h="486" w="1394">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77"/>
            <p:cNvSpPr/>
            <p:nvPr/>
          </p:nvSpPr>
          <p:spPr>
            <a:xfrm>
              <a:off x="5443153" y="3495927"/>
              <a:ext cx="10613" cy="16252"/>
            </a:xfrm>
            <a:custGeom>
              <a:rect b="b" l="l" r="r" t="t"/>
              <a:pathLst>
                <a:path extrusionOk="0" h="513" w="335">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77"/>
            <p:cNvSpPr/>
            <p:nvPr/>
          </p:nvSpPr>
          <p:spPr>
            <a:xfrm>
              <a:off x="5509934" y="3495927"/>
              <a:ext cx="10201" cy="16252"/>
            </a:xfrm>
            <a:custGeom>
              <a:rect b="b" l="l" r="r" t="t"/>
              <a:pathLst>
                <a:path extrusionOk="0" h="513" w="322">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77"/>
            <p:cNvSpPr/>
            <p:nvPr/>
          </p:nvSpPr>
          <p:spPr>
            <a:xfrm>
              <a:off x="5438242" y="3479707"/>
              <a:ext cx="21162" cy="10201"/>
            </a:xfrm>
            <a:custGeom>
              <a:rect b="b" l="l" r="r" t="t"/>
              <a:pathLst>
                <a:path extrusionOk="0" h="322" w="668">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77"/>
            <p:cNvSpPr/>
            <p:nvPr/>
          </p:nvSpPr>
          <p:spPr>
            <a:xfrm>
              <a:off x="5504644" y="3479707"/>
              <a:ext cx="21162" cy="10201"/>
            </a:xfrm>
            <a:custGeom>
              <a:rect b="b" l="l" r="r" t="t"/>
              <a:pathLst>
                <a:path extrusionOk="0" h="322" w="668">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77"/>
            <p:cNvSpPr/>
            <p:nvPr/>
          </p:nvSpPr>
          <p:spPr>
            <a:xfrm>
              <a:off x="5349253" y="3346936"/>
              <a:ext cx="265922" cy="352693"/>
            </a:xfrm>
            <a:custGeom>
              <a:rect b="b" l="l" r="r" t="t"/>
              <a:pathLst>
                <a:path extrusionOk="0" h="11133" w="8394">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0" name="Google Shape;11290;p77"/>
          <p:cNvGrpSpPr/>
          <p:nvPr/>
        </p:nvGrpSpPr>
        <p:grpSpPr>
          <a:xfrm>
            <a:off x="4907159" y="3171536"/>
            <a:ext cx="264845" cy="354214"/>
            <a:chOff x="4907159" y="3346936"/>
            <a:chExt cx="264845" cy="354214"/>
          </a:xfrm>
        </p:grpSpPr>
        <p:sp>
          <p:nvSpPr>
            <p:cNvPr id="11291" name="Google Shape;11291;p77"/>
            <p:cNvSpPr/>
            <p:nvPr/>
          </p:nvSpPr>
          <p:spPr>
            <a:xfrm>
              <a:off x="5015061" y="3556752"/>
              <a:ext cx="43402" cy="15777"/>
            </a:xfrm>
            <a:custGeom>
              <a:rect b="b" l="l" r="r" t="t"/>
              <a:pathLst>
                <a:path extrusionOk="0" h="498" w="137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77"/>
            <p:cNvSpPr/>
            <p:nvPr/>
          </p:nvSpPr>
          <p:spPr>
            <a:xfrm>
              <a:off x="4907159" y="3346936"/>
              <a:ext cx="264845" cy="354214"/>
            </a:xfrm>
            <a:custGeom>
              <a:rect b="b" l="l" r="r" t="t"/>
              <a:pathLst>
                <a:path extrusionOk="0" h="11181" w="836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3" name="Google Shape;11293;p77"/>
          <p:cNvGrpSpPr/>
          <p:nvPr/>
        </p:nvGrpSpPr>
        <p:grpSpPr>
          <a:xfrm>
            <a:off x="8048421" y="3159086"/>
            <a:ext cx="276503" cy="369674"/>
            <a:chOff x="8048421" y="3334486"/>
            <a:chExt cx="276503" cy="369674"/>
          </a:xfrm>
        </p:grpSpPr>
        <p:sp>
          <p:nvSpPr>
            <p:cNvPr id="11294" name="Google Shape;11294;p77"/>
            <p:cNvSpPr/>
            <p:nvPr/>
          </p:nvSpPr>
          <p:spPr>
            <a:xfrm>
              <a:off x="8146471" y="3456327"/>
              <a:ext cx="10613" cy="16252"/>
            </a:xfrm>
            <a:custGeom>
              <a:rect b="b" l="l" r="r" t="t"/>
              <a:pathLst>
                <a:path extrusionOk="0" h="513" w="335">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77"/>
            <p:cNvSpPr/>
            <p:nvPr/>
          </p:nvSpPr>
          <p:spPr>
            <a:xfrm>
              <a:off x="8215501" y="3456327"/>
              <a:ext cx="10961" cy="16252"/>
            </a:xfrm>
            <a:custGeom>
              <a:rect b="b" l="l" r="r" t="t"/>
              <a:pathLst>
                <a:path extrusionOk="0" h="513" w="346">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77"/>
            <p:cNvSpPr/>
            <p:nvPr/>
          </p:nvSpPr>
          <p:spPr>
            <a:xfrm>
              <a:off x="8048421" y="3334486"/>
              <a:ext cx="276503" cy="369674"/>
            </a:xfrm>
            <a:custGeom>
              <a:rect b="b" l="l" r="r" t="t"/>
              <a:pathLst>
                <a:path extrusionOk="0" h="11669" w="8728">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77"/>
            <p:cNvSpPr/>
            <p:nvPr/>
          </p:nvSpPr>
          <p:spPr>
            <a:xfrm>
              <a:off x="8154771" y="3491016"/>
              <a:ext cx="63392" cy="33993"/>
            </a:xfrm>
            <a:custGeom>
              <a:rect b="b" l="l" r="r" t="t"/>
              <a:pathLst>
                <a:path extrusionOk="0" h="1073" w="2001">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77"/>
            <p:cNvSpPr/>
            <p:nvPr/>
          </p:nvSpPr>
          <p:spPr>
            <a:xfrm>
              <a:off x="8139691" y="3435988"/>
              <a:ext cx="23792" cy="13939"/>
            </a:xfrm>
            <a:custGeom>
              <a:rect b="b" l="l" r="r" t="t"/>
              <a:pathLst>
                <a:path extrusionOk="0" h="440" w="751">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77"/>
            <p:cNvSpPr/>
            <p:nvPr/>
          </p:nvSpPr>
          <p:spPr>
            <a:xfrm>
              <a:off x="8209102" y="3435418"/>
              <a:ext cx="23412" cy="13401"/>
            </a:xfrm>
            <a:custGeom>
              <a:rect b="b" l="l" r="r" t="t"/>
              <a:pathLst>
                <a:path extrusionOk="0" h="423" w="739">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0" name="Google Shape;11300;p77"/>
          <p:cNvGrpSpPr/>
          <p:nvPr/>
        </p:nvGrpSpPr>
        <p:grpSpPr>
          <a:xfrm>
            <a:off x="7575787" y="3154555"/>
            <a:ext cx="295384" cy="376834"/>
            <a:chOff x="7575787" y="3329955"/>
            <a:chExt cx="295384" cy="376834"/>
          </a:xfrm>
        </p:grpSpPr>
        <p:sp>
          <p:nvSpPr>
            <p:cNvPr id="11301" name="Google Shape;11301;p77"/>
            <p:cNvSpPr/>
            <p:nvPr/>
          </p:nvSpPr>
          <p:spPr>
            <a:xfrm>
              <a:off x="7682549" y="3453666"/>
              <a:ext cx="11341" cy="17392"/>
            </a:xfrm>
            <a:custGeom>
              <a:rect b="b" l="l" r="r" t="t"/>
              <a:pathLst>
                <a:path extrusionOk="0" h="549" w="358">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77"/>
            <p:cNvSpPr/>
            <p:nvPr/>
          </p:nvSpPr>
          <p:spPr>
            <a:xfrm>
              <a:off x="7753068" y="3453666"/>
              <a:ext cx="11341" cy="17392"/>
            </a:xfrm>
            <a:custGeom>
              <a:rect b="b" l="l" r="r" t="t"/>
              <a:pathLst>
                <a:path extrusionOk="0" h="549" w="358">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77"/>
            <p:cNvSpPr/>
            <p:nvPr/>
          </p:nvSpPr>
          <p:spPr>
            <a:xfrm>
              <a:off x="7699149" y="3494691"/>
              <a:ext cx="47932" cy="17487"/>
            </a:xfrm>
            <a:custGeom>
              <a:rect b="b" l="l" r="r" t="t"/>
              <a:pathLst>
                <a:path extrusionOk="0" h="552" w="1513">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77"/>
            <p:cNvSpPr/>
            <p:nvPr/>
          </p:nvSpPr>
          <p:spPr>
            <a:xfrm>
              <a:off x="7575787" y="3329955"/>
              <a:ext cx="295384" cy="376834"/>
            </a:xfrm>
            <a:custGeom>
              <a:rect b="b" l="l" r="r" t="t"/>
              <a:pathLst>
                <a:path extrusionOk="0" h="11895" w="9324">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77"/>
            <p:cNvSpPr/>
            <p:nvPr/>
          </p:nvSpPr>
          <p:spPr>
            <a:xfrm>
              <a:off x="7676118" y="3435576"/>
              <a:ext cx="23412" cy="11341"/>
            </a:xfrm>
            <a:custGeom>
              <a:rect b="b" l="l" r="r" t="t"/>
              <a:pathLst>
                <a:path extrusionOk="0" h="358" w="739">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77"/>
            <p:cNvSpPr/>
            <p:nvPr/>
          </p:nvSpPr>
          <p:spPr>
            <a:xfrm>
              <a:off x="7747049" y="3435576"/>
              <a:ext cx="23031" cy="11341"/>
            </a:xfrm>
            <a:custGeom>
              <a:rect b="b" l="l" r="r" t="t"/>
              <a:pathLst>
                <a:path extrusionOk="0" h="358" w="727">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7" name="Google Shape;11307;p77"/>
          <p:cNvGrpSpPr/>
          <p:nvPr/>
        </p:nvGrpSpPr>
        <p:grpSpPr>
          <a:xfrm>
            <a:off x="864062" y="2709103"/>
            <a:ext cx="264084" cy="347783"/>
            <a:chOff x="864062" y="2884503"/>
            <a:chExt cx="264084" cy="347783"/>
          </a:xfrm>
        </p:grpSpPr>
        <p:sp>
          <p:nvSpPr>
            <p:cNvPr id="11308" name="Google Shape;11308;p77"/>
            <p:cNvSpPr/>
            <p:nvPr/>
          </p:nvSpPr>
          <p:spPr>
            <a:xfrm>
              <a:off x="944783" y="2884503"/>
              <a:ext cx="102263" cy="122982"/>
            </a:xfrm>
            <a:custGeom>
              <a:rect b="b" l="l" r="r" t="t"/>
              <a:pathLst>
                <a:path extrusionOk="0" h="3882" w="3228">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77"/>
            <p:cNvSpPr/>
            <p:nvPr/>
          </p:nvSpPr>
          <p:spPr>
            <a:xfrm>
              <a:off x="963664" y="2903733"/>
              <a:ext cx="65261" cy="64152"/>
            </a:xfrm>
            <a:custGeom>
              <a:rect b="b" l="l" r="r" t="t"/>
              <a:pathLst>
                <a:path extrusionOk="0" h="2025" w="206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77"/>
            <p:cNvSpPr/>
            <p:nvPr/>
          </p:nvSpPr>
          <p:spPr>
            <a:xfrm>
              <a:off x="864062" y="2987843"/>
              <a:ext cx="264084" cy="244443"/>
            </a:xfrm>
            <a:custGeom>
              <a:rect b="b" l="l" r="r" t="t"/>
              <a:pathLst>
                <a:path extrusionOk="0" h="7716" w="8336">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77"/>
            <p:cNvSpPr/>
            <p:nvPr/>
          </p:nvSpPr>
          <p:spPr>
            <a:xfrm>
              <a:off x="1022494" y="3006724"/>
              <a:ext cx="44162" cy="22271"/>
            </a:xfrm>
            <a:custGeom>
              <a:rect b="b" l="l" r="r" t="t"/>
              <a:pathLst>
                <a:path extrusionOk="0" h="703" w="1394">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77"/>
            <p:cNvSpPr/>
            <p:nvPr/>
          </p:nvSpPr>
          <p:spPr>
            <a:xfrm>
              <a:off x="1086234" y="3100244"/>
              <a:ext cx="28322" cy="37002"/>
            </a:xfrm>
            <a:custGeom>
              <a:rect b="b" l="l" r="r" t="t"/>
              <a:pathLst>
                <a:path extrusionOk="0" h="1168" w="894">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77"/>
            <p:cNvSpPr/>
            <p:nvPr/>
          </p:nvSpPr>
          <p:spPr>
            <a:xfrm>
              <a:off x="1023634" y="3077941"/>
              <a:ext cx="26041" cy="49167"/>
            </a:xfrm>
            <a:custGeom>
              <a:rect b="b" l="l" r="r" t="t"/>
              <a:pathLst>
                <a:path extrusionOk="0" h="1552" w="822">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77"/>
            <p:cNvSpPr/>
            <p:nvPr/>
          </p:nvSpPr>
          <p:spPr>
            <a:xfrm>
              <a:off x="924413" y="3006819"/>
              <a:ext cx="44162" cy="22176"/>
            </a:xfrm>
            <a:custGeom>
              <a:rect b="b" l="l" r="r" t="t"/>
              <a:pathLst>
                <a:path extrusionOk="0" h="700" w="1394">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77"/>
            <p:cNvSpPr/>
            <p:nvPr/>
          </p:nvSpPr>
          <p:spPr>
            <a:xfrm>
              <a:off x="929703" y="3158757"/>
              <a:ext cx="56232" cy="41849"/>
            </a:xfrm>
            <a:custGeom>
              <a:rect b="b" l="l" r="r" t="t"/>
              <a:pathLst>
                <a:path extrusionOk="0" h="1321" w="1775">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77"/>
            <p:cNvSpPr/>
            <p:nvPr/>
          </p:nvSpPr>
          <p:spPr>
            <a:xfrm>
              <a:off x="876512" y="3100244"/>
              <a:ext cx="28322" cy="37002"/>
            </a:xfrm>
            <a:custGeom>
              <a:rect b="b" l="l" r="r" t="t"/>
              <a:pathLst>
                <a:path extrusionOk="0" h="1168" w="894">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77"/>
            <p:cNvSpPr/>
            <p:nvPr/>
          </p:nvSpPr>
          <p:spPr>
            <a:xfrm>
              <a:off x="941393" y="3077941"/>
              <a:ext cx="26453" cy="49484"/>
            </a:xfrm>
            <a:custGeom>
              <a:rect b="b" l="l" r="r" t="t"/>
              <a:pathLst>
                <a:path extrusionOk="0" h="1562" w="835">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8" name="Google Shape;11318;p77"/>
          <p:cNvGrpSpPr/>
          <p:nvPr/>
        </p:nvGrpSpPr>
        <p:grpSpPr>
          <a:xfrm>
            <a:off x="3978523" y="2709261"/>
            <a:ext cx="348955" cy="346516"/>
            <a:chOff x="3978523" y="2884661"/>
            <a:chExt cx="348955" cy="346516"/>
          </a:xfrm>
        </p:grpSpPr>
        <p:sp>
          <p:nvSpPr>
            <p:cNvPr id="11319" name="Google Shape;11319;p77"/>
            <p:cNvSpPr/>
            <p:nvPr/>
          </p:nvSpPr>
          <p:spPr>
            <a:xfrm>
              <a:off x="4237285" y="2916658"/>
              <a:ext cx="58101" cy="56897"/>
            </a:xfrm>
            <a:custGeom>
              <a:rect b="b" l="l" r="r" t="t"/>
              <a:pathLst>
                <a:path extrusionOk="0" h="1796" w="1834">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77"/>
            <p:cNvSpPr/>
            <p:nvPr/>
          </p:nvSpPr>
          <p:spPr>
            <a:xfrm>
              <a:off x="4216535" y="2886594"/>
              <a:ext cx="29843" cy="73751"/>
            </a:xfrm>
            <a:custGeom>
              <a:rect b="b" l="l" r="r" t="t"/>
              <a:pathLst>
                <a:path extrusionOk="0" h="2328" w="942">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77"/>
            <p:cNvSpPr/>
            <p:nvPr/>
          </p:nvSpPr>
          <p:spPr>
            <a:xfrm>
              <a:off x="4176935" y="2884661"/>
              <a:ext cx="30571" cy="74163"/>
            </a:xfrm>
            <a:custGeom>
              <a:rect b="b" l="l" r="r" t="t"/>
              <a:pathLst>
                <a:path extrusionOk="0" h="2341" w="965">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77"/>
            <p:cNvSpPr/>
            <p:nvPr/>
          </p:nvSpPr>
          <p:spPr>
            <a:xfrm>
              <a:off x="4250116" y="2965762"/>
              <a:ext cx="74701" cy="28544"/>
            </a:xfrm>
            <a:custGeom>
              <a:rect b="b" l="l" r="r" t="t"/>
              <a:pathLst>
                <a:path extrusionOk="0" h="901" w="2358">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77"/>
            <p:cNvSpPr/>
            <p:nvPr/>
          </p:nvSpPr>
          <p:spPr>
            <a:xfrm>
              <a:off x="4251985" y="3004443"/>
              <a:ext cx="75493" cy="29462"/>
            </a:xfrm>
            <a:custGeom>
              <a:rect b="b" l="l" r="r" t="t"/>
              <a:pathLst>
                <a:path extrusionOk="0" h="930" w="2383">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77"/>
            <p:cNvSpPr/>
            <p:nvPr/>
          </p:nvSpPr>
          <p:spPr>
            <a:xfrm>
              <a:off x="4033615" y="2996428"/>
              <a:ext cx="73941" cy="84237"/>
            </a:xfrm>
            <a:custGeom>
              <a:rect b="b" l="l" r="r" t="t"/>
              <a:pathLst>
                <a:path extrusionOk="0" h="2659" w="2334">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77"/>
            <p:cNvSpPr/>
            <p:nvPr/>
          </p:nvSpPr>
          <p:spPr>
            <a:xfrm>
              <a:off x="3978523" y="2931738"/>
              <a:ext cx="303684" cy="299439"/>
            </a:xfrm>
            <a:custGeom>
              <a:rect b="b" l="l" r="r" t="t"/>
              <a:pathLst>
                <a:path extrusionOk="0" h="9452" w="9586">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77"/>
            <p:cNvSpPr/>
            <p:nvPr/>
          </p:nvSpPr>
          <p:spPr>
            <a:xfrm>
              <a:off x="4116204" y="3078638"/>
              <a:ext cx="73973" cy="84269"/>
            </a:xfrm>
            <a:custGeom>
              <a:rect b="b" l="l" r="r" t="t"/>
              <a:pathLst>
                <a:path extrusionOk="0" h="2660" w="2335">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7" name="Google Shape;11327;p77"/>
          <p:cNvGrpSpPr/>
          <p:nvPr/>
        </p:nvGrpSpPr>
        <p:grpSpPr>
          <a:xfrm>
            <a:off x="3527780" y="2709863"/>
            <a:ext cx="347435" cy="345534"/>
            <a:chOff x="3527780" y="2885263"/>
            <a:chExt cx="347435" cy="345534"/>
          </a:xfrm>
        </p:grpSpPr>
        <p:sp>
          <p:nvSpPr>
            <p:cNvPr id="11328" name="Google Shape;11328;p77"/>
            <p:cNvSpPr/>
            <p:nvPr/>
          </p:nvSpPr>
          <p:spPr>
            <a:xfrm>
              <a:off x="3527780" y="2885263"/>
              <a:ext cx="347435" cy="345534"/>
            </a:xfrm>
            <a:custGeom>
              <a:rect b="b" l="l" r="r" t="t"/>
              <a:pathLst>
                <a:path extrusionOk="0" h="10907" w="10967">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77"/>
            <p:cNvSpPr/>
            <p:nvPr/>
          </p:nvSpPr>
          <p:spPr>
            <a:xfrm>
              <a:off x="3599440" y="2956543"/>
              <a:ext cx="204494" cy="204843"/>
            </a:xfrm>
            <a:custGeom>
              <a:rect b="b" l="l" r="r" t="t"/>
              <a:pathLst>
                <a:path extrusionOk="0" h="6466" w="6455">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77"/>
            <p:cNvSpPr/>
            <p:nvPr/>
          </p:nvSpPr>
          <p:spPr>
            <a:xfrm>
              <a:off x="3661691" y="3018763"/>
              <a:ext cx="79992" cy="80372"/>
            </a:xfrm>
            <a:custGeom>
              <a:rect b="b" l="l" r="r" t="t"/>
              <a:pathLst>
                <a:path extrusionOk="0" h="2537" w="2525">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77"/>
            <p:cNvSpPr/>
            <p:nvPr/>
          </p:nvSpPr>
          <p:spPr>
            <a:xfrm>
              <a:off x="3625101" y="2982552"/>
              <a:ext cx="18501" cy="18533"/>
            </a:xfrm>
            <a:custGeom>
              <a:rect b="b" l="l" r="r" t="t"/>
              <a:pathLst>
                <a:path extrusionOk="0" h="585" w="584">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77"/>
            <p:cNvSpPr/>
            <p:nvPr/>
          </p:nvSpPr>
          <p:spPr>
            <a:xfrm>
              <a:off x="3651522" y="2982552"/>
              <a:ext cx="18881" cy="18533"/>
            </a:xfrm>
            <a:custGeom>
              <a:rect b="b" l="l" r="r" t="t"/>
              <a:pathLst>
                <a:path extrusionOk="0" h="585" w="596">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77"/>
            <p:cNvSpPr/>
            <p:nvPr/>
          </p:nvSpPr>
          <p:spPr>
            <a:xfrm>
              <a:off x="3679052" y="2982552"/>
              <a:ext cx="18501" cy="18533"/>
            </a:xfrm>
            <a:custGeom>
              <a:rect b="b" l="l" r="r" t="t"/>
              <a:pathLst>
                <a:path extrusionOk="0" h="585" w="584">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77"/>
            <p:cNvSpPr/>
            <p:nvPr/>
          </p:nvSpPr>
          <p:spPr>
            <a:xfrm>
              <a:off x="3705822" y="2982552"/>
              <a:ext cx="18501" cy="18533"/>
            </a:xfrm>
            <a:custGeom>
              <a:rect b="b" l="l" r="r" t="t"/>
              <a:pathLst>
                <a:path extrusionOk="0" h="585" w="584">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77"/>
            <p:cNvSpPr/>
            <p:nvPr/>
          </p:nvSpPr>
          <p:spPr>
            <a:xfrm>
              <a:off x="3732591" y="2982552"/>
              <a:ext cx="18533" cy="18533"/>
            </a:xfrm>
            <a:custGeom>
              <a:rect b="b" l="l" r="r" t="t"/>
              <a:pathLst>
                <a:path extrusionOk="0" h="585" w="585">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77"/>
            <p:cNvSpPr/>
            <p:nvPr/>
          </p:nvSpPr>
          <p:spPr>
            <a:xfrm>
              <a:off x="3759773" y="2982552"/>
              <a:ext cx="18121" cy="18533"/>
            </a:xfrm>
            <a:custGeom>
              <a:rect b="b" l="l" r="r" t="t"/>
              <a:pathLst>
                <a:path extrusionOk="0" h="585" w="572">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77"/>
            <p:cNvSpPr/>
            <p:nvPr/>
          </p:nvSpPr>
          <p:spPr>
            <a:xfrm>
              <a:off x="3625101" y="3116844"/>
              <a:ext cx="18501" cy="18501"/>
            </a:xfrm>
            <a:custGeom>
              <a:rect b="b" l="l" r="r" t="t"/>
              <a:pathLst>
                <a:path extrusionOk="0" h="584" w="584">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77"/>
            <p:cNvSpPr/>
            <p:nvPr/>
          </p:nvSpPr>
          <p:spPr>
            <a:xfrm>
              <a:off x="3651522" y="3116844"/>
              <a:ext cx="18881" cy="18501"/>
            </a:xfrm>
            <a:custGeom>
              <a:rect b="b" l="l" r="r" t="t"/>
              <a:pathLst>
                <a:path extrusionOk="0" h="584" w="596">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77"/>
            <p:cNvSpPr/>
            <p:nvPr/>
          </p:nvSpPr>
          <p:spPr>
            <a:xfrm>
              <a:off x="3679052" y="3116844"/>
              <a:ext cx="18501" cy="18501"/>
            </a:xfrm>
            <a:custGeom>
              <a:rect b="b" l="l" r="r" t="t"/>
              <a:pathLst>
                <a:path extrusionOk="0" h="584" w="584">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77"/>
            <p:cNvSpPr/>
            <p:nvPr/>
          </p:nvSpPr>
          <p:spPr>
            <a:xfrm>
              <a:off x="3705822" y="3116844"/>
              <a:ext cx="18501" cy="18501"/>
            </a:xfrm>
            <a:custGeom>
              <a:rect b="b" l="l" r="r" t="t"/>
              <a:pathLst>
                <a:path extrusionOk="0" h="584" w="584">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77"/>
            <p:cNvSpPr/>
            <p:nvPr/>
          </p:nvSpPr>
          <p:spPr>
            <a:xfrm>
              <a:off x="3732591" y="3116844"/>
              <a:ext cx="18533" cy="18501"/>
            </a:xfrm>
            <a:custGeom>
              <a:rect b="b" l="l" r="r" t="t"/>
              <a:pathLst>
                <a:path extrusionOk="0" h="584" w="585">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77"/>
            <p:cNvSpPr/>
            <p:nvPr/>
          </p:nvSpPr>
          <p:spPr>
            <a:xfrm>
              <a:off x="3759773" y="3116844"/>
              <a:ext cx="18121" cy="18501"/>
            </a:xfrm>
            <a:custGeom>
              <a:rect b="b" l="l" r="r" t="t"/>
              <a:pathLst>
                <a:path extrusionOk="0" h="584" w="572">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77"/>
            <p:cNvSpPr/>
            <p:nvPr/>
          </p:nvSpPr>
          <p:spPr>
            <a:xfrm>
              <a:off x="3625101" y="3009354"/>
              <a:ext cx="18501" cy="18501"/>
            </a:xfrm>
            <a:custGeom>
              <a:rect b="b" l="l" r="r" t="t"/>
              <a:pathLst>
                <a:path extrusionOk="0" h="584" w="584">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77"/>
            <p:cNvSpPr/>
            <p:nvPr/>
          </p:nvSpPr>
          <p:spPr>
            <a:xfrm>
              <a:off x="3625101" y="3036503"/>
              <a:ext cx="18501" cy="18153"/>
            </a:xfrm>
            <a:custGeom>
              <a:rect b="b" l="l" r="r" t="t"/>
              <a:pathLst>
                <a:path extrusionOk="0" h="573" w="584">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77"/>
            <p:cNvSpPr/>
            <p:nvPr/>
          </p:nvSpPr>
          <p:spPr>
            <a:xfrm>
              <a:off x="3625101" y="3063273"/>
              <a:ext cx="18501" cy="18533"/>
            </a:xfrm>
            <a:custGeom>
              <a:rect b="b" l="l" r="r" t="t"/>
              <a:pathLst>
                <a:path extrusionOk="0" h="585" w="584">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77"/>
            <p:cNvSpPr/>
            <p:nvPr/>
          </p:nvSpPr>
          <p:spPr>
            <a:xfrm>
              <a:off x="3625101" y="3090074"/>
              <a:ext cx="18501" cy="18501"/>
            </a:xfrm>
            <a:custGeom>
              <a:rect b="b" l="l" r="r" t="t"/>
              <a:pathLst>
                <a:path extrusionOk="0" h="584" w="584">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77"/>
            <p:cNvSpPr/>
            <p:nvPr/>
          </p:nvSpPr>
          <p:spPr>
            <a:xfrm>
              <a:off x="3759773" y="3009354"/>
              <a:ext cx="18121" cy="18501"/>
            </a:xfrm>
            <a:custGeom>
              <a:rect b="b" l="l" r="r" t="t"/>
              <a:pathLst>
                <a:path extrusionOk="0" h="584" w="572">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77"/>
            <p:cNvSpPr/>
            <p:nvPr/>
          </p:nvSpPr>
          <p:spPr>
            <a:xfrm>
              <a:off x="3759773" y="3036503"/>
              <a:ext cx="18121" cy="18153"/>
            </a:xfrm>
            <a:custGeom>
              <a:rect b="b" l="l" r="r" t="t"/>
              <a:pathLst>
                <a:path extrusionOk="0" h="573" w="572">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77"/>
            <p:cNvSpPr/>
            <p:nvPr/>
          </p:nvSpPr>
          <p:spPr>
            <a:xfrm>
              <a:off x="3759773" y="3063273"/>
              <a:ext cx="18121" cy="18533"/>
            </a:xfrm>
            <a:custGeom>
              <a:rect b="b" l="l" r="r" t="t"/>
              <a:pathLst>
                <a:path extrusionOk="0" h="585" w="572">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77"/>
            <p:cNvSpPr/>
            <p:nvPr/>
          </p:nvSpPr>
          <p:spPr>
            <a:xfrm>
              <a:off x="3759773" y="3090074"/>
              <a:ext cx="18121" cy="18501"/>
            </a:xfrm>
            <a:custGeom>
              <a:rect b="b" l="l" r="r" t="t"/>
              <a:pathLst>
                <a:path extrusionOk="0" h="584" w="572">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1" name="Google Shape;11351;p77"/>
          <p:cNvGrpSpPr/>
          <p:nvPr/>
        </p:nvGrpSpPr>
        <p:grpSpPr>
          <a:xfrm>
            <a:off x="2239671" y="2709103"/>
            <a:ext cx="218053" cy="348543"/>
            <a:chOff x="2239671" y="2884503"/>
            <a:chExt cx="218053" cy="348543"/>
          </a:xfrm>
        </p:grpSpPr>
        <p:sp>
          <p:nvSpPr>
            <p:cNvPr id="11352" name="Google Shape;11352;p77"/>
            <p:cNvSpPr/>
            <p:nvPr/>
          </p:nvSpPr>
          <p:spPr>
            <a:xfrm>
              <a:off x="2341903" y="2884503"/>
              <a:ext cx="115822" cy="268963"/>
            </a:xfrm>
            <a:custGeom>
              <a:rect b="b" l="l" r="r" t="t"/>
              <a:pathLst>
                <a:path extrusionOk="0" h="8490" w="3656">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77"/>
            <p:cNvSpPr/>
            <p:nvPr/>
          </p:nvSpPr>
          <p:spPr>
            <a:xfrm>
              <a:off x="2275881" y="3157965"/>
              <a:ext cx="168284" cy="75082"/>
            </a:xfrm>
            <a:custGeom>
              <a:rect b="b" l="l" r="r" t="t"/>
              <a:pathLst>
                <a:path extrusionOk="0" h="2370" w="5312">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77"/>
            <p:cNvSpPr/>
            <p:nvPr/>
          </p:nvSpPr>
          <p:spPr>
            <a:xfrm>
              <a:off x="2320012" y="3098755"/>
              <a:ext cx="10613" cy="54711"/>
            </a:xfrm>
            <a:custGeom>
              <a:rect b="b" l="l" r="r" t="t"/>
              <a:pathLst>
                <a:path extrusionOk="0" h="1727" w="335">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77"/>
            <p:cNvSpPr/>
            <p:nvPr/>
          </p:nvSpPr>
          <p:spPr>
            <a:xfrm>
              <a:off x="2267961" y="3116939"/>
              <a:ext cx="42293" cy="41437"/>
            </a:xfrm>
            <a:custGeom>
              <a:rect b="b" l="l" r="r" t="t"/>
              <a:pathLst>
                <a:path extrusionOk="0" h="1308" w="1335">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77"/>
            <p:cNvSpPr/>
            <p:nvPr/>
          </p:nvSpPr>
          <p:spPr>
            <a:xfrm>
              <a:off x="2239671" y="3166645"/>
              <a:ext cx="54743" cy="10201"/>
            </a:xfrm>
            <a:custGeom>
              <a:rect b="b" l="l" r="r" t="t"/>
              <a:pathLst>
                <a:path extrusionOk="0" h="322" w="1728">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7" name="Google Shape;11357;p77"/>
          <p:cNvGrpSpPr/>
          <p:nvPr/>
        </p:nvGrpSpPr>
        <p:grpSpPr>
          <a:xfrm>
            <a:off x="2691555" y="2709103"/>
            <a:ext cx="215044" cy="348924"/>
            <a:chOff x="2691555" y="2884503"/>
            <a:chExt cx="215044" cy="348924"/>
          </a:xfrm>
        </p:grpSpPr>
        <p:sp>
          <p:nvSpPr>
            <p:cNvPr id="11358" name="Google Shape;11358;p77"/>
            <p:cNvSpPr/>
            <p:nvPr/>
          </p:nvSpPr>
          <p:spPr>
            <a:xfrm>
              <a:off x="2691555" y="2884503"/>
              <a:ext cx="215044" cy="348924"/>
            </a:xfrm>
            <a:custGeom>
              <a:rect b="b" l="l" r="r" t="t"/>
              <a:pathLst>
                <a:path extrusionOk="0" h="11014" w="6788">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77"/>
            <p:cNvSpPr/>
            <p:nvPr/>
          </p:nvSpPr>
          <p:spPr>
            <a:xfrm>
              <a:off x="2754535" y="2907503"/>
              <a:ext cx="126783" cy="127164"/>
            </a:xfrm>
            <a:custGeom>
              <a:rect b="b" l="l" r="r" t="t"/>
              <a:pathLst>
                <a:path extrusionOk="0" h="4014" w="4002">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77"/>
            <p:cNvSpPr/>
            <p:nvPr/>
          </p:nvSpPr>
          <p:spPr>
            <a:xfrm>
              <a:off x="2781336" y="2931263"/>
              <a:ext cx="74321" cy="74353"/>
            </a:xfrm>
            <a:custGeom>
              <a:rect b="b" l="l" r="r" t="t"/>
              <a:pathLst>
                <a:path extrusionOk="0" h="2347" w="2346">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1" name="Google Shape;11361;p77"/>
          <p:cNvGrpSpPr/>
          <p:nvPr/>
        </p:nvGrpSpPr>
        <p:grpSpPr>
          <a:xfrm>
            <a:off x="1770459" y="2709103"/>
            <a:ext cx="254644" cy="348828"/>
            <a:chOff x="1770459" y="2884503"/>
            <a:chExt cx="254644" cy="348828"/>
          </a:xfrm>
        </p:grpSpPr>
        <p:sp>
          <p:nvSpPr>
            <p:cNvPr id="11362" name="Google Shape;11362;p77"/>
            <p:cNvSpPr/>
            <p:nvPr/>
          </p:nvSpPr>
          <p:spPr>
            <a:xfrm>
              <a:off x="1832330" y="2884503"/>
              <a:ext cx="130902" cy="159572"/>
            </a:xfrm>
            <a:custGeom>
              <a:rect b="b" l="l" r="r" t="t"/>
              <a:pathLst>
                <a:path extrusionOk="0" h="5037" w="4132">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77"/>
            <p:cNvSpPr/>
            <p:nvPr/>
          </p:nvSpPr>
          <p:spPr>
            <a:xfrm>
              <a:off x="1861000" y="2912698"/>
              <a:ext cx="75842" cy="72167"/>
            </a:xfrm>
            <a:custGeom>
              <a:rect b="b" l="l" r="r" t="t"/>
              <a:pathLst>
                <a:path extrusionOk="0" h="2278" w="2394">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77"/>
            <p:cNvSpPr/>
            <p:nvPr/>
          </p:nvSpPr>
          <p:spPr>
            <a:xfrm>
              <a:off x="1818359" y="3060644"/>
              <a:ext cx="57753" cy="24172"/>
            </a:xfrm>
            <a:custGeom>
              <a:rect b="b" l="l" r="r" t="t"/>
              <a:pathLst>
                <a:path extrusionOk="0" h="763" w="1823">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77"/>
            <p:cNvSpPr/>
            <p:nvPr/>
          </p:nvSpPr>
          <p:spPr>
            <a:xfrm>
              <a:off x="1818359" y="3078384"/>
              <a:ext cx="57753" cy="24552"/>
            </a:xfrm>
            <a:custGeom>
              <a:rect b="b" l="l" r="r" t="t"/>
              <a:pathLst>
                <a:path extrusionOk="0" h="775" w="1823">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77"/>
            <p:cNvSpPr/>
            <p:nvPr/>
          </p:nvSpPr>
          <p:spPr>
            <a:xfrm>
              <a:off x="1818359" y="3096474"/>
              <a:ext cx="57753" cy="24172"/>
            </a:xfrm>
            <a:custGeom>
              <a:rect b="b" l="l" r="r" t="t"/>
              <a:pathLst>
                <a:path extrusionOk="0" h="763" w="1823">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77"/>
            <p:cNvSpPr/>
            <p:nvPr/>
          </p:nvSpPr>
          <p:spPr>
            <a:xfrm>
              <a:off x="2022410" y="3029914"/>
              <a:ext cx="760" cy="570"/>
            </a:xfrm>
            <a:custGeom>
              <a:rect b="b" l="l" r="r" t="t"/>
              <a:pathLst>
                <a:path extrusionOk="0" h="18" w="24">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77"/>
            <p:cNvSpPr/>
            <p:nvPr/>
          </p:nvSpPr>
          <p:spPr>
            <a:xfrm>
              <a:off x="1770459" y="3017337"/>
              <a:ext cx="254644" cy="215994"/>
            </a:xfrm>
            <a:custGeom>
              <a:rect b="b" l="l" r="r" t="t"/>
              <a:pathLst>
                <a:path extrusionOk="0" h="6818" w="8038">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77"/>
            <p:cNvSpPr/>
            <p:nvPr/>
          </p:nvSpPr>
          <p:spPr>
            <a:xfrm>
              <a:off x="1929271" y="3055987"/>
              <a:ext cx="38111" cy="47298"/>
            </a:xfrm>
            <a:custGeom>
              <a:rect b="b" l="l" r="r" t="t"/>
              <a:pathLst>
                <a:path extrusionOk="0" h="1493" w="1203">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0" name="Google Shape;11370;p77"/>
          <p:cNvGrpSpPr/>
          <p:nvPr/>
        </p:nvGrpSpPr>
        <p:grpSpPr>
          <a:xfrm>
            <a:off x="1317466" y="2709483"/>
            <a:ext cx="258382" cy="348543"/>
            <a:chOff x="1317466" y="2884883"/>
            <a:chExt cx="258382" cy="348543"/>
          </a:xfrm>
        </p:grpSpPr>
        <p:sp>
          <p:nvSpPr>
            <p:cNvPr id="11371" name="Google Shape;11371;p77"/>
            <p:cNvSpPr/>
            <p:nvPr/>
          </p:nvSpPr>
          <p:spPr>
            <a:xfrm>
              <a:off x="1317847" y="2916943"/>
              <a:ext cx="51702" cy="278404"/>
            </a:xfrm>
            <a:custGeom>
              <a:rect b="b" l="l" r="r" t="t"/>
              <a:pathLst>
                <a:path extrusionOk="0" h="8788" w="1632">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77"/>
            <p:cNvSpPr/>
            <p:nvPr/>
          </p:nvSpPr>
          <p:spPr>
            <a:xfrm>
              <a:off x="1394766" y="3181725"/>
              <a:ext cx="32852" cy="32852"/>
            </a:xfrm>
            <a:custGeom>
              <a:rect b="b" l="l" r="r" t="t"/>
              <a:pathLst>
                <a:path extrusionOk="0" h="1037" w="1037">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77"/>
            <p:cNvSpPr/>
            <p:nvPr/>
          </p:nvSpPr>
          <p:spPr>
            <a:xfrm>
              <a:off x="1317466" y="2884883"/>
              <a:ext cx="258382" cy="348543"/>
            </a:xfrm>
            <a:custGeom>
              <a:rect b="b" l="l" r="r" t="t"/>
              <a:pathLst>
                <a:path extrusionOk="0" h="11002" w="8156">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77"/>
            <p:cNvSpPr/>
            <p:nvPr/>
          </p:nvSpPr>
          <p:spPr>
            <a:xfrm>
              <a:off x="1467186" y="2912033"/>
              <a:ext cx="82653" cy="82273"/>
            </a:xfrm>
            <a:custGeom>
              <a:rect b="b" l="l" r="r" t="t"/>
              <a:pathLst>
                <a:path extrusionOk="0" h="2597" w="2609">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77"/>
            <p:cNvSpPr/>
            <p:nvPr/>
          </p:nvSpPr>
          <p:spPr>
            <a:xfrm>
              <a:off x="1403066" y="2929393"/>
              <a:ext cx="15872" cy="15872"/>
            </a:xfrm>
            <a:custGeom>
              <a:rect b="b" l="l" r="r" t="t"/>
              <a:pathLst>
                <a:path extrusionOk="0" h="501" w="501">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77"/>
            <p:cNvSpPr/>
            <p:nvPr/>
          </p:nvSpPr>
          <p:spPr>
            <a:xfrm>
              <a:off x="1361597" y="3023293"/>
              <a:ext cx="98461" cy="30983"/>
            </a:xfrm>
            <a:custGeom>
              <a:rect b="b" l="l" r="r" t="t"/>
              <a:pathLst>
                <a:path extrusionOk="0" h="978" w="3108">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77"/>
            <p:cNvSpPr/>
            <p:nvPr/>
          </p:nvSpPr>
          <p:spPr>
            <a:xfrm>
              <a:off x="1361597" y="3061024"/>
              <a:ext cx="98461" cy="30951"/>
            </a:xfrm>
            <a:custGeom>
              <a:rect b="b" l="l" r="r" t="t"/>
              <a:pathLst>
                <a:path extrusionOk="0" h="977" w="3108">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77"/>
            <p:cNvSpPr/>
            <p:nvPr/>
          </p:nvSpPr>
          <p:spPr>
            <a:xfrm>
              <a:off x="1361597" y="3098755"/>
              <a:ext cx="98461" cy="30951"/>
            </a:xfrm>
            <a:custGeom>
              <a:rect b="b" l="l" r="r" t="t"/>
              <a:pathLst>
                <a:path extrusionOk="0" h="977" w="3108">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9" name="Google Shape;11379;p77"/>
          <p:cNvGrpSpPr/>
          <p:nvPr/>
        </p:nvGrpSpPr>
        <p:grpSpPr>
          <a:xfrm>
            <a:off x="3121167" y="2709483"/>
            <a:ext cx="258414" cy="348543"/>
            <a:chOff x="3121167" y="2884883"/>
            <a:chExt cx="258414" cy="348543"/>
          </a:xfrm>
        </p:grpSpPr>
        <p:sp>
          <p:nvSpPr>
            <p:cNvPr id="11380" name="Google Shape;11380;p77"/>
            <p:cNvSpPr/>
            <p:nvPr/>
          </p:nvSpPr>
          <p:spPr>
            <a:xfrm>
              <a:off x="3196249" y="2932023"/>
              <a:ext cx="37351" cy="10581"/>
            </a:xfrm>
            <a:custGeom>
              <a:rect b="b" l="l" r="r" t="t"/>
              <a:pathLst>
                <a:path extrusionOk="0" h="334" w="1179">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77"/>
            <p:cNvSpPr/>
            <p:nvPr/>
          </p:nvSpPr>
          <p:spPr>
            <a:xfrm>
              <a:off x="3165297" y="3031593"/>
              <a:ext cx="98873" cy="31332"/>
            </a:xfrm>
            <a:custGeom>
              <a:rect b="b" l="l" r="r" t="t"/>
              <a:pathLst>
                <a:path extrusionOk="0" h="989" w="3121">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77"/>
            <p:cNvSpPr/>
            <p:nvPr/>
          </p:nvSpPr>
          <p:spPr>
            <a:xfrm>
              <a:off x="3165297" y="3075343"/>
              <a:ext cx="98873" cy="10613"/>
            </a:xfrm>
            <a:custGeom>
              <a:rect b="b" l="l" r="r" t="t"/>
              <a:pathLst>
                <a:path extrusionOk="0" h="335" w="3121">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77"/>
            <p:cNvSpPr/>
            <p:nvPr/>
          </p:nvSpPr>
          <p:spPr>
            <a:xfrm>
              <a:off x="3165297" y="3099863"/>
              <a:ext cx="98873" cy="10613"/>
            </a:xfrm>
            <a:custGeom>
              <a:rect b="b" l="l" r="r" t="t"/>
              <a:pathLst>
                <a:path extrusionOk="0" h="335" w="3121">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77"/>
            <p:cNvSpPr/>
            <p:nvPr/>
          </p:nvSpPr>
          <p:spPr>
            <a:xfrm>
              <a:off x="3198498" y="3181725"/>
              <a:ext cx="33232" cy="32852"/>
            </a:xfrm>
            <a:custGeom>
              <a:rect b="b" l="l" r="r" t="t"/>
              <a:pathLst>
                <a:path extrusionOk="0" h="1037" w="1049">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77"/>
            <p:cNvSpPr/>
            <p:nvPr/>
          </p:nvSpPr>
          <p:spPr>
            <a:xfrm>
              <a:off x="3121167" y="2884883"/>
              <a:ext cx="258414" cy="348543"/>
            </a:xfrm>
            <a:custGeom>
              <a:rect b="b" l="l" r="r" t="t"/>
              <a:pathLst>
                <a:path extrusionOk="0" h="11002" w="8157">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77"/>
            <p:cNvSpPr/>
            <p:nvPr/>
          </p:nvSpPr>
          <p:spPr>
            <a:xfrm>
              <a:off x="3298448" y="2932403"/>
              <a:ext cx="28322" cy="54331"/>
            </a:xfrm>
            <a:custGeom>
              <a:rect b="b" l="l" r="r" t="t"/>
              <a:pathLst>
                <a:path extrusionOk="0" h="1715" w="894">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77"/>
            <p:cNvSpPr/>
            <p:nvPr/>
          </p:nvSpPr>
          <p:spPr>
            <a:xfrm>
              <a:off x="3302218" y="2916183"/>
              <a:ext cx="15492" cy="15111"/>
            </a:xfrm>
            <a:custGeom>
              <a:rect b="b" l="l" r="r" t="t"/>
              <a:pathLst>
                <a:path extrusionOk="0" h="477" w="489">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8" name="Google Shape;11388;p77"/>
          <p:cNvGrpSpPr/>
          <p:nvPr/>
        </p:nvGrpSpPr>
        <p:grpSpPr>
          <a:xfrm>
            <a:off x="4899999" y="2706695"/>
            <a:ext cx="271244" cy="346801"/>
            <a:chOff x="4899999" y="2882095"/>
            <a:chExt cx="271244" cy="346801"/>
          </a:xfrm>
        </p:grpSpPr>
        <p:sp>
          <p:nvSpPr>
            <p:cNvPr id="11389" name="Google Shape;11389;p77"/>
            <p:cNvSpPr/>
            <p:nvPr/>
          </p:nvSpPr>
          <p:spPr>
            <a:xfrm>
              <a:off x="4899999" y="2882095"/>
              <a:ext cx="271244" cy="346801"/>
            </a:xfrm>
            <a:custGeom>
              <a:rect b="b" l="l" r="r" t="t"/>
              <a:pathLst>
                <a:path extrusionOk="0" h="10947" w="8562">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77"/>
            <p:cNvSpPr/>
            <p:nvPr/>
          </p:nvSpPr>
          <p:spPr>
            <a:xfrm>
              <a:off x="5090491" y="3141364"/>
              <a:ext cx="10581" cy="86391"/>
            </a:xfrm>
            <a:custGeom>
              <a:rect b="b" l="l" r="r" t="t"/>
              <a:pathLst>
                <a:path extrusionOk="0" h="2727" w="334">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77"/>
            <p:cNvSpPr/>
            <p:nvPr/>
          </p:nvSpPr>
          <p:spPr>
            <a:xfrm>
              <a:off x="5031281" y="3152294"/>
              <a:ext cx="10201" cy="10613"/>
            </a:xfrm>
            <a:custGeom>
              <a:rect b="b" l="l" r="r" t="t"/>
              <a:pathLst>
                <a:path extrusionOk="0" h="335" w="322">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77"/>
            <p:cNvSpPr/>
            <p:nvPr/>
          </p:nvSpPr>
          <p:spPr>
            <a:xfrm>
              <a:off x="5031281" y="3217555"/>
              <a:ext cx="10201" cy="10201"/>
            </a:xfrm>
            <a:custGeom>
              <a:rect b="b" l="l" r="r" t="t"/>
              <a:pathLst>
                <a:path extrusionOk="0" h="322" w="322">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77"/>
            <p:cNvSpPr/>
            <p:nvPr/>
          </p:nvSpPr>
          <p:spPr>
            <a:xfrm>
              <a:off x="5031281" y="3184734"/>
              <a:ext cx="10201" cy="10613"/>
            </a:xfrm>
            <a:custGeom>
              <a:rect b="b" l="l" r="r" t="t"/>
              <a:pathLst>
                <a:path extrusionOk="0" h="335" w="322">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77"/>
            <p:cNvSpPr/>
            <p:nvPr/>
          </p:nvSpPr>
          <p:spPr>
            <a:xfrm>
              <a:off x="4998841" y="2995763"/>
              <a:ext cx="10201" cy="15492"/>
            </a:xfrm>
            <a:custGeom>
              <a:rect b="b" l="l" r="r" t="t"/>
              <a:pathLst>
                <a:path extrusionOk="0" h="489" w="322">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77"/>
            <p:cNvSpPr/>
            <p:nvPr/>
          </p:nvSpPr>
          <p:spPr>
            <a:xfrm>
              <a:off x="5063721" y="2995763"/>
              <a:ext cx="10201" cy="15492"/>
            </a:xfrm>
            <a:custGeom>
              <a:rect b="b" l="l" r="r" t="t"/>
              <a:pathLst>
                <a:path extrusionOk="0" h="489" w="322">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77"/>
            <p:cNvSpPr/>
            <p:nvPr/>
          </p:nvSpPr>
          <p:spPr>
            <a:xfrm>
              <a:off x="4993550"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77"/>
            <p:cNvSpPr/>
            <p:nvPr/>
          </p:nvSpPr>
          <p:spPr>
            <a:xfrm>
              <a:off x="5058051"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77"/>
            <p:cNvSpPr/>
            <p:nvPr/>
          </p:nvSpPr>
          <p:spPr>
            <a:xfrm>
              <a:off x="5007141" y="3025574"/>
              <a:ext cx="58481" cy="32092"/>
            </a:xfrm>
            <a:custGeom>
              <a:rect b="b" l="l" r="r" t="t"/>
              <a:pathLst>
                <a:path extrusionOk="0" h="1013" w="1846">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9" name="Google Shape;11399;p77"/>
          <p:cNvGrpSpPr/>
          <p:nvPr/>
        </p:nvGrpSpPr>
        <p:grpSpPr>
          <a:xfrm>
            <a:off x="7162775" y="2705713"/>
            <a:ext cx="259523" cy="346294"/>
            <a:chOff x="7162775" y="2881113"/>
            <a:chExt cx="259523" cy="346294"/>
          </a:xfrm>
        </p:grpSpPr>
        <p:sp>
          <p:nvSpPr>
            <p:cNvPr id="11400" name="Google Shape;11400;p77"/>
            <p:cNvSpPr/>
            <p:nvPr/>
          </p:nvSpPr>
          <p:spPr>
            <a:xfrm>
              <a:off x="7162775" y="2881113"/>
              <a:ext cx="259523" cy="346294"/>
            </a:xfrm>
            <a:custGeom>
              <a:rect b="b" l="l" r="r" t="t"/>
              <a:pathLst>
                <a:path extrusionOk="0" h="10931" w="8192">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77"/>
            <p:cNvSpPr/>
            <p:nvPr/>
          </p:nvSpPr>
          <p:spPr>
            <a:xfrm>
              <a:off x="7270645" y="3044519"/>
              <a:ext cx="43402" cy="15396"/>
            </a:xfrm>
            <a:custGeom>
              <a:rect b="b" l="l" r="r" t="t"/>
              <a:pathLst>
                <a:path extrusionOk="0" h="486" w="137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77"/>
            <p:cNvSpPr/>
            <p:nvPr/>
          </p:nvSpPr>
          <p:spPr>
            <a:xfrm>
              <a:off x="7254805" y="3006344"/>
              <a:ext cx="10201" cy="15492"/>
            </a:xfrm>
            <a:custGeom>
              <a:rect b="b" l="l" r="r" t="t"/>
              <a:pathLst>
                <a:path extrusionOk="0" h="489" w="322">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77"/>
            <p:cNvSpPr/>
            <p:nvPr/>
          </p:nvSpPr>
          <p:spPr>
            <a:xfrm>
              <a:off x="7319686" y="3006344"/>
              <a:ext cx="10581" cy="15492"/>
            </a:xfrm>
            <a:custGeom>
              <a:rect b="b" l="l" r="r" t="t"/>
              <a:pathLst>
                <a:path extrusionOk="0" h="489" w="334">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77"/>
            <p:cNvSpPr/>
            <p:nvPr/>
          </p:nvSpPr>
          <p:spPr>
            <a:xfrm>
              <a:off x="7249135" y="2990124"/>
              <a:ext cx="21162" cy="10581"/>
            </a:xfrm>
            <a:custGeom>
              <a:rect b="b" l="l" r="r" t="t"/>
              <a:pathLst>
                <a:path extrusionOk="0" h="334" w="668">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77"/>
            <p:cNvSpPr/>
            <p:nvPr/>
          </p:nvSpPr>
          <p:spPr>
            <a:xfrm>
              <a:off x="7314015" y="2990124"/>
              <a:ext cx="21542" cy="10581"/>
            </a:xfrm>
            <a:custGeom>
              <a:rect b="b" l="l" r="r" t="t"/>
              <a:pathLst>
                <a:path extrusionOk="0" h="334" w="68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6" name="Google Shape;11406;p77"/>
          <p:cNvGrpSpPr/>
          <p:nvPr/>
        </p:nvGrpSpPr>
        <p:grpSpPr>
          <a:xfrm>
            <a:off x="6709751" y="2706442"/>
            <a:ext cx="261075" cy="347815"/>
            <a:chOff x="6709751" y="2881842"/>
            <a:chExt cx="261075" cy="347815"/>
          </a:xfrm>
        </p:grpSpPr>
        <p:sp>
          <p:nvSpPr>
            <p:cNvPr id="11407" name="Google Shape;11407;p77"/>
            <p:cNvSpPr/>
            <p:nvPr/>
          </p:nvSpPr>
          <p:spPr>
            <a:xfrm>
              <a:off x="6709751" y="2881842"/>
              <a:ext cx="261075" cy="347815"/>
            </a:xfrm>
            <a:custGeom>
              <a:rect b="b" l="l" r="r" t="t"/>
              <a:pathLst>
                <a:path extrusionOk="0" h="10979" w="8241">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77"/>
            <p:cNvSpPr/>
            <p:nvPr/>
          </p:nvSpPr>
          <p:spPr>
            <a:xfrm>
              <a:off x="6819522" y="3044519"/>
              <a:ext cx="43402" cy="15396"/>
            </a:xfrm>
            <a:custGeom>
              <a:rect b="b" l="l" r="r" t="t"/>
              <a:pathLst>
                <a:path extrusionOk="0" h="486" w="137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77"/>
            <p:cNvSpPr/>
            <p:nvPr/>
          </p:nvSpPr>
          <p:spPr>
            <a:xfrm>
              <a:off x="6803682" y="3006344"/>
              <a:ext cx="10233" cy="15492"/>
            </a:xfrm>
            <a:custGeom>
              <a:rect b="b" l="l" r="r" t="t"/>
              <a:pathLst>
                <a:path extrusionOk="0" h="489" w="323">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77"/>
            <p:cNvSpPr/>
            <p:nvPr/>
          </p:nvSpPr>
          <p:spPr>
            <a:xfrm>
              <a:off x="6868183" y="3006344"/>
              <a:ext cx="10201" cy="15492"/>
            </a:xfrm>
            <a:custGeom>
              <a:rect b="b" l="l" r="r" t="t"/>
              <a:pathLst>
                <a:path extrusionOk="0" h="489" w="322">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77"/>
            <p:cNvSpPr/>
            <p:nvPr/>
          </p:nvSpPr>
          <p:spPr>
            <a:xfrm>
              <a:off x="6798011" y="2990124"/>
              <a:ext cx="21162" cy="10581"/>
            </a:xfrm>
            <a:custGeom>
              <a:rect b="b" l="l" r="r" t="t"/>
              <a:pathLst>
                <a:path extrusionOk="0" h="334" w="668">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77"/>
            <p:cNvSpPr/>
            <p:nvPr/>
          </p:nvSpPr>
          <p:spPr>
            <a:xfrm>
              <a:off x="6862892" y="2990124"/>
              <a:ext cx="21162" cy="10581"/>
            </a:xfrm>
            <a:custGeom>
              <a:rect b="b" l="l" r="r" t="t"/>
              <a:pathLst>
                <a:path extrusionOk="0" h="334" w="668">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3" name="Google Shape;11413;p77"/>
          <p:cNvGrpSpPr/>
          <p:nvPr/>
        </p:nvGrpSpPr>
        <p:grpSpPr>
          <a:xfrm>
            <a:off x="5807156" y="2705713"/>
            <a:ext cx="261043" cy="348163"/>
            <a:chOff x="5807156" y="2881113"/>
            <a:chExt cx="261043" cy="348163"/>
          </a:xfrm>
        </p:grpSpPr>
        <p:sp>
          <p:nvSpPr>
            <p:cNvPr id="11414" name="Google Shape;11414;p77"/>
            <p:cNvSpPr/>
            <p:nvPr/>
          </p:nvSpPr>
          <p:spPr>
            <a:xfrm>
              <a:off x="5807156" y="2881113"/>
              <a:ext cx="261043" cy="348163"/>
            </a:xfrm>
            <a:custGeom>
              <a:rect b="b" l="l" r="r" t="t"/>
              <a:pathLst>
                <a:path extrusionOk="0" h="10990" w="824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77"/>
            <p:cNvSpPr/>
            <p:nvPr/>
          </p:nvSpPr>
          <p:spPr>
            <a:xfrm>
              <a:off x="5916547" y="3055828"/>
              <a:ext cx="43402" cy="15396"/>
            </a:xfrm>
            <a:custGeom>
              <a:rect b="b" l="l" r="r" t="t"/>
              <a:pathLst>
                <a:path extrusionOk="0" h="486" w="137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77"/>
            <p:cNvSpPr/>
            <p:nvPr/>
          </p:nvSpPr>
          <p:spPr>
            <a:xfrm>
              <a:off x="5900707" y="3012363"/>
              <a:ext cx="10201" cy="15492"/>
            </a:xfrm>
            <a:custGeom>
              <a:rect b="b" l="l" r="r" t="t"/>
              <a:pathLst>
                <a:path extrusionOk="0" h="489" w="322">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77"/>
            <p:cNvSpPr/>
            <p:nvPr/>
          </p:nvSpPr>
          <p:spPr>
            <a:xfrm>
              <a:off x="5965556" y="3012363"/>
              <a:ext cx="10613" cy="15492"/>
            </a:xfrm>
            <a:custGeom>
              <a:rect b="b" l="l" r="r" t="t"/>
              <a:pathLst>
                <a:path extrusionOk="0" h="489" w="335">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77"/>
            <p:cNvSpPr/>
            <p:nvPr/>
          </p:nvSpPr>
          <p:spPr>
            <a:xfrm>
              <a:off x="5933116" y="3206625"/>
              <a:ext cx="10613" cy="1020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9" name="Google Shape;11419;p77"/>
          <p:cNvGrpSpPr/>
          <p:nvPr/>
        </p:nvGrpSpPr>
        <p:grpSpPr>
          <a:xfrm>
            <a:off x="5355653" y="2706093"/>
            <a:ext cx="262184" cy="346643"/>
            <a:chOff x="5355653" y="2881493"/>
            <a:chExt cx="262184" cy="346643"/>
          </a:xfrm>
        </p:grpSpPr>
        <p:sp>
          <p:nvSpPr>
            <p:cNvPr id="11420" name="Google Shape;11420;p77"/>
            <p:cNvSpPr/>
            <p:nvPr/>
          </p:nvSpPr>
          <p:spPr>
            <a:xfrm>
              <a:off x="5465044" y="3060359"/>
              <a:ext cx="43402" cy="15777"/>
            </a:xfrm>
            <a:custGeom>
              <a:rect b="b" l="l" r="r" t="t"/>
              <a:pathLst>
                <a:path extrusionOk="0" h="498" w="137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77"/>
            <p:cNvSpPr/>
            <p:nvPr/>
          </p:nvSpPr>
          <p:spPr>
            <a:xfrm>
              <a:off x="5448823" y="3022564"/>
              <a:ext cx="10581" cy="15872"/>
            </a:xfrm>
            <a:custGeom>
              <a:rect b="b" l="l" r="r" t="t"/>
              <a:pathLst>
                <a:path extrusionOk="0" h="501" w="334">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77"/>
            <p:cNvSpPr/>
            <p:nvPr/>
          </p:nvSpPr>
          <p:spPr>
            <a:xfrm>
              <a:off x="5514084" y="3022564"/>
              <a:ext cx="10201" cy="15872"/>
            </a:xfrm>
            <a:custGeom>
              <a:rect b="b" l="l" r="r" t="t"/>
              <a:pathLst>
                <a:path extrusionOk="0" h="501" w="322">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77"/>
            <p:cNvSpPr/>
            <p:nvPr/>
          </p:nvSpPr>
          <p:spPr>
            <a:xfrm>
              <a:off x="5355653" y="2881493"/>
              <a:ext cx="262184" cy="346643"/>
            </a:xfrm>
            <a:custGeom>
              <a:rect b="b" l="l" r="r" t="t"/>
              <a:pathLst>
                <a:path extrusionOk="0" h="10942" w="8276">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77"/>
            <p:cNvSpPr/>
            <p:nvPr/>
          </p:nvSpPr>
          <p:spPr>
            <a:xfrm>
              <a:off x="5529924" y="3201335"/>
              <a:ext cx="10581" cy="26421"/>
            </a:xfrm>
            <a:custGeom>
              <a:rect b="b" l="l" r="r" t="t"/>
              <a:pathLst>
                <a:path extrusionOk="0" h="834" w="334">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5" name="Google Shape;11425;p77"/>
          <p:cNvGrpSpPr/>
          <p:nvPr/>
        </p:nvGrpSpPr>
        <p:grpSpPr>
          <a:xfrm>
            <a:off x="8055961" y="2706442"/>
            <a:ext cx="260283" cy="345914"/>
            <a:chOff x="8055961" y="2881842"/>
            <a:chExt cx="260283" cy="345914"/>
          </a:xfrm>
        </p:grpSpPr>
        <p:sp>
          <p:nvSpPr>
            <p:cNvPr id="11426" name="Google Shape;11426;p77"/>
            <p:cNvSpPr/>
            <p:nvPr/>
          </p:nvSpPr>
          <p:spPr>
            <a:xfrm>
              <a:off x="8055961" y="2881842"/>
              <a:ext cx="260283" cy="345914"/>
            </a:xfrm>
            <a:custGeom>
              <a:rect b="b" l="l" r="r" t="t"/>
              <a:pathLst>
                <a:path extrusionOk="0" h="10919" w="8216">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77"/>
            <p:cNvSpPr/>
            <p:nvPr/>
          </p:nvSpPr>
          <p:spPr>
            <a:xfrm>
              <a:off x="8164591" y="3033589"/>
              <a:ext cx="43402" cy="15396"/>
            </a:xfrm>
            <a:custGeom>
              <a:rect b="b" l="l" r="r" t="t"/>
              <a:pathLst>
                <a:path extrusionOk="0" h="486" w="137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77"/>
            <p:cNvSpPr/>
            <p:nvPr/>
          </p:nvSpPr>
          <p:spPr>
            <a:xfrm>
              <a:off x="8213632" y="2995383"/>
              <a:ext cx="10581" cy="15492"/>
            </a:xfrm>
            <a:custGeom>
              <a:rect b="b" l="l" r="r" t="t"/>
              <a:pathLst>
                <a:path extrusionOk="0" h="489" w="334">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77"/>
            <p:cNvSpPr/>
            <p:nvPr/>
          </p:nvSpPr>
          <p:spPr>
            <a:xfrm>
              <a:off x="8088401" y="3165758"/>
              <a:ext cx="21511" cy="61998"/>
            </a:xfrm>
            <a:custGeom>
              <a:rect b="b" l="l" r="r" t="t"/>
              <a:pathLst>
                <a:path extrusionOk="0" h="1957" w="679">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0" name="Google Shape;11430;p77"/>
          <p:cNvGrpSpPr/>
          <p:nvPr/>
        </p:nvGrpSpPr>
        <p:grpSpPr>
          <a:xfrm>
            <a:off x="7609368" y="2718512"/>
            <a:ext cx="264813" cy="353105"/>
            <a:chOff x="7609368" y="2893912"/>
            <a:chExt cx="264813" cy="353105"/>
          </a:xfrm>
        </p:grpSpPr>
        <p:sp>
          <p:nvSpPr>
            <p:cNvPr id="11431" name="Google Shape;11431;p77"/>
            <p:cNvSpPr/>
            <p:nvPr/>
          </p:nvSpPr>
          <p:spPr>
            <a:xfrm>
              <a:off x="7703267" y="3015753"/>
              <a:ext cx="10233" cy="15872"/>
            </a:xfrm>
            <a:custGeom>
              <a:rect b="b" l="l" r="r" t="t"/>
              <a:pathLst>
                <a:path extrusionOk="0" h="501" w="323">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77"/>
            <p:cNvSpPr/>
            <p:nvPr/>
          </p:nvSpPr>
          <p:spPr>
            <a:xfrm>
              <a:off x="7769288" y="3015753"/>
              <a:ext cx="10233" cy="15872"/>
            </a:xfrm>
            <a:custGeom>
              <a:rect b="b" l="l" r="r" t="t"/>
              <a:pathLst>
                <a:path extrusionOk="0" h="501" w="323">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77"/>
            <p:cNvSpPr/>
            <p:nvPr/>
          </p:nvSpPr>
          <p:spPr>
            <a:xfrm>
              <a:off x="7697628" y="2997664"/>
              <a:ext cx="21542" cy="11722"/>
            </a:xfrm>
            <a:custGeom>
              <a:rect b="b" l="l" r="r" t="t"/>
              <a:pathLst>
                <a:path extrusionOk="0" h="370" w="68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77"/>
            <p:cNvSpPr/>
            <p:nvPr/>
          </p:nvSpPr>
          <p:spPr>
            <a:xfrm>
              <a:off x="7763618" y="2997600"/>
              <a:ext cx="21542" cy="11785"/>
            </a:xfrm>
            <a:custGeom>
              <a:rect b="b" l="l" r="r" t="t"/>
              <a:pathLst>
                <a:path extrusionOk="0" h="372" w="68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77"/>
            <p:cNvSpPr/>
            <p:nvPr/>
          </p:nvSpPr>
          <p:spPr>
            <a:xfrm>
              <a:off x="7609368" y="2893912"/>
              <a:ext cx="264813" cy="353105"/>
            </a:xfrm>
            <a:custGeom>
              <a:rect b="b" l="l" r="r" t="t"/>
              <a:pathLst>
                <a:path extrusionOk="0" h="11146" w="8359">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77"/>
            <p:cNvSpPr/>
            <p:nvPr/>
          </p:nvSpPr>
          <p:spPr>
            <a:xfrm>
              <a:off x="7711219" y="3046324"/>
              <a:ext cx="60350" cy="32472"/>
            </a:xfrm>
            <a:custGeom>
              <a:rect b="b" l="l" r="r" t="t"/>
              <a:pathLst>
                <a:path extrusionOk="0" h="1025" w="1905">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7" name="Google Shape;11437;p77"/>
          <p:cNvGrpSpPr/>
          <p:nvPr/>
        </p:nvGrpSpPr>
        <p:grpSpPr>
          <a:xfrm>
            <a:off x="6248458" y="2694372"/>
            <a:ext cx="270864" cy="360645"/>
            <a:chOff x="6248458" y="2869772"/>
            <a:chExt cx="270864" cy="360645"/>
          </a:xfrm>
        </p:grpSpPr>
        <p:sp>
          <p:nvSpPr>
            <p:cNvPr id="11438" name="Google Shape;11438;p77"/>
            <p:cNvSpPr/>
            <p:nvPr/>
          </p:nvSpPr>
          <p:spPr>
            <a:xfrm>
              <a:off x="6345399" y="2995003"/>
              <a:ext cx="10201" cy="15872"/>
            </a:xfrm>
            <a:custGeom>
              <a:rect b="b" l="l" r="r" t="t"/>
              <a:pathLst>
                <a:path extrusionOk="0" h="501" w="322">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77"/>
            <p:cNvSpPr/>
            <p:nvPr/>
          </p:nvSpPr>
          <p:spPr>
            <a:xfrm>
              <a:off x="6412529" y="2995003"/>
              <a:ext cx="10993" cy="15872"/>
            </a:xfrm>
            <a:custGeom>
              <a:rect b="b" l="l" r="r" t="t"/>
              <a:pathLst>
                <a:path extrusionOk="0" h="501" w="347">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77"/>
            <p:cNvSpPr/>
            <p:nvPr/>
          </p:nvSpPr>
          <p:spPr>
            <a:xfrm>
              <a:off x="6248458" y="2869772"/>
              <a:ext cx="270864" cy="360645"/>
            </a:xfrm>
            <a:custGeom>
              <a:rect b="b" l="l" r="r" t="t"/>
              <a:pathLst>
                <a:path extrusionOk="0" h="11384" w="855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77"/>
            <p:cNvSpPr/>
            <p:nvPr/>
          </p:nvSpPr>
          <p:spPr>
            <a:xfrm>
              <a:off x="6339728" y="2977294"/>
              <a:ext cx="21542" cy="10581"/>
            </a:xfrm>
            <a:custGeom>
              <a:rect b="b" l="l" r="r" t="t"/>
              <a:pathLst>
                <a:path extrusionOk="0" h="334" w="68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77"/>
            <p:cNvSpPr/>
            <p:nvPr/>
          </p:nvSpPr>
          <p:spPr>
            <a:xfrm>
              <a:off x="6353319" y="3025194"/>
              <a:ext cx="61903" cy="32852"/>
            </a:xfrm>
            <a:custGeom>
              <a:rect b="b" l="l" r="r" t="t"/>
              <a:pathLst>
                <a:path extrusionOk="0" h="1037" w="1954">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3" name="Google Shape;11443;p77"/>
          <p:cNvGrpSpPr/>
          <p:nvPr/>
        </p:nvGrpSpPr>
        <p:grpSpPr>
          <a:xfrm>
            <a:off x="3075928" y="2270398"/>
            <a:ext cx="363243" cy="300675"/>
            <a:chOff x="3075928" y="2445798"/>
            <a:chExt cx="363243" cy="300675"/>
          </a:xfrm>
        </p:grpSpPr>
        <p:sp>
          <p:nvSpPr>
            <p:cNvPr id="11444" name="Google Shape;11444;p77"/>
            <p:cNvSpPr/>
            <p:nvPr/>
          </p:nvSpPr>
          <p:spPr>
            <a:xfrm>
              <a:off x="3227168" y="2675542"/>
              <a:ext cx="37002" cy="10581"/>
            </a:xfrm>
            <a:custGeom>
              <a:rect b="b" l="l" r="r" t="t"/>
              <a:pathLst>
                <a:path extrusionOk="0" h="334" w="1168">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77"/>
            <p:cNvSpPr/>
            <p:nvPr/>
          </p:nvSpPr>
          <p:spPr>
            <a:xfrm>
              <a:off x="3075928" y="2445798"/>
              <a:ext cx="363243" cy="300675"/>
            </a:xfrm>
            <a:custGeom>
              <a:rect b="b" l="l" r="r" t="t"/>
              <a:pathLst>
                <a:path extrusionOk="0" h="9491" w="11466">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77"/>
            <p:cNvSpPr/>
            <p:nvPr/>
          </p:nvSpPr>
          <p:spPr>
            <a:xfrm>
              <a:off x="3141537" y="2565390"/>
              <a:ext cx="37763" cy="37382"/>
            </a:xfrm>
            <a:custGeom>
              <a:rect b="b" l="l" r="r" t="t"/>
              <a:pathLst>
                <a:path extrusionOk="0" h="1180" w="1192">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77"/>
            <p:cNvSpPr/>
            <p:nvPr/>
          </p:nvSpPr>
          <p:spPr>
            <a:xfrm>
              <a:off x="3185287" y="2565390"/>
              <a:ext cx="73593" cy="10233"/>
            </a:xfrm>
            <a:custGeom>
              <a:rect b="b" l="l" r="r" t="t"/>
              <a:pathLst>
                <a:path extrusionOk="0" h="323" w="2323">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77"/>
            <p:cNvSpPr/>
            <p:nvPr/>
          </p:nvSpPr>
          <p:spPr>
            <a:xfrm>
              <a:off x="3185287" y="2578601"/>
              <a:ext cx="73593" cy="10201"/>
            </a:xfrm>
            <a:custGeom>
              <a:rect b="b" l="l" r="r" t="t"/>
              <a:pathLst>
                <a:path extrusionOk="0" h="322" w="2323">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77"/>
            <p:cNvSpPr/>
            <p:nvPr/>
          </p:nvSpPr>
          <p:spPr>
            <a:xfrm>
              <a:off x="3185287" y="2591811"/>
              <a:ext cx="73212" cy="10201"/>
            </a:xfrm>
            <a:custGeom>
              <a:rect b="b" l="l" r="r" t="t"/>
              <a:pathLst>
                <a:path extrusionOk="0" h="322" w="2311">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77"/>
            <p:cNvSpPr/>
            <p:nvPr/>
          </p:nvSpPr>
          <p:spPr>
            <a:xfrm>
              <a:off x="3141537" y="2609520"/>
              <a:ext cx="37763" cy="37382"/>
            </a:xfrm>
            <a:custGeom>
              <a:rect b="b" l="l" r="r" t="t"/>
              <a:pathLst>
                <a:path extrusionOk="0" h="1180" w="1192">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77"/>
            <p:cNvSpPr/>
            <p:nvPr/>
          </p:nvSpPr>
          <p:spPr>
            <a:xfrm>
              <a:off x="3185287" y="2609520"/>
              <a:ext cx="73212" cy="10613"/>
            </a:xfrm>
            <a:custGeom>
              <a:rect b="b" l="l" r="r" t="t"/>
              <a:pathLst>
                <a:path extrusionOk="0" h="335" w="2311">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77"/>
            <p:cNvSpPr/>
            <p:nvPr/>
          </p:nvSpPr>
          <p:spPr>
            <a:xfrm>
              <a:off x="3185287" y="2622731"/>
              <a:ext cx="73212" cy="10581"/>
            </a:xfrm>
            <a:custGeom>
              <a:rect b="b" l="l" r="r" t="t"/>
              <a:pathLst>
                <a:path extrusionOk="0" h="334" w="2311">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77"/>
            <p:cNvSpPr/>
            <p:nvPr/>
          </p:nvSpPr>
          <p:spPr>
            <a:xfrm>
              <a:off x="3185287" y="2636670"/>
              <a:ext cx="73212" cy="10233"/>
            </a:xfrm>
            <a:custGeom>
              <a:rect b="b" l="l" r="r" t="t"/>
              <a:pathLst>
                <a:path extrusionOk="0" h="323" w="2311">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77"/>
            <p:cNvSpPr/>
            <p:nvPr/>
          </p:nvSpPr>
          <p:spPr>
            <a:xfrm>
              <a:off x="3330509" y="2471839"/>
              <a:ext cx="82653" cy="82653"/>
            </a:xfrm>
            <a:custGeom>
              <a:rect b="b" l="l" r="r" t="t"/>
              <a:pathLst>
                <a:path extrusionOk="0" h="2609" w="2609">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5" name="Google Shape;11455;p77"/>
          <p:cNvGrpSpPr/>
          <p:nvPr/>
        </p:nvGrpSpPr>
        <p:grpSpPr>
          <a:xfrm>
            <a:off x="2633105" y="2256459"/>
            <a:ext cx="363243" cy="328585"/>
            <a:chOff x="2633105" y="2431859"/>
            <a:chExt cx="363243" cy="328585"/>
          </a:xfrm>
        </p:grpSpPr>
        <p:sp>
          <p:nvSpPr>
            <p:cNvPr id="11456" name="Google Shape;11456;p77"/>
            <p:cNvSpPr/>
            <p:nvPr/>
          </p:nvSpPr>
          <p:spPr>
            <a:xfrm>
              <a:off x="2633105" y="2498260"/>
              <a:ext cx="250462" cy="262184"/>
            </a:xfrm>
            <a:custGeom>
              <a:rect b="b" l="l" r="r" t="t"/>
              <a:pathLst>
                <a:path extrusionOk="0" h="8276" w="7906">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77"/>
            <p:cNvSpPr/>
            <p:nvPr/>
          </p:nvSpPr>
          <p:spPr>
            <a:xfrm>
              <a:off x="2772655" y="2680800"/>
              <a:ext cx="38491" cy="10613"/>
            </a:xfrm>
            <a:custGeom>
              <a:rect b="b" l="l" r="r" t="t"/>
              <a:pathLst>
                <a:path extrusionOk="0" h="335" w="1215">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77"/>
            <p:cNvSpPr/>
            <p:nvPr/>
          </p:nvSpPr>
          <p:spPr>
            <a:xfrm>
              <a:off x="272928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77"/>
            <p:cNvSpPr/>
            <p:nvPr/>
          </p:nvSpPr>
          <p:spPr>
            <a:xfrm>
              <a:off x="2774176" y="2583131"/>
              <a:ext cx="35482" cy="35862"/>
            </a:xfrm>
            <a:custGeom>
              <a:rect b="b" l="l" r="r" t="t"/>
              <a:pathLst>
                <a:path extrusionOk="0" h="1132" w="112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77"/>
            <p:cNvSpPr/>
            <p:nvPr/>
          </p:nvSpPr>
          <p:spPr>
            <a:xfrm>
              <a:off x="281792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77"/>
            <p:cNvSpPr/>
            <p:nvPr/>
          </p:nvSpPr>
          <p:spPr>
            <a:xfrm>
              <a:off x="2653475" y="2431859"/>
              <a:ext cx="342873" cy="275394"/>
            </a:xfrm>
            <a:custGeom>
              <a:rect b="b" l="l" r="r" t="t"/>
              <a:pathLst>
                <a:path extrusionOk="0" h="8693" w="10823">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77"/>
            <p:cNvSpPr/>
            <p:nvPr/>
          </p:nvSpPr>
          <p:spPr>
            <a:xfrm>
              <a:off x="2881286" y="2460529"/>
              <a:ext cx="87532" cy="87912"/>
            </a:xfrm>
            <a:custGeom>
              <a:rect b="b" l="l" r="r" t="t"/>
              <a:pathLst>
                <a:path extrusionOk="0" h="2775" w="2763">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77"/>
            <p:cNvSpPr/>
            <p:nvPr/>
          </p:nvSpPr>
          <p:spPr>
            <a:xfrm>
              <a:off x="2908436" y="2488059"/>
              <a:ext cx="33612" cy="33993"/>
            </a:xfrm>
            <a:custGeom>
              <a:rect b="b" l="l" r="r" t="t"/>
              <a:pathLst>
                <a:path extrusionOk="0" h="1073" w="1061">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4" name="Google Shape;11464;p77"/>
          <p:cNvGrpSpPr/>
          <p:nvPr/>
        </p:nvGrpSpPr>
        <p:grpSpPr>
          <a:xfrm>
            <a:off x="2189142" y="2245910"/>
            <a:ext cx="365904" cy="350064"/>
            <a:chOff x="2189142" y="2421310"/>
            <a:chExt cx="365904" cy="350064"/>
          </a:xfrm>
        </p:grpSpPr>
        <p:sp>
          <p:nvSpPr>
            <p:cNvPr id="11465" name="Google Shape;11465;p77"/>
            <p:cNvSpPr/>
            <p:nvPr/>
          </p:nvSpPr>
          <p:spPr>
            <a:xfrm>
              <a:off x="2400384" y="2421310"/>
              <a:ext cx="154662" cy="162613"/>
            </a:xfrm>
            <a:custGeom>
              <a:rect b="b" l="l" r="r" t="t"/>
              <a:pathLst>
                <a:path extrusionOk="0" h="5133" w="4882">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77"/>
            <p:cNvSpPr/>
            <p:nvPr/>
          </p:nvSpPr>
          <p:spPr>
            <a:xfrm>
              <a:off x="2292862" y="2724899"/>
              <a:ext cx="168252" cy="46475"/>
            </a:xfrm>
            <a:custGeom>
              <a:rect b="b" l="l" r="r" t="t"/>
              <a:pathLst>
                <a:path extrusionOk="0" h="1467" w="5311">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77"/>
            <p:cNvSpPr/>
            <p:nvPr/>
          </p:nvSpPr>
          <p:spPr>
            <a:xfrm>
              <a:off x="2189142" y="2460149"/>
              <a:ext cx="266714" cy="310844"/>
            </a:xfrm>
            <a:custGeom>
              <a:rect b="b" l="l" r="r" t="t"/>
              <a:pathLst>
                <a:path extrusionOk="0" h="9812" w="8419">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77"/>
            <p:cNvSpPr/>
            <p:nvPr/>
          </p:nvSpPr>
          <p:spPr>
            <a:xfrm>
              <a:off x="2320012" y="2699682"/>
              <a:ext cx="10993" cy="11341"/>
            </a:xfrm>
            <a:custGeom>
              <a:rect b="b" l="l" r="r" t="t"/>
              <a:pathLst>
                <a:path extrusionOk="0" h="358" w="347">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77"/>
            <p:cNvSpPr/>
            <p:nvPr/>
          </p:nvSpPr>
          <p:spPr>
            <a:xfrm>
              <a:off x="2320012" y="2718151"/>
              <a:ext cx="10993" cy="11341"/>
            </a:xfrm>
            <a:custGeom>
              <a:rect b="b" l="l" r="r" t="t"/>
              <a:pathLst>
                <a:path extrusionOk="0" h="358" w="347">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77"/>
            <p:cNvSpPr/>
            <p:nvPr/>
          </p:nvSpPr>
          <p:spPr>
            <a:xfrm>
              <a:off x="2364522" y="2716662"/>
              <a:ext cx="63804" cy="30571"/>
            </a:xfrm>
            <a:custGeom>
              <a:rect b="b" l="l" r="r" t="t"/>
              <a:pathLst>
                <a:path extrusionOk="0" h="965" w="2014">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77"/>
            <p:cNvSpPr/>
            <p:nvPr/>
          </p:nvSpPr>
          <p:spPr>
            <a:xfrm>
              <a:off x="2437323" y="2454510"/>
              <a:ext cx="82273" cy="83002"/>
            </a:xfrm>
            <a:custGeom>
              <a:rect b="b" l="l" r="r" t="t"/>
              <a:pathLst>
                <a:path extrusionOk="0" h="2620" w="2597">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77"/>
            <p:cNvSpPr/>
            <p:nvPr/>
          </p:nvSpPr>
          <p:spPr>
            <a:xfrm>
              <a:off x="2462603" y="2479759"/>
              <a:ext cx="32092" cy="32092"/>
            </a:xfrm>
            <a:custGeom>
              <a:rect b="b" l="l" r="r" t="t"/>
              <a:pathLst>
                <a:path extrusionOk="0" h="1013" w="1013">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77"/>
            <p:cNvSpPr/>
            <p:nvPr/>
          </p:nvSpPr>
          <p:spPr>
            <a:xfrm>
              <a:off x="2314373" y="2546921"/>
              <a:ext cx="21891" cy="36242"/>
            </a:xfrm>
            <a:custGeom>
              <a:rect b="b" l="l" r="r" t="t"/>
              <a:pathLst>
                <a:path extrusionOk="0" h="1144" w="691">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74" name="Google Shape;11474;p77"/>
          <p:cNvSpPr/>
          <p:nvPr/>
        </p:nvSpPr>
        <p:spPr>
          <a:xfrm>
            <a:off x="3518751" y="2239859"/>
            <a:ext cx="364003" cy="361405"/>
          </a:xfrm>
          <a:custGeom>
            <a:rect b="b" l="l" r="r" t="t"/>
            <a:pathLst>
              <a:path extrusionOk="0" h="11408" w="1149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75" name="Google Shape;11475;p77"/>
          <p:cNvGrpSpPr/>
          <p:nvPr/>
        </p:nvGrpSpPr>
        <p:grpSpPr>
          <a:xfrm>
            <a:off x="3961923" y="2310917"/>
            <a:ext cx="364415" cy="220936"/>
            <a:chOff x="3961923" y="2486317"/>
            <a:chExt cx="364415" cy="220936"/>
          </a:xfrm>
        </p:grpSpPr>
        <p:sp>
          <p:nvSpPr>
            <p:cNvPr id="11476" name="Google Shape;11476;p77"/>
            <p:cNvSpPr/>
            <p:nvPr/>
          </p:nvSpPr>
          <p:spPr>
            <a:xfrm>
              <a:off x="4106764" y="2486507"/>
              <a:ext cx="219574" cy="220746"/>
            </a:xfrm>
            <a:custGeom>
              <a:rect b="b" l="l" r="r" t="t"/>
              <a:pathLst>
                <a:path extrusionOk="0" h="6968" w="6931">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77"/>
            <p:cNvSpPr/>
            <p:nvPr/>
          </p:nvSpPr>
          <p:spPr>
            <a:xfrm>
              <a:off x="3961923" y="2486317"/>
              <a:ext cx="259839" cy="220936"/>
            </a:xfrm>
            <a:custGeom>
              <a:rect b="b" l="l" r="r" t="t"/>
              <a:pathLst>
                <a:path extrusionOk="0" h="6974" w="8202">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77"/>
            <p:cNvSpPr/>
            <p:nvPr/>
          </p:nvSpPr>
          <p:spPr>
            <a:xfrm>
              <a:off x="4015113" y="2540870"/>
              <a:ext cx="96212" cy="95832"/>
            </a:xfrm>
            <a:custGeom>
              <a:rect b="b" l="l" r="r" t="t"/>
              <a:pathLst>
                <a:path extrusionOk="0" h="3025" w="3037">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77"/>
            <p:cNvSpPr/>
            <p:nvPr/>
          </p:nvSpPr>
          <p:spPr>
            <a:xfrm>
              <a:off x="4186375" y="2539381"/>
              <a:ext cx="77331" cy="90541"/>
            </a:xfrm>
            <a:custGeom>
              <a:rect b="b" l="l" r="r" t="t"/>
              <a:pathLst>
                <a:path extrusionOk="0" h="2858" w="2441">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80" name="Google Shape;11480;p77"/>
          <p:cNvSpPr/>
          <p:nvPr/>
        </p:nvSpPr>
        <p:spPr>
          <a:xfrm>
            <a:off x="1747839" y="2238750"/>
            <a:ext cx="361754" cy="362514"/>
          </a:xfrm>
          <a:custGeom>
            <a:rect b="b" l="l" r="r" t="t"/>
            <a:pathLst>
              <a:path extrusionOk="0" h="11443" w="11419">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81" name="Google Shape;11481;p77"/>
          <p:cNvGrpSpPr/>
          <p:nvPr/>
        </p:nvGrpSpPr>
        <p:grpSpPr>
          <a:xfrm>
            <a:off x="1303876" y="2243977"/>
            <a:ext cx="363275" cy="354626"/>
            <a:chOff x="1303876" y="2419377"/>
            <a:chExt cx="363275" cy="354626"/>
          </a:xfrm>
        </p:grpSpPr>
        <p:sp>
          <p:nvSpPr>
            <p:cNvPr id="11482" name="Google Shape;11482;p77"/>
            <p:cNvSpPr/>
            <p:nvPr/>
          </p:nvSpPr>
          <p:spPr>
            <a:xfrm>
              <a:off x="1303876" y="2507701"/>
              <a:ext cx="363275" cy="266302"/>
            </a:xfrm>
            <a:custGeom>
              <a:rect b="b" l="l" r="r" t="t"/>
              <a:pathLst>
                <a:path extrusionOk="0" h="8406" w="11467">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77"/>
            <p:cNvSpPr/>
            <p:nvPr/>
          </p:nvSpPr>
          <p:spPr>
            <a:xfrm>
              <a:off x="1399296" y="2419377"/>
              <a:ext cx="172054" cy="104924"/>
            </a:xfrm>
            <a:custGeom>
              <a:rect b="b" l="l" r="r" t="t"/>
              <a:pathLst>
                <a:path extrusionOk="0" h="3312" w="5431">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77"/>
            <p:cNvSpPr/>
            <p:nvPr/>
          </p:nvSpPr>
          <p:spPr>
            <a:xfrm>
              <a:off x="1428346" y="2463191"/>
              <a:ext cx="10581" cy="11341"/>
            </a:xfrm>
            <a:custGeom>
              <a:rect b="b" l="l" r="r" t="t"/>
              <a:pathLst>
                <a:path extrusionOk="0" h="358" w="334">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77"/>
            <p:cNvSpPr/>
            <p:nvPr/>
          </p:nvSpPr>
          <p:spPr>
            <a:xfrm>
              <a:off x="1443426"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77"/>
            <p:cNvSpPr/>
            <p:nvPr/>
          </p:nvSpPr>
          <p:spPr>
            <a:xfrm>
              <a:off x="1458537" y="2463191"/>
              <a:ext cx="10581" cy="11341"/>
            </a:xfrm>
            <a:custGeom>
              <a:rect b="b" l="l" r="r" t="t"/>
              <a:pathLst>
                <a:path extrusionOk="0" h="358" w="334">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77"/>
            <p:cNvSpPr/>
            <p:nvPr/>
          </p:nvSpPr>
          <p:spPr>
            <a:xfrm>
              <a:off x="150228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77"/>
            <p:cNvSpPr/>
            <p:nvPr/>
          </p:nvSpPr>
          <p:spPr>
            <a:xfrm>
              <a:off x="151736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77"/>
            <p:cNvSpPr/>
            <p:nvPr/>
          </p:nvSpPr>
          <p:spPr>
            <a:xfrm>
              <a:off x="1532067"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0" name="Google Shape;11490;p77"/>
          <p:cNvGrpSpPr/>
          <p:nvPr/>
        </p:nvGrpSpPr>
        <p:grpSpPr>
          <a:xfrm>
            <a:off x="861053" y="2239510"/>
            <a:ext cx="362134" cy="363623"/>
            <a:chOff x="861053" y="2414910"/>
            <a:chExt cx="362134" cy="363623"/>
          </a:xfrm>
        </p:grpSpPr>
        <p:sp>
          <p:nvSpPr>
            <p:cNvPr id="11491" name="Google Shape;11491;p77"/>
            <p:cNvSpPr/>
            <p:nvPr/>
          </p:nvSpPr>
          <p:spPr>
            <a:xfrm>
              <a:off x="965153" y="2609235"/>
              <a:ext cx="64912" cy="63677"/>
            </a:xfrm>
            <a:custGeom>
              <a:rect b="b" l="l" r="r" t="t"/>
              <a:pathLst>
                <a:path extrusionOk="0" h="2010" w="2049">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77"/>
            <p:cNvSpPr/>
            <p:nvPr/>
          </p:nvSpPr>
          <p:spPr>
            <a:xfrm>
              <a:off x="861053" y="2479854"/>
              <a:ext cx="298394" cy="298679"/>
            </a:xfrm>
            <a:custGeom>
              <a:rect b="b" l="l" r="r" t="t"/>
              <a:pathLst>
                <a:path extrusionOk="0" h="9428" w="9419">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77"/>
            <p:cNvSpPr/>
            <p:nvPr/>
          </p:nvSpPr>
          <p:spPr>
            <a:xfrm>
              <a:off x="1128875" y="2455366"/>
              <a:ext cx="54711" cy="53856"/>
            </a:xfrm>
            <a:custGeom>
              <a:rect b="b" l="l" r="r" t="t"/>
              <a:pathLst>
                <a:path extrusionOk="0" h="1700" w="1727">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77"/>
            <p:cNvSpPr/>
            <p:nvPr/>
          </p:nvSpPr>
          <p:spPr>
            <a:xfrm>
              <a:off x="1099445" y="2414910"/>
              <a:ext cx="10581" cy="71692"/>
            </a:xfrm>
            <a:custGeom>
              <a:rect b="b" l="l" r="r" t="t"/>
              <a:pathLst>
                <a:path extrusionOk="0" h="2263" w="334">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77"/>
            <p:cNvSpPr/>
            <p:nvPr/>
          </p:nvSpPr>
          <p:spPr>
            <a:xfrm>
              <a:off x="1151495" y="2528420"/>
              <a:ext cx="71692" cy="10613"/>
            </a:xfrm>
            <a:custGeom>
              <a:rect b="b" l="l" r="r" t="t"/>
              <a:pathLst>
                <a:path extrusionOk="0" h="335" w="2263">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6" name="Google Shape;11496;p77"/>
          <p:cNvGrpSpPr/>
          <p:nvPr/>
        </p:nvGrpSpPr>
        <p:grpSpPr>
          <a:xfrm>
            <a:off x="7594288" y="2239859"/>
            <a:ext cx="279513" cy="355735"/>
            <a:chOff x="7594288" y="2415259"/>
            <a:chExt cx="279513" cy="355735"/>
          </a:xfrm>
        </p:grpSpPr>
        <p:sp>
          <p:nvSpPr>
            <p:cNvPr id="11497" name="Google Shape;11497;p77"/>
            <p:cNvSpPr/>
            <p:nvPr/>
          </p:nvSpPr>
          <p:spPr>
            <a:xfrm>
              <a:off x="7696108" y="2531841"/>
              <a:ext cx="10233" cy="16220"/>
            </a:xfrm>
            <a:custGeom>
              <a:rect b="b" l="l" r="r" t="t"/>
              <a:pathLst>
                <a:path extrusionOk="0" h="512" w="323">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77"/>
            <p:cNvSpPr/>
            <p:nvPr/>
          </p:nvSpPr>
          <p:spPr>
            <a:xfrm>
              <a:off x="7762889" y="2531841"/>
              <a:ext cx="10581" cy="16220"/>
            </a:xfrm>
            <a:custGeom>
              <a:rect b="b" l="l" r="r" t="t"/>
              <a:pathLst>
                <a:path extrusionOk="0" h="512" w="334">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77"/>
            <p:cNvSpPr/>
            <p:nvPr/>
          </p:nvSpPr>
          <p:spPr>
            <a:xfrm>
              <a:off x="7711948" y="2571156"/>
              <a:ext cx="45302" cy="15777"/>
            </a:xfrm>
            <a:custGeom>
              <a:rect b="b" l="l" r="r" t="t"/>
              <a:pathLst>
                <a:path extrusionOk="0" h="498" w="143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77"/>
            <p:cNvSpPr/>
            <p:nvPr/>
          </p:nvSpPr>
          <p:spPr>
            <a:xfrm>
              <a:off x="7594288" y="2415259"/>
              <a:ext cx="279513" cy="355735"/>
            </a:xfrm>
            <a:custGeom>
              <a:rect b="b" l="l" r="r" t="t"/>
              <a:pathLst>
                <a:path extrusionOk="0" h="11229" w="8823">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77"/>
            <p:cNvSpPr/>
            <p:nvPr/>
          </p:nvSpPr>
          <p:spPr>
            <a:xfrm>
              <a:off x="7690469" y="2515241"/>
              <a:ext cx="21511" cy="10581"/>
            </a:xfrm>
            <a:custGeom>
              <a:rect b="b" l="l" r="r" t="t"/>
              <a:pathLst>
                <a:path extrusionOk="0" h="334" w="679">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77"/>
            <p:cNvSpPr/>
            <p:nvPr/>
          </p:nvSpPr>
          <p:spPr>
            <a:xfrm>
              <a:off x="7757218" y="2515241"/>
              <a:ext cx="21923" cy="10581"/>
            </a:xfrm>
            <a:custGeom>
              <a:rect b="b" l="l" r="r" t="t"/>
              <a:pathLst>
                <a:path extrusionOk="0" h="334" w="692">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3" name="Google Shape;11503;p77"/>
          <p:cNvGrpSpPr/>
          <p:nvPr/>
        </p:nvGrpSpPr>
        <p:grpSpPr>
          <a:xfrm>
            <a:off x="7145794" y="2240239"/>
            <a:ext cx="278784" cy="355735"/>
            <a:chOff x="7145794" y="2415639"/>
            <a:chExt cx="278784" cy="355735"/>
          </a:xfrm>
        </p:grpSpPr>
        <p:sp>
          <p:nvSpPr>
            <p:cNvPr id="11504" name="Google Shape;11504;p77"/>
            <p:cNvSpPr/>
            <p:nvPr/>
          </p:nvSpPr>
          <p:spPr>
            <a:xfrm>
              <a:off x="7247265" y="2520880"/>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77"/>
            <p:cNvSpPr/>
            <p:nvPr/>
          </p:nvSpPr>
          <p:spPr>
            <a:xfrm>
              <a:off x="7313635" y="2520880"/>
              <a:ext cx="10613" cy="16252"/>
            </a:xfrm>
            <a:custGeom>
              <a:rect b="b" l="l" r="r" t="t"/>
              <a:pathLst>
                <a:path extrusionOk="0" h="513" w="335">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77"/>
            <p:cNvSpPr/>
            <p:nvPr/>
          </p:nvSpPr>
          <p:spPr>
            <a:xfrm>
              <a:off x="7145794" y="2415639"/>
              <a:ext cx="278784" cy="355735"/>
            </a:xfrm>
            <a:custGeom>
              <a:rect b="b" l="l" r="r" t="t"/>
              <a:pathLst>
                <a:path extrusionOk="0" h="11229" w="880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77"/>
            <p:cNvSpPr/>
            <p:nvPr/>
          </p:nvSpPr>
          <p:spPr>
            <a:xfrm>
              <a:off x="7254045" y="2717834"/>
              <a:ext cx="23031" cy="12799"/>
            </a:xfrm>
            <a:custGeom>
              <a:rect b="b" l="l" r="r" t="t"/>
              <a:pathLst>
                <a:path extrusionOk="0" h="404" w="727">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77"/>
            <p:cNvSpPr/>
            <p:nvPr/>
          </p:nvSpPr>
          <p:spPr>
            <a:xfrm>
              <a:off x="7287626" y="2719703"/>
              <a:ext cx="22271" cy="12070"/>
            </a:xfrm>
            <a:custGeom>
              <a:rect b="b" l="l" r="r" t="t"/>
              <a:pathLst>
                <a:path extrusionOk="0" h="381" w="703">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77"/>
            <p:cNvSpPr/>
            <p:nvPr/>
          </p:nvSpPr>
          <p:spPr>
            <a:xfrm>
              <a:off x="7224614" y="2703357"/>
              <a:ext cx="21162" cy="17107"/>
            </a:xfrm>
            <a:custGeom>
              <a:rect b="b" l="l" r="r" t="t"/>
              <a:pathLst>
                <a:path extrusionOk="0" h="540" w="668">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77"/>
            <p:cNvSpPr/>
            <p:nvPr/>
          </p:nvSpPr>
          <p:spPr>
            <a:xfrm>
              <a:off x="7319306" y="2706335"/>
              <a:ext cx="21162" cy="15998"/>
            </a:xfrm>
            <a:custGeom>
              <a:rect b="b" l="l" r="r" t="t"/>
              <a:pathLst>
                <a:path extrusionOk="0" h="505" w="668">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77"/>
            <p:cNvSpPr/>
            <p:nvPr/>
          </p:nvSpPr>
          <p:spPr>
            <a:xfrm>
              <a:off x="7202375" y="2678234"/>
              <a:ext cx="18501" cy="19578"/>
            </a:xfrm>
            <a:custGeom>
              <a:rect b="b" l="l" r="r" t="t"/>
              <a:pathLst>
                <a:path extrusionOk="0" h="618" w="584">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77"/>
            <p:cNvSpPr/>
            <p:nvPr/>
          </p:nvSpPr>
          <p:spPr>
            <a:xfrm>
              <a:off x="7345695" y="2683335"/>
              <a:ext cx="18913" cy="19388"/>
            </a:xfrm>
            <a:custGeom>
              <a:rect b="b" l="l" r="r" t="t"/>
              <a:pathLst>
                <a:path extrusionOk="0" h="612" w="597">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77"/>
            <p:cNvSpPr/>
            <p:nvPr/>
          </p:nvSpPr>
          <p:spPr>
            <a:xfrm>
              <a:off x="7280086" y="2559751"/>
              <a:ext cx="21891" cy="10201"/>
            </a:xfrm>
            <a:custGeom>
              <a:rect b="b" l="l" r="r" t="t"/>
              <a:pathLst>
                <a:path extrusionOk="0" h="322" w="691">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4" name="Google Shape;11514;p77"/>
          <p:cNvGrpSpPr/>
          <p:nvPr/>
        </p:nvGrpSpPr>
        <p:grpSpPr>
          <a:xfrm>
            <a:off x="6698441" y="2239130"/>
            <a:ext cx="277644" cy="357984"/>
            <a:chOff x="6698441" y="2414530"/>
            <a:chExt cx="277644" cy="357984"/>
          </a:xfrm>
        </p:grpSpPr>
        <p:sp>
          <p:nvSpPr>
            <p:cNvPr id="11515" name="Google Shape;11515;p77"/>
            <p:cNvSpPr/>
            <p:nvPr/>
          </p:nvSpPr>
          <p:spPr>
            <a:xfrm>
              <a:off x="6764462" y="2710611"/>
              <a:ext cx="10201" cy="60382"/>
            </a:xfrm>
            <a:custGeom>
              <a:rect b="b" l="l" r="r" t="t"/>
              <a:pathLst>
                <a:path extrusionOk="0" h="1906" w="322">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77"/>
            <p:cNvSpPr/>
            <p:nvPr/>
          </p:nvSpPr>
          <p:spPr>
            <a:xfrm>
              <a:off x="6898374" y="2710611"/>
              <a:ext cx="10201" cy="60382"/>
            </a:xfrm>
            <a:custGeom>
              <a:rect b="b" l="l" r="r" t="t"/>
              <a:pathLst>
                <a:path extrusionOk="0" h="1906" w="322">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77"/>
            <p:cNvSpPr/>
            <p:nvPr/>
          </p:nvSpPr>
          <p:spPr>
            <a:xfrm>
              <a:off x="6698441" y="2414530"/>
              <a:ext cx="277644" cy="357984"/>
            </a:xfrm>
            <a:custGeom>
              <a:rect b="b" l="l" r="r" t="t"/>
              <a:pathLst>
                <a:path extrusionOk="0" h="11300" w="8764">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77"/>
            <p:cNvSpPr/>
            <p:nvPr/>
          </p:nvSpPr>
          <p:spPr>
            <a:xfrm>
              <a:off x="6813503" y="2560195"/>
              <a:ext cx="45271" cy="16157"/>
            </a:xfrm>
            <a:custGeom>
              <a:rect b="b" l="l" r="r" t="t"/>
              <a:pathLst>
                <a:path extrusionOk="0" h="510" w="1429">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77"/>
            <p:cNvSpPr/>
            <p:nvPr/>
          </p:nvSpPr>
          <p:spPr>
            <a:xfrm>
              <a:off x="6792372" y="2493350"/>
              <a:ext cx="26801" cy="10233"/>
            </a:xfrm>
            <a:custGeom>
              <a:rect b="b" l="l" r="r" t="t"/>
              <a:pathLst>
                <a:path extrusionOk="0" h="323" w="846">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77"/>
            <p:cNvSpPr/>
            <p:nvPr/>
          </p:nvSpPr>
          <p:spPr>
            <a:xfrm>
              <a:off x="6853483" y="2493350"/>
              <a:ext cx="26801" cy="10233"/>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1" name="Google Shape;11521;p77"/>
          <p:cNvGrpSpPr/>
          <p:nvPr/>
        </p:nvGrpSpPr>
        <p:grpSpPr>
          <a:xfrm>
            <a:off x="4897750" y="2240239"/>
            <a:ext cx="279513" cy="357255"/>
            <a:chOff x="4897750" y="2415639"/>
            <a:chExt cx="279513" cy="357255"/>
          </a:xfrm>
        </p:grpSpPr>
        <p:sp>
          <p:nvSpPr>
            <p:cNvPr id="11522" name="Google Shape;11522;p77"/>
            <p:cNvSpPr/>
            <p:nvPr/>
          </p:nvSpPr>
          <p:spPr>
            <a:xfrm>
              <a:off x="4964119" y="2715522"/>
              <a:ext cx="10613" cy="55472"/>
            </a:xfrm>
            <a:custGeom>
              <a:rect b="b" l="l" r="r" t="t"/>
              <a:pathLst>
                <a:path extrusionOk="0" h="1751" w="335">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77"/>
            <p:cNvSpPr/>
            <p:nvPr/>
          </p:nvSpPr>
          <p:spPr>
            <a:xfrm>
              <a:off x="5098031" y="2715522"/>
              <a:ext cx="10581" cy="55472"/>
            </a:xfrm>
            <a:custGeom>
              <a:rect b="b" l="l" r="r" t="t"/>
              <a:pathLst>
                <a:path extrusionOk="0" h="1751" w="334">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77"/>
            <p:cNvSpPr/>
            <p:nvPr/>
          </p:nvSpPr>
          <p:spPr>
            <a:xfrm>
              <a:off x="4897750" y="2415639"/>
              <a:ext cx="279513" cy="357255"/>
            </a:xfrm>
            <a:custGeom>
              <a:rect b="b" l="l" r="r" t="t"/>
              <a:pathLst>
                <a:path extrusionOk="0" h="11277" w="8823">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77"/>
            <p:cNvSpPr/>
            <p:nvPr/>
          </p:nvSpPr>
          <p:spPr>
            <a:xfrm>
              <a:off x="4997700" y="2526551"/>
              <a:ext cx="10201" cy="16252"/>
            </a:xfrm>
            <a:custGeom>
              <a:rect b="b" l="l" r="r" t="t"/>
              <a:pathLst>
                <a:path extrusionOk="0" h="513" w="322">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77"/>
            <p:cNvSpPr/>
            <p:nvPr/>
          </p:nvSpPr>
          <p:spPr>
            <a:xfrm>
              <a:off x="5064830" y="2526551"/>
              <a:ext cx="10233" cy="16252"/>
            </a:xfrm>
            <a:custGeom>
              <a:rect b="b" l="l" r="r" t="t"/>
              <a:pathLst>
                <a:path extrusionOk="0" h="513" w="323">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77"/>
            <p:cNvSpPr/>
            <p:nvPr/>
          </p:nvSpPr>
          <p:spPr>
            <a:xfrm>
              <a:off x="5013160" y="2565865"/>
              <a:ext cx="46063" cy="16157"/>
            </a:xfrm>
            <a:custGeom>
              <a:rect b="b" l="l" r="r" t="t"/>
              <a:pathLst>
                <a:path extrusionOk="0" h="510" w="1454">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77"/>
            <p:cNvSpPr/>
            <p:nvPr/>
          </p:nvSpPr>
          <p:spPr>
            <a:xfrm>
              <a:off x="4992030" y="2509570"/>
              <a:ext cx="21923" cy="10581"/>
            </a:xfrm>
            <a:custGeom>
              <a:rect b="b" l="l" r="r" t="t"/>
              <a:pathLst>
                <a:path extrusionOk="0" h="334" w="692">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77"/>
            <p:cNvSpPr/>
            <p:nvPr/>
          </p:nvSpPr>
          <p:spPr>
            <a:xfrm>
              <a:off x="5059191" y="2509570"/>
              <a:ext cx="21511" cy="10581"/>
            </a:xfrm>
            <a:custGeom>
              <a:rect b="b" l="l" r="r" t="t"/>
              <a:pathLst>
                <a:path extrusionOk="0" h="334" w="679">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0" name="Google Shape;11530;p77"/>
          <p:cNvGrpSpPr/>
          <p:nvPr/>
        </p:nvGrpSpPr>
        <p:grpSpPr>
          <a:xfrm>
            <a:off x="5812066" y="2240619"/>
            <a:ext cx="264813" cy="353454"/>
            <a:chOff x="5812066" y="2416019"/>
            <a:chExt cx="264813" cy="353454"/>
          </a:xfrm>
        </p:grpSpPr>
        <p:sp>
          <p:nvSpPr>
            <p:cNvPr id="11531" name="Google Shape;11531;p77"/>
            <p:cNvSpPr/>
            <p:nvPr/>
          </p:nvSpPr>
          <p:spPr>
            <a:xfrm>
              <a:off x="5812066" y="2416019"/>
              <a:ext cx="264813" cy="353454"/>
            </a:xfrm>
            <a:custGeom>
              <a:rect b="b" l="l" r="r" t="t"/>
              <a:pathLst>
                <a:path extrusionOk="0" h="11157" w="8359">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77"/>
            <p:cNvSpPr/>
            <p:nvPr/>
          </p:nvSpPr>
          <p:spPr>
            <a:xfrm>
              <a:off x="5923707" y="2588136"/>
              <a:ext cx="43402" cy="15396"/>
            </a:xfrm>
            <a:custGeom>
              <a:rect b="b" l="l" r="r" t="t"/>
              <a:pathLst>
                <a:path extrusionOk="0" h="486" w="137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77"/>
            <p:cNvSpPr/>
            <p:nvPr/>
          </p:nvSpPr>
          <p:spPr>
            <a:xfrm>
              <a:off x="5983677" y="2742291"/>
              <a:ext cx="10201" cy="26833"/>
            </a:xfrm>
            <a:custGeom>
              <a:rect b="b" l="l" r="r" t="t"/>
              <a:pathLst>
                <a:path extrusionOk="0" h="847" w="322">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77"/>
            <p:cNvSpPr/>
            <p:nvPr/>
          </p:nvSpPr>
          <p:spPr>
            <a:xfrm>
              <a:off x="5906726" y="2543531"/>
              <a:ext cx="10581" cy="16252"/>
            </a:xfrm>
            <a:custGeom>
              <a:rect b="b" l="l" r="r" t="t"/>
              <a:pathLst>
                <a:path extrusionOk="0" h="513" w="334">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77"/>
            <p:cNvSpPr/>
            <p:nvPr/>
          </p:nvSpPr>
          <p:spPr>
            <a:xfrm>
              <a:off x="5972747" y="2543531"/>
              <a:ext cx="10581" cy="16252"/>
            </a:xfrm>
            <a:custGeom>
              <a:rect b="b" l="l" r="r" t="t"/>
              <a:pathLst>
                <a:path extrusionOk="0" h="513" w="334">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77"/>
            <p:cNvSpPr/>
            <p:nvPr/>
          </p:nvSpPr>
          <p:spPr>
            <a:xfrm>
              <a:off x="5901055" y="2526931"/>
              <a:ext cx="16252" cy="10581"/>
            </a:xfrm>
            <a:custGeom>
              <a:rect b="b" l="l" r="r" t="t"/>
              <a:pathLst>
                <a:path extrusionOk="0" h="334" w="513">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77"/>
            <p:cNvSpPr/>
            <p:nvPr/>
          </p:nvSpPr>
          <p:spPr>
            <a:xfrm>
              <a:off x="5972367" y="2526899"/>
              <a:ext cx="16220" cy="10613"/>
            </a:xfrm>
            <a:custGeom>
              <a:rect b="b" l="l" r="r" t="t"/>
              <a:pathLst>
                <a:path extrusionOk="0" h="335" w="512">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8" name="Google Shape;11538;p77"/>
          <p:cNvGrpSpPr/>
          <p:nvPr/>
        </p:nvGrpSpPr>
        <p:grpSpPr>
          <a:xfrm>
            <a:off x="8054820" y="2240999"/>
            <a:ext cx="264433" cy="353454"/>
            <a:chOff x="8054820" y="2416399"/>
            <a:chExt cx="264433" cy="353454"/>
          </a:xfrm>
        </p:grpSpPr>
        <p:sp>
          <p:nvSpPr>
            <p:cNvPr id="11539" name="Google Shape;11539;p77"/>
            <p:cNvSpPr/>
            <p:nvPr/>
          </p:nvSpPr>
          <p:spPr>
            <a:xfrm>
              <a:off x="8148371" y="2538621"/>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77"/>
            <p:cNvSpPr/>
            <p:nvPr/>
          </p:nvSpPr>
          <p:spPr>
            <a:xfrm>
              <a:off x="8214361" y="2538621"/>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77"/>
            <p:cNvSpPr/>
            <p:nvPr/>
          </p:nvSpPr>
          <p:spPr>
            <a:xfrm>
              <a:off x="8054820" y="2416399"/>
              <a:ext cx="264433" cy="353454"/>
            </a:xfrm>
            <a:custGeom>
              <a:rect b="b" l="l" r="r" t="t"/>
              <a:pathLst>
                <a:path extrusionOk="0" h="11157" w="8347">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77"/>
            <p:cNvSpPr/>
            <p:nvPr/>
          </p:nvSpPr>
          <p:spPr>
            <a:xfrm>
              <a:off x="8164972" y="2582371"/>
              <a:ext cx="43782" cy="15492"/>
            </a:xfrm>
            <a:custGeom>
              <a:rect b="b" l="l" r="r" t="t"/>
              <a:pathLst>
                <a:path extrusionOk="0" h="489" w="1382">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77"/>
            <p:cNvSpPr/>
            <p:nvPr/>
          </p:nvSpPr>
          <p:spPr>
            <a:xfrm>
              <a:off x="8141592" y="2519137"/>
              <a:ext cx="18501" cy="13844"/>
            </a:xfrm>
            <a:custGeom>
              <a:rect b="b" l="l" r="r" t="t"/>
              <a:pathLst>
                <a:path extrusionOk="0" h="437" w="584">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77"/>
            <p:cNvSpPr/>
            <p:nvPr/>
          </p:nvSpPr>
          <p:spPr>
            <a:xfrm>
              <a:off x="8211731" y="2518409"/>
              <a:ext cx="18881" cy="13812"/>
            </a:xfrm>
            <a:custGeom>
              <a:rect b="b" l="l" r="r" t="t"/>
              <a:pathLst>
                <a:path extrusionOk="0" h="436" w="596">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5" name="Google Shape;11545;p77"/>
          <p:cNvGrpSpPr/>
          <p:nvPr/>
        </p:nvGrpSpPr>
        <p:grpSpPr>
          <a:xfrm>
            <a:off x="5356413" y="2237990"/>
            <a:ext cx="271212" cy="361374"/>
            <a:chOff x="5356413" y="2413390"/>
            <a:chExt cx="271212" cy="361374"/>
          </a:xfrm>
        </p:grpSpPr>
        <p:sp>
          <p:nvSpPr>
            <p:cNvPr id="11546" name="Google Shape;11546;p77"/>
            <p:cNvSpPr/>
            <p:nvPr/>
          </p:nvSpPr>
          <p:spPr>
            <a:xfrm>
              <a:off x="5453734" y="2525790"/>
              <a:ext cx="10201" cy="15872"/>
            </a:xfrm>
            <a:custGeom>
              <a:rect b="b" l="l" r="r" t="t"/>
              <a:pathLst>
                <a:path extrusionOk="0" h="501" w="322">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77"/>
            <p:cNvSpPr/>
            <p:nvPr/>
          </p:nvSpPr>
          <p:spPr>
            <a:xfrm>
              <a:off x="5521624" y="2525790"/>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77"/>
            <p:cNvSpPr/>
            <p:nvPr/>
          </p:nvSpPr>
          <p:spPr>
            <a:xfrm>
              <a:off x="5356413" y="2413390"/>
              <a:ext cx="271212" cy="361374"/>
            </a:xfrm>
            <a:custGeom>
              <a:rect b="b" l="l" r="r" t="t"/>
              <a:pathLst>
                <a:path extrusionOk="0" h="11407" w="8561">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77"/>
            <p:cNvSpPr/>
            <p:nvPr/>
          </p:nvSpPr>
          <p:spPr>
            <a:xfrm>
              <a:off x="5459373" y="2530701"/>
              <a:ext cx="66813" cy="72832"/>
            </a:xfrm>
            <a:custGeom>
              <a:rect b="b" l="l" r="r" t="t"/>
              <a:pathLst>
                <a:path extrusionOk="0" h="2299" w="2109">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77"/>
            <p:cNvSpPr/>
            <p:nvPr/>
          </p:nvSpPr>
          <p:spPr>
            <a:xfrm>
              <a:off x="5446923" y="2502854"/>
              <a:ext cx="23792" cy="16188"/>
            </a:xfrm>
            <a:custGeom>
              <a:rect b="b" l="l" r="r" t="t"/>
              <a:pathLst>
                <a:path extrusionOk="0" h="511" w="751">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1" name="Google Shape;11551;p77"/>
          <p:cNvGrpSpPr/>
          <p:nvPr/>
        </p:nvGrpSpPr>
        <p:grpSpPr>
          <a:xfrm>
            <a:off x="6255238" y="2236849"/>
            <a:ext cx="271244" cy="360994"/>
            <a:chOff x="6255238" y="2412249"/>
            <a:chExt cx="271244" cy="360994"/>
          </a:xfrm>
        </p:grpSpPr>
        <p:sp>
          <p:nvSpPr>
            <p:cNvPr id="11552" name="Google Shape;11552;p77"/>
            <p:cNvSpPr/>
            <p:nvPr/>
          </p:nvSpPr>
          <p:spPr>
            <a:xfrm>
              <a:off x="6351799" y="2554080"/>
              <a:ext cx="10613" cy="15872"/>
            </a:xfrm>
            <a:custGeom>
              <a:rect b="b" l="l" r="r" t="t"/>
              <a:pathLst>
                <a:path extrusionOk="0" h="501" w="335">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77"/>
            <p:cNvSpPr/>
            <p:nvPr/>
          </p:nvSpPr>
          <p:spPr>
            <a:xfrm>
              <a:off x="6419720" y="2554080"/>
              <a:ext cx="10581" cy="15872"/>
            </a:xfrm>
            <a:custGeom>
              <a:rect b="b" l="l" r="r" t="t"/>
              <a:pathLst>
                <a:path extrusionOk="0" h="501" w="334">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77"/>
            <p:cNvSpPr/>
            <p:nvPr/>
          </p:nvSpPr>
          <p:spPr>
            <a:xfrm>
              <a:off x="6368399" y="2593775"/>
              <a:ext cx="45302" cy="15777"/>
            </a:xfrm>
            <a:custGeom>
              <a:rect b="b" l="l" r="r" t="t"/>
              <a:pathLst>
                <a:path extrusionOk="0" h="498" w="143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77"/>
            <p:cNvSpPr/>
            <p:nvPr/>
          </p:nvSpPr>
          <p:spPr>
            <a:xfrm>
              <a:off x="6255238" y="2412249"/>
              <a:ext cx="271244" cy="360994"/>
            </a:xfrm>
            <a:custGeom>
              <a:rect b="b" l="l" r="r" t="t"/>
              <a:pathLst>
                <a:path extrusionOk="0" h="11395" w="8562">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77"/>
            <p:cNvSpPr/>
            <p:nvPr/>
          </p:nvSpPr>
          <p:spPr>
            <a:xfrm>
              <a:off x="6345779" y="2535167"/>
              <a:ext cx="22651" cy="12545"/>
            </a:xfrm>
            <a:custGeom>
              <a:rect b="b" l="l" r="r" t="t"/>
              <a:pathLst>
                <a:path extrusionOk="0" h="396" w="715">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77"/>
            <p:cNvSpPr/>
            <p:nvPr/>
          </p:nvSpPr>
          <p:spPr>
            <a:xfrm>
              <a:off x="6413670" y="2535167"/>
              <a:ext cx="22651" cy="12545"/>
            </a:xfrm>
            <a:custGeom>
              <a:rect b="b" l="l" r="r" t="t"/>
              <a:pathLst>
                <a:path extrusionOk="0" h="396" w="715">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8" name="Google Shape;11558;p77"/>
          <p:cNvGrpSpPr/>
          <p:nvPr/>
        </p:nvGrpSpPr>
        <p:grpSpPr>
          <a:xfrm>
            <a:off x="2185372" y="1782399"/>
            <a:ext cx="366664" cy="366981"/>
            <a:chOff x="2185372" y="1957799"/>
            <a:chExt cx="366664" cy="366981"/>
          </a:xfrm>
        </p:grpSpPr>
        <p:sp>
          <p:nvSpPr>
            <p:cNvPr id="11559" name="Google Shape;11559;p77"/>
            <p:cNvSpPr/>
            <p:nvPr/>
          </p:nvSpPr>
          <p:spPr>
            <a:xfrm>
              <a:off x="2228742" y="2000853"/>
              <a:ext cx="75082" cy="74226"/>
            </a:xfrm>
            <a:custGeom>
              <a:rect b="b" l="l" r="r" t="t"/>
              <a:pathLst>
                <a:path extrusionOk="0" h="2343" w="237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77"/>
            <p:cNvSpPr/>
            <p:nvPr/>
          </p:nvSpPr>
          <p:spPr>
            <a:xfrm>
              <a:off x="2188001" y="2067159"/>
              <a:ext cx="98873" cy="35070"/>
            </a:xfrm>
            <a:custGeom>
              <a:rect b="b" l="l" r="r" t="t"/>
              <a:pathLst>
                <a:path extrusionOk="0" h="1107" w="3121">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77"/>
            <p:cNvSpPr/>
            <p:nvPr/>
          </p:nvSpPr>
          <p:spPr>
            <a:xfrm>
              <a:off x="2185372" y="2119114"/>
              <a:ext cx="97733" cy="37066"/>
            </a:xfrm>
            <a:custGeom>
              <a:rect b="b" l="l" r="r" t="t"/>
              <a:pathLst>
                <a:path extrusionOk="0" h="1170" w="3085">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77"/>
            <p:cNvSpPr/>
            <p:nvPr/>
          </p:nvSpPr>
          <p:spPr>
            <a:xfrm>
              <a:off x="2294763" y="1960587"/>
              <a:ext cx="36242" cy="97131"/>
            </a:xfrm>
            <a:custGeom>
              <a:rect b="b" l="l" r="r" t="t"/>
              <a:pathLst>
                <a:path extrusionOk="0" h="3066" w="1144">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77"/>
            <p:cNvSpPr/>
            <p:nvPr/>
          </p:nvSpPr>
          <p:spPr>
            <a:xfrm>
              <a:off x="2346433" y="1957799"/>
              <a:ext cx="38491" cy="96909"/>
            </a:xfrm>
            <a:custGeom>
              <a:rect b="b" l="l" r="r" t="t"/>
              <a:pathLst>
                <a:path extrusionOk="0" h="3059" w="1215">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77"/>
            <p:cNvSpPr/>
            <p:nvPr/>
          </p:nvSpPr>
          <p:spPr>
            <a:xfrm>
              <a:off x="2290993" y="2100391"/>
              <a:ext cx="37731" cy="121778"/>
            </a:xfrm>
            <a:custGeom>
              <a:rect b="b" l="l" r="r" t="t"/>
              <a:pathLst>
                <a:path extrusionOk="0" h="3844" w="1191">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77"/>
            <p:cNvSpPr/>
            <p:nvPr/>
          </p:nvSpPr>
          <p:spPr>
            <a:xfrm>
              <a:off x="2353592" y="2091362"/>
              <a:ext cx="68302" cy="20307"/>
            </a:xfrm>
            <a:custGeom>
              <a:rect b="b" l="l" r="r" t="t"/>
              <a:pathLst>
                <a:path extrusionOk="0" h="641" w="2156">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77"/>
            <p:cNvSpPr/>
            <p:nvPr/>
          </p:nvSpPr>
          <p:spPr>
            <a:xfrm>
              <a:off x="2321532" y="2064434"/>
              <a:ext cx="230504" cy="260346"/>
            </a:xfrm>
            <a:custGeom>
              <a:rect b="b" l="l" r="r" t="t"/>
              <a:pathLst>
                <a:path extrusionOk="0" h="8218" w="7276">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7" name="Google Shape;11567;p77"/>
          <p:cNvGrpSpPr/>
          <p:nvPr/>
        </p:nvGrpSpPr>
        <p:grpSpPr>
          <a:xfrm>
            <a:off x="1737258" y="1812971"/>
            <a:ext cx="370814" cy="307359"/>
            <a:chOff x="1737258" y="1988371"/>
            <a:chExt cx="370814" cy="307359"/>
          </a:xfrm>
        </p:grpSpPr>
        <p:sp>
          <p:nvSpPr>
            <p:cNvPr id="11568" name="Google Shape;11568;p77"/>
            <p:cNvSpPr/>
            <p:nvPr/>
          </p:nvSpPr>
          <p:spPr>
            <a:xfrm>
              <a:off x="1963200" y="1996607"/>
              <a:ext cx="144873" cy="144492"/>
            </a:xfrm>
            <a:custGeom>
              <a:rect b="b" l="l" r="r" t="t"/>
              <a:pathLst>
                <a:path extrusionOk="0" h="4561" w="4573">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77"/>
            <p:cNvSpPr/>
            <p:nvPr/>
          </p:nvSpPr>
          <p:spPr>
            <a:xfrm>
              <a:off x="1737258" y="1988371"/>
              <a:ext cx="350064" cy="307359"/>
            </a:xfrm>
            <a:custGeom>
              <a:rect b="b" l="l" r="r" t="t"/>
              <a:pathLst>
                <a:path extrusionOk="0" h="9702" w="1105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77"/>
            <p:cNvSpPr/>
            <p:nvPr/>
          </p:nvSpPr>
          <p:spPr>
            <a:xfrm>
              <a:off x="1799129" y="2040738"/>
              <a:ext cx="28322" cy="53571"/>
            </a:xfrm>
            <a:custGeom>
              <a:rect b="b" l="l" r="r" t="t"/>
              <a:pathLst>
                <a:path extrusionOk="0" h="1691" w="894">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77"/>
            <p:cNvSpPr/>
            <p:nvPr/>
          </p:nvSpPr>
          <p:spPr>
            <a:xfrm>
              <a:off x="1802899" y="2024137"/>
              <a:ext cx="16252" cy="15872"/>
            </a:xfrm>
            <a:custGeom>
              <a:rect b="b" l="l" r="r" t="t"/>
              <a:pathLst>
                <a:path extrusionOk="0" h="501" w="513">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2" name="Google Shape;11572;p77"/>
          <p:cNvGrpSpPr/>
          <p:nvPr/>
        </p:nvGrpSpPr>
        <p:grpSpPr>
          <a:xfrm>
            <a:off x="848983" y="1814111"/>
            <a:ext cx="369294" cy="304350"/>
            <a:chOff x="848983" y="1989511"/>
            <a:chExt cx="369294" cy="304350"/>
          </a:xfrm>
        </p:grpSpPr>
        <p:sp>
          <p:nvSpPr>
            <p:cNvPr id="11573" name="Google Shape;11573;p77"/>
            <p:cNvSpPr/>
            <p:nvPr/>
          </p:nvSpPr>
          <p:spPr>
            <a:xfrm>
              <a:off x="890483" y="1989511"/>
              <a:ext cx="286704" cy="304350"/>
            </a:xfrm>
            <a:custGeom>
              <a:rect b="b" l="l" r="r" t="t"/>
              <a:pathLst>
                <a:path extrusionOk="0" h="9607" w="905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77"/>
            <p:cNvSpPr/>
            <p:nvPr/>
          </p:nvSpPr>
          <p:spPr>
            <a:xfrm>
              <a:off x="882943" y="2031107"/>
              <a:ext cx="42641" cy="56802"/>
            </a:xfrm>
            <a:custGeom>
              <a:rect b="b" l="l" r="r" t="t"/>
              <a:pathLst>
                <a:path extrusionOk="0" h="1793" w="1346">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77"/>
            <p:cNvSpPr/>
            <p:nvPr/>
          </p:nvSpPr>
          <p:spPr>
            <a:xfrm>
              <a:off x="848983" y="2072354"/>
              <a:ext cx="59622" cy="30635"/>
            </a:xfrm>
            <a:custGeom>
              <a:rect b="b" l="l" r="r" t="t"/>
              <a:pathLst>
                <a:path extrusionOk="0" h="967" w="1882">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77"/>
            <p:cNvSpPr/>
            <p:nvPr/>
          </p:nvSpPr>
          <p:spPr>
            <a:xfrm>
              <a:off x="1142054" y="2031265"/>
              <a:ext cx="41913" cy="56644"/>
            </a:xfrm>
            <a:custGeom>
              <a:rect b="b" l="l" r="r" t="t"/>
              <a:pathLst>
                <a:path extrusionOk="0" h="1788" w="1323">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77"/>
            <p:cNvSpPr/>
            <p:nvPr/>
          </p:nvSpPr>
          <p:spPr>
            <a:xfrm>
              <a:off x="1158274" y="2072196"/>
              <a:ext cx="60002" cy="30413"/>
            </a:xfrm>
            <a:custGeom>
              <a:rect b="b" l="l" r="r" t="t"/>
              <a:pathLst>
                <a:path extrusionOk="0" h="960" w="1894">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8" name="Google Shape;11578;p77"/>
          <p:cNvGrpSpPr/>
          <p:nvPr/>
        </p:nvGrpSpPr>
        <p:grpSpPr>
          <a:xfrm>
            <a:off x="3074027" y="1808377"/>
            <a:ext cx="380604" cy="313854"/>
            <a:chOff x="3074027" y="1983777"/>
            <a:chExt cx="380604" cy="313854"/>
          </a:xfrm>
        </p:grpSpPr>
        <p:sp>
          <p:nvSpPr>
            <p:cNvPr id="11579" name="Google Shape;11579;p77"/>
            <p:cNvSpPr/>
            <p:nvPr/>
          </p:nvSpPr>
          <p:spPr>
            <a:xfrm>
              <a:off x="3130608" y="1984886"/>
              <a:ext cx="324023" cy="312745"/>
            </a:xfrm>
            <a:custGeom>
              <a:rect b="b" l="l" r="r" t="t"/>
              <a:pathLst>
                <a:path extrusionOk="0" h="9872" w="10228">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77"/>
            <p:cNvSpPr/>
            <p:nvPr/>
          </p:nvSpPr>
          <p:spPr>
            <a:xfrm>
              <a:off x="3243008" y="2008678"/>
              <a:ext cx="185613" cy="169741"/>
            </a:xfrm>
            <a:custGeom>
              <a:rect b="b" l="l" r="r" t="t"/>
              <a:pathLst>
                <a:path extrusionOk="0" h="5358" w="5859">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77"/>
            <p:cNvSpPr/>
            <p:nvPr/>
          </p:nvSpPr>
          <p:spPr>
            <a:xfrm>
              <a:off x="3074027" y="1983777"/>
              <a:ext cx="155802" cy="163342"/>
            </a:xfrm>
            <a:custGeom>
              <a:rect b="b" l="l" r="r" t="t"/>
              <a:pathLst>
                <a:path extrusionOk="0" h="5156" w="4918">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77"/>
            <p:cNvSpPr/>
            <p:nvPr/>
          </p:nvSpPr>
          <p:spPr>
            <a:xfrm>
              <a:off x="3135518" y="2038077"/>
              <a:ext cx="28322" cy="54363"/>
            </a:xfrm>
            <a:custGeom>
              <a:rect b="b" l="l" r="r" t="t"/>
              <a:pathLst>
                <a:path extrusionOk="0" h="1716" w="894">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77"/>
            <p:cNvSpPr/>
            <p:nvPr/>
          </p:nvSpPr>
          <p:spPr>
            <a:xfrm>
              <a:off x="3138908" y="2021096"/>
              <a:ext cx="16252" cy="16252"/>
            </a:xfrm>
            <a:custGeom>
              <a:rect b="b" l="l" r="r" t="t"/>
              <a:pathLst>
                <a:path extrusionOk="0" h="513" w="513">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4" name="Google Shape;11584;p77"/>
          <p:cNvGrpSpPr/>
          <p:nvPr/>
        </p:nvGrpSpPr>
        <p:grpSpPr>
          <a:xfrm>
            <a:off x="3522521" y="1800457"/>
            <a:ext cx="367013" cy="331278"/>
            <a:chOff x="3522521" y="1975857"/>
            <a:chExt cx="367013" cy="331278"/>
          </a:xfrm>
        </p:grpSpPr>
        <p:sp>
          <p:nvSpPr>
            <p:cNvPr id="11585" name="Google Shape;11585;p77"/>
            <p:cNvSpPr/>
            <p:nvPr/>
          </p:nvSpPr>
          <p:spPr>
            <a:xfrm>
              <a:off x="3665841" y="1975857"/>
              <a:ext cx="91302" cy="91682"/>
            </a:xfrm>
            <a:custGeom>
              <a:rect b="b" l="l" r="r" t="t"/>
              <a:pathLst>
                <a:path extrusionOk="0" h="2894" w="2882">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77"/>
            <p:cNvSpPr/>
            <p:nvPr/>
          </p:nvSpPr>
          <p:spPr>
            <a:xfrm>
              <a:off x="3693751" y="2004147"/>
              <a:ext cx="34721" cy="35101"/>
            </a:xfrm>
            <a:custGeom>
              <a:rect b="b" l="l" r="r" t="t"/>
              <a:pathLst>
                <a:path extrusionOk="0" h="1108" w="1096">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77"/>
            <p:cNvSpPr/>
            <p:nvPr/>
          </p:nvSpPr>
          <p:spPr>
            <a:xfrm>
              <a:off x="3679052" y="2008297"/>
              <a:ext cx="210482" cy="228983"/>
            </a:xfrm>
            <a:custGeom>
              <a:rect b="b" l="l" r="r" t="t"/>
              <a:pathLst>
                <a:path extrusionOk="0" h="7228" w="6644">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77"/>
            <p:cNvSpPr/>
            <p:nvPr/>
          </p:nvSpPr>
          <p:spPr>
            <a:xfrm>
              <a:off x="3772951" y="2050907"/>
              <a:ext cx="73973" cy="73593"/>
            </a:xfrm>
            <a:custGeom>
              <a:rect b="b" l="l" r="r" t="t"/>
              <a:pathLst>
                <a:path extrusionOk="0" h="2323" w="2335">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77"/>
            <p:cNvSpPr/>
            <p:nvPr/>
          </p:nvSpPr>
          <p:spPr>
            <a:xfrm>
              <a:off x="3790312" y="2069028"/>
              <a:ext cx="38491" cy="38491"/>
            </a:xfrm>
            <a:custGeom>
              <a:rect b="b" l="l" r="r" t="t"/>
              <a:pathLst>
                <a:path extrusionOk="0" h="1215" w="1215">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77"/>
            <p:cNvSpPr/>
            <p:nvPr/>
          </p:nvSpPr>
          <p:spPr>
            <a:xfrm>
              <a:off x="3522521" y="2081447"/>
              <a:ext cx="294212" cy="225688"/>
            </a:xfrm>
            <a:custGeom>
              <a:rect b="b" l="l" r="r" t="t"/>
              <a:pathLst>
                <a:path extrusionOk="0" h="7124" w="9287">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77"/>
            <p:cNvSpPr/>
            <p:nvPr/>
          </p:nvSpPr>
          <p:spPr>
            <a:xfrm>
              <a:off x="3810682" y="2248812"/>
              <a:ext cx="1774" cy="253"/>
            </a:xfrm>
            <a:custGeom>
              <a:rect b="b" l="l" r="r" t="t"/>
              <a:pathLst>
                <a:path extrusionOk="0" h="8" w="56">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2" name="Google Shape;11592;p77"/>
          <p:cNvGrpSpPr/>
          <p:nvPr/>
        </p:nvGrpSpPr>
        <p:grpSpPr>
          <a:xfrm>
            <a:off x="2630824" y="1801566"/>
            <a:ext cx="368185" cy="330454"/>
            <a:chOff x="2630824" y="1976966"/>
            <a:chExt cx="368185" cy="330454"/>
          </a:xfrm>
        </p:grpSpPr>
        <p:sp>
          <p:nvSpPr>
            <p:cNvPr id="11593" name="Google Shape;11593;p77"/>
            <p:cNvSpPr/>
            <p:nvPr/>
          </p:nvSpPr>
          <p:spPr>
            <a:xfrm>
              <a:off x="2630824" y="2059967"/>
              <a:ext cx="229743" cy="247072"/>
            </a:xfrm>
            <a:custGeom>
              <a:rect b="b" l="l" r="r" t="t"/>
              <a:pathLst>
                <a:path extrusionOk="0" h="7799" w="7252">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77"/>
            <p:cNvSpPr/>
            <p:nvPr/>
          </p:nvSpPr>
          <p:spPr>
            <a:xfrm>
              <a:off x="2792646" y="1976966"/>
              <a:ext cx="206364" cy="330454"/>
            </a:xfrm>
            <a:custGeom>
              <a:rect b="b" l="l" r="r" t="t"/>
              <a:pathLst>
                <a:path extrusionOk="0" h="10431" w="6514">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77"/>
            <p:cNvSpPr/>
            <p:nvPr/>
          </p:nvSpPr>
          <p:spPr>
            <a:xfrm>
              <a:off x="2876376" y="2005256"/>
              <a:ext cx="78123" cy="91333"/>
            </a:xfrm>
            <a:custGeom>
              <a:rect b="b" l="l" r="r" t="t"/>
              <a:pathLst>
                <a:path extrusionOk="0" h="2883" w="2466">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77"/>
            <p:cNvSpPr/>
            <p:nvPr/>
          </p:nvSpPr>
          <p:spPr>
            <a:xfrm>
              <a:off x="2715695" y="2177659"/>
              <a:ext cx="43782" cy="43402"/>
            </a:xfrm>
            <a:custGeom>
              <a:rect b="b" l="l" r="r" t="t"/>
              <a:pathLst>
                <a:path extrusionOk="0" h="1370" w="1382">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77"/>
            <p:cNvSpPr/>
            <p:nvPr/>
          </p:nvSpPr>
          <p:spPr>
            <a:xfrm>
              <a:off x="2770026" y="2177659"/>
              <a:ext cx="88292" cy="10581"/>
            </a:xfrm>
            <a:custGeom>
              <a:rect b="b" l="l" r="r" t="t"/>
              <a:pathLst>
                <a:path extrusionOk="0" h="334" w="2787">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77"/>
            <p:cNvSpPr/>
            <p:nvPr/>
          </p:nvSpPr>
          <p:spPr>
            <a:xfrm>
              <a:off x="2770026" y="2194227"/>
              <a:ext cx="88292" cy="10613"/>
            </a:xfrm>
            <a:custGeom>
              <a:rect b="b" l="l" r="r" t="t"/>
              <a:pathLst>
                <a:path extrusionOk="0" h="335" w="2787">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77"/>
            <p:cNvSpPr/>
            <p:nvPr/>
          </p:nvSpPr>
          <p:spPr>
            <a:xfrm>
              <a:off x="2770026" y="2210828"/>
              <a:ext cx="88292" cy="10233"/>
            </a:xfrm>
            <a:custGeom>
              <a:rect b="b" l="l" r="r" t="t"/>
              <a:pathLst>
                <a:path extrusionOk="0" h="323" w="2787">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77"/>
            <p:cNvSpPr/>
            <p:nvPr/>
          </p:nvSpPr>
          <p:spPr>
            <a:xfrm>
              <a:off x="2908436" y="2058447"/>
              <a:ext cx="16252" cy="18913"/>
            </a:xfrm>
            <a:custGeom>
              <a:rect b="b" l="l" r="r" t="t"/>
              <a:pathLst>
                <a:path extrusionOk="0" h="597" w="513">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1" name="Google Shape;11601;p77"/>
          <p:cNvGrpSpPr/>
          <p:nvPr/>
        </p:nvGrpSpPr>
        <p:grpSpPr>
          <a:xfrm>
            <a:off x="1293706" y="1791016"/>
            <a:ext cx="369294" cy="350444"/>
            <a:chOff x="1293706" y="1966416"/>
            <a:chExt cx="369294" cy="350444"/>
          </a:xfrm>
        </p:grpSpPr>
        <p:sp>
          <p:nvSpPr>
            <p:cNvPr id="11602" name="Google Shape;11602;p77"/>
            <p:cNvSpPr/>
            <p:nvPr/>
          </p:nvSpPr>
          <p:spPr>
            <a:xfrm>
              <a:off x="1509067" y="1966416"/>
              <a:ext cx="153933" cy="162994"/>
            </a:xfrm>
            <a:custGeom>
              <a:rect b="b" l="l" r="r" t="t"/>
              <a:pathLst>
                <a:path extrusionOk="0" h="5145" w="4859">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77"/>
            <p:cNvSpPr/>
            <p:nvPr/>
          </p:nvSpPr>
          <p:spPr>
            <a:xfrm>
              <a:off x="1574328" y="2021096"/>
              <a:ext cx="28702" cy="54363"/>
            </a:xfrm>
            <a:custGeom>
              <a:rect b="b" l="l" r="r" t="t"/>
              <a:pathLst>
                <a:path extrusionOk="0" h="1716" w="906">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77"/>
            <p:cNvSpPr/>
            <p:nvPr/>
          </p:nvSpPr>
          <p:spPr>
            <a:xfrm>
              <a:off x="1578098" y="2004147"/>
              <a:ext cx="15872" cy="16252"/>
            </a:xfrm>
            <a:custGeom>
              <a:rect b="b" l="l" r="r" t="t"/>
              <a:pathLst>
                <a:path extrusionOk="0" h="513" w="501">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77"/>
            <p:cNvSpPr/>
            <p:nvPr/>
          </p:nvSpPr>
          <p:spPr>
            <a:xfrm>
              <a:off x="1293706" y="1999997"/>
              <a:ext cx="274982" cy="316863"/>
            </a:xfrm>
            <a:custGeom>
              <a:rect b="b" l="l" r="r" t="t"/>
              <a:pathLst>
                <a:path extrusionOk="0" h="10002" w="868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77"/>
            <p:cNvSpPr/>
            <p:nvPr/>
          </p:nvSpPr>
          <p:spPr>
            <a:xfrm>
              <a:off x="1426826" y="2243648"/>
              <a:ext cx="10233" cy="11341"/>
            </a:xfrm>
            <a:custGeom>
              <a:rect b="b" l="l" r="r" t="t"/>
              <a:pathLst>
                <a:path extrusionOk="0" h="358" w="323">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77"/>
            <p:cNvSpPr/>
            <p:nvPr/>
          </p:nvSpPr>
          <p:spPr>
            <a:xfrm>
              <a:off x="1426826" y="2262149"/>
              <a:ext cx="10233" cy="11341"/>
            </a:xfrm>
            <a:custGeom>
              <a:rect b="b" l="l" r="r" t="t"/>
              <a:pathLst>
                <a:path extrusionOk="0" h="358" w="323">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77"/>
            <p:cNvSpPr/>
            <p:nvPr/>
          </p:nvSpPr>
          <p:spPr>
            <a:xfrm>
              <a:off x="1471336" y="2261389"/>
              <a:ext cx="63804" cy="30571"/>
            </a:xfrm>
            <a:custGeom>
              <a:rect b="b" l="l" r="r" t="t"/>
              <a:pathLst>
                <a:path extrusionOk="0" h="965" w="2014">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77"/>
            <p:cNvSpPr/>
            <p:nvPr/>
          </p:nvSpPr>
          <p:spPr>
            <a:xfrm>
              <a:off x="1420807" y="2092788"/>
              <a:ext cx="22271" cy="36971"/>
            </a:xfrm>
            <a:custGeom>
              <a:rect b="b" l="l" r="r" t="t"/>
              <a:pathLst>
                <a:path extrusionOk="0" h="1167" w="703">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0" name="Google Shape;11610;p77"/>
          <p:cNvGrpSpPr/>
          <p:nvPr/>
        </p:nvGrpSpPr>
        <p:grpSpPr>
          <a:xfrm>
            <a:off x="3967213" y="1800077"/>
            <a:ext cx="368185" cy="331816"/>
            <a:chOff x="3967213" y="1975477"/>
            <a:chExt cx="368185" cy="331816"/>
          </a:xfrm>
        </p:grpSpPr>
        <p:sp>
          <p:nvSpPr>
            <p:cNvPr id="11611" name="Google Shape;11611;p77"/>
            <p:cNvSpPr/>
            <p:nvPr/>
          </p:nvSpPr>
          <p:spPr>
            <a:xfrm>
              <a:off x="3967213" y="1975477"/>
              <a:ext cx="368185" cy="331816"/>
            </a:xfrm>
            <a:custGeom>
              <a:rect b="b" l="l" r="r" t="t"/>
              <a:pathLst>
                <a:path extrusionOk="0" h="10474" w="11622">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77"/>
            <p:cNvSpPr/>
            <p:nvPr/>
          </p:nvSpPr>
          <p:spPr>
            <a:xfrm>
              <a:off x="4237665" y="2034307"/>
              <a:ext cx="32092" cy="63772"/>
            </a:xfrm>
            <a:custGeom>
              <a:rect b="b" l="l" r="r" t="t"/>
              <a:pathLst>
                <a:path extrusionOk="0" h="2013" w="1013">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77"/>
            <p:cNvSpPr/>
            <p:nvPr/>
          </p:nvSpPr>
          <p:spPr>
            <a:xfrm>
              <a:off x="4241815" y="2014317"/>
              <a:ext cx="17012" cy="17012"/>
            </a:xfrm>
            <a:custGeom>
              <a:rect b="b" l="l" r="r" t="t"/>
              <a:pathLst>
                <a:path extrusionOk="0" h="537" w="537">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4" name="Google Shape;11614;p77"/>
          <p:cNvGrpSpPr/>
          <p:nvPr/>
        </p:nvGrpSpPr>
        <p:grpSpPr>
          <a:xfrm>
            <a:off x="8047661" y="1793646"/>
            <a:ext cx="279132" cy="356875"/>
            <a:chOff x="8047661" y="1969046"/>
            <a:chExt cx="279132" cy="356875"/>
          </a:xfrm>
        </p:grpSpPr>
        <p:sp>
          <p:nvSpPr>
            <p:cNvPr id="11615" name="Google Shape;11615;p77"/>
            <p:cNvSpPr/>
            <p:nvPr/>
          </p:nvSpPr>
          <p:spPr>
            <a:xfrm>
              <a:off x="8169502" y="2126115"/>
              <a:ext cx="33961" cy="15713"/>
            </a:xfrm>
            <a:custGeom>
              <a:rect b="b" l="l" r="r" t="t"/>
              <a:pathLst>
                <a:path extrusionOk="0" h="496" w="1072">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77"/>
            <p:cNvSpPr/>
            <p:nvPr/>
          </p:nvSpPr>
          <p:spPr>
            <a:xfrm>
              <a:off x="8141592" y="2047517"/>
              <a:ext cx="27562" cy="10581"/>
            </a:xfrm>
            <a:custGeom>
              <a:rect b="b" l="l" r="r" t="t"/>
              <a:pathLst>
                <a:path extrusionOk="0" h="334" w="87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77"/>
            <p:cNvSpPr/>
            <p:nvPr/>
          </p:nvSpPr>
          <p:spPr>
            <a:xfrm>
              <a:off x="8203431" y="2047517"/>
              <a:ext cx="27181" cy="10581"/>
            </a:xfrm>
            <a:custGeom>
              <a:rect b="b" l="l" r="r" t="t"/>
              <a:pathLst>
                <a:path extrusionOk="0" h="334" w="858">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77"/>
            <p:cNvSpPr/>
            <p:nvPr/>
          </p:nvSpPr>
          <p:spPr>
            <a:xfrm>
              <a:off x="8047661" y="1969046"/>
              <a:ext cx="279132" cy="356875"/>
            </a:xfrm>
            <a:custGeom>
              <a:rect b="b" l="l" r="r" t="t"/>
              <a:pathLst>
                <a:path extrusionOk="0" h="11265" w="8811">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9" name="Google Shape;11619;p77"/>
          <p:cNvGrpSpPr/>
          <p:nvPr/>
        </p:nvGrpSpPr>
        <p:grpSpPr>
          <a:xfrm>
            <a:off x="7596157" y="1792759"/>
            <a:ext cx="279544" cy="358142"/>
            <a:chOff x="7596157" y="1968159"/>
            <a:chExt cx="279544" cy="358142"/>
          </a:xfrm>
        </p:grpSpPr>
        <p:sp>
          <p:nvSpPr>
            <p:cNvPr id="11620" name="Google Shape;11620;p77"/>
            <p:cNvSpPr/>
            <p:nvPr/>
          </p:nvSpPr>
          <p:spPr>
            <a:xfrm>
              <a:off x="7696868" y="2092408"/>
              <a:ext cx="10581" cy="16252"/>
            </a:xfrm>
            <a:custGeom>
              <a:rect b="b" l="l" r="r" t="t"/>
              <a:pathLst>
                <a:path extrusionOk="0" h="513" w="334">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77"/>
            <p:cNvSpPr/>
            <p:nvPr/>
          </p:nvSpPr>
          <p:spPr>
            <a:xfrm>
              <a:off x="7764378" y="2092408"/>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77"/>
            <p:cNvSpPr/>
            <p:nvPr/>
          </p:nvSpPr>
          <p:spPr>
            <a:xfrm>
              <a:off x="7713088" y="2143032"/>
              <a:ext cx="45302" cy="15777"/>
            </a:xfrm>
            <a:custGeom>
              <a:rect b="b" l="l" r="r" t="t"/>
              <a:pathLst>
                <a:path extrusionOk="0" h="498" w="143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77"/>
            <p:cNvSpPr/>
            <p:nvPr/>
          </p:nvSpPr>
          <p:spPr>
            <a:xfrm>
              <a:off x="7691197" y="2075427"/>
              <a:ext cx="21923" cy="10581"/>
            </a:xfrm>
            <a:custGeom>
              <a:rect b="b" l="l" r="r" t="t"/>
              <a:pathLst>
                <a:path extrusionOk="0" h="334" w="692">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77"/>
            <p:cNvSpPr/>
            <p:nvPr/>
          </p:nvSpPr>
          <p:spPr>
            <a:xfrm>
              <a:off x="7758739" y="2075427"/>
              <a:ext cx="21891" cy="10581"/>
            </a:xfrm>
            <a:custGeom>
              <a:rect b="b" l="l" r="r" t="t"/>
              <a:pathLst>
                <a:path extrusionOk="0" h="334" w="691">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77"/>
            <p:cNvSpPr/>
            <p:nvPr/>
          </p:nvSpPr>
          <p:spPr>
            <a:xfrm>
              <a:off x="7596157" y="1968159"/>
              <a:ext cx="279544" cy="358142"/>
            </a:xfrm>
            <a:custGeom>
              <a:rect b="b" l="l" r="r" t="t"/>
              <a:pathLst>
                <a:path extrusionOk="0" h="11305" w="8824">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6" name="Google Shape;11626;p77"/>
          <p:cNvGrpSpPr/>
          <p:nvPr/>
        </p:nvGrpSpPr>
        <p:grpSpPr>
          <a:xfrm>
            <a:off x="7147315" y="1793646"/>
            <a:ext cx="279513" cy="357636"/>
            <a:chOff x="7147315" y="1969046"/>
            <a:chExt cx="279513" cy="357636"/>
          </a:xfrm>
        </p:grpSpPr>
        <p:sp>
          <p:nvSpPr>
            <p:cNvPr id="11627" name="Google Shape;11627;p77"/>
            <p:cNvSpPr/>
            <p:nvPr/>
          </p:nvSpPr>
          <p:spPr>
            <a:xfrm>
              <a:off x="7248026" y="2081098"/>
              <a:ext cx="10581" cy="16252"/>
            </a:xfrm>
            <a:custGeom>
              <a:rect b="b" l="l" r="r" t="t"/>
              <a:pathLst>
                <a:path extrusionOk="0" h="513" w="334">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77"/>
            <p:cNvSpPr/>
            <p:nvPr/>
          </p:nvSpPr>
          <p:spPr>
            <a:xfrm>
              <a:off x="7315536" y="2081098"/>
              <a:ext cx="10581" cy="16252"/>
            </a:xfrm>
            <a:custGeom>
              <a:rect b="b" l="l" r="r" t="t"/>
              <a:pathLst>
                <a:path extrusionOk="0" h="513" w="334">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77"/>
            <p:cNvSpPr/>
            <p:nvPr/>
          </p:nvSpPr>
          <p:spPr>
            <a:xfrm>
              <a:off x="7241595" y="2064308"/>
              <a:ext cx="28702" cy="16442"/>
            </a:xfrm>
            <a:custGeom>
              <a:rect b="b" l="l" r="r" t="t"/>
              <a:pathLst>
                <a:path extrusionOk="0" h="519" w="906">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77"/>
            <p:cNvSpPr/>
            <p:nvPr/>
          </p:nvSpPr>
          <p:spPr>
            <a:xfrm>
              <a:off x="7303466" y="2064276"/>
              <a:ext cx="28702" cy="16474"/>
            </a:xfrm>
            <a:custGeom>
              <a:rect b="b" l="l" r="r" t="t"/>
              <a:pathLst>
                <a:path extrusionOk="0" h="520" w="906">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77"/>
            <p:cNvSpPr/>
            <p:nvPr/>
          </p:nvSpPr>
          <p:spPr>
            <a:xfrm>
              <a:off x="7281575" y="2277229"/>
              <a:ext cx="10993" cy="49452"/>
            </a:xfrm>
            <a:custGeom>
              <a:rect b="b" l="l" r="r" t="t"/>
              <a:pathLst>
                <a:path extrusionOk="0" h="1561" w="347">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77"/>
            <p:cNvSpPr/>
            <p:nvPr/>
          </p:nvSpPr>
          <p:spPr>
            <a:xfrm>
              <a:off x="7147315" y="1969046"/>
              <a:ext cx="279513" cy="357255"/>
            </a:xfrm>
            <a:custGeom>
              <a:rect b="b" l="l" r="r" t="t"/>
              <a:pathLst>
                <a:path extrusionOk="0" h="11277" w="8823">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77"/>
            <p:cNvSpPr/>
            <p:nvPr/>
          </p:nvSpPr>
          <p:spPr>
            <a:xfrm>
              <a:off x="7248026" y="2111067"/>
              <a:ext cx="78471" cy="36052"/>
            </a:xfrm>
            <a:custGeom>
              <a:rect b="b" l="l" r="r" t="t"/>
              <a:pathLst>
                <a:path extrusionOk="0" h="1138" w="2477">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4" name="Google Shape;11634;p77"/>
          <p:cNvGrpSpPr/>
          <p:nvPr/>
        </p:nvGrpSpPr>
        <p:grpSpPr>
          <a:xfrm>
            <a:off x="6697681" y="1792917"/>
            <a:ext cx="280305" cy="359093"/>
            <a:chOff x="6697681" y="1968317"/>
            <a:chExt cx="280305" cy="359093"/>
          </a:xfrm>
        </p:grpSpPr>
        <p:sp>
          <p:nvSpPr>
            <p:cNvPr id="11635" name="Google Shape;11635;p77"/>
            <p:cNvSpPr/>
            <p:nvPr/>
          </p:nvSpPr>
          <p:spPr>
            <a:xfrm>
              <a:off x="6799152" y="2092408"/>
              <a:ext cx="10613" cy="16252"/>
            </a:xfrm>
            <a:custGeom>
              <a:rect b="b" l="l" r="r" t="t"/>
              <a:pathLst>
                <a:path extrusionOk="0" h="513" w="335">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77"/>
            <p:cNvSpPr/>
            <p:nvPr/>
          </p:nvSpPr>
          <p:spPr>
            <a:xfrm>
              <a:off x="6866662" y="2092408"/>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77"/>
            <p:cNvSpPr/>
            <p:nvPr/>
          </p:nvSpPr>
          <p:spPr>
            <a:xfrm>
              <a:off x="6815372" y="2143032"/>
              <a:ext cx="45302" cy="15777"/>
            </a:xfrm>
            <a:custGeom>
              <a:rect b="b" l="l" r="r" t="t"/>
              <a:pathLst>
                <a:path extrusionOk="0" h="498" w="143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77"/>
            <p:cNvSpPr/>
            <p:nvPr/>
          </p:nvSpPr>
          <p:spPr>
            <a:xfrm>
              <a:off x="6697681" y="1968317"/>
              <a:ext cx="280305" cy="358713"/>
            </a:xfrm>
            <a:custGeom>
              <a:rect b="b" l="l" r="r" t="t"/>
              <a:pathLst>
                <a:path extrusionOk="0" h="11323" w="8848">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77"/>
            <p:cNvSpPr/>
            <p:nvPr/>
          </p:nvSpPr>
          <p:spPr>
            <a:xfrm>
              <a:off x="6888933" y="2249319"/>
              <a:ext cx="10201" cy="78091"/>
            </a:xfrm>
            <a:custGeom>
              <a:rect b="b" l="l" r="r" t="t"/>
              <a:pathLst>
                <a:path extrusionOk="0" h="2465" w="322">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77"/>
            <p:cNvSpPr/>
            <p:nvPr/>
          </p:nvSpPr>
          <p:spPr>
            <a:xfrm>
              <a:off x="6793133" y="2075364"/>
              <a:ext cx="22651" cy="13306"/>
            </a:xfrm>
            <a:custGeom>
              <a:rect b="b" l="l" r="r" t="t"/>
              <a:pathLst>
                <a:path extrusionOk="0" h="420" w="715">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77"/>
            <p:cNvSpPr/>
            <p:nvPr/>
          </p:nvSpPr>
          <p:spPr>
            <a:xfrm>
              <a:off x="6859502" y="2075649"/>
              <a:ext cx="23792" cy="13401"/>
            </a:xfrm>
            <a:custGeom>
              <a:rect b="b" l="l" r="r" t="t"/>
              <a:pathLst>
                <a:path extrusionOk="0" h="423" w="751">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2" name="Google Shape;11642;p77"/>
          <p:cNvGrpSpPr/>
          <p:nvPr/>
        </p:nvGrpSpPr>
        <p:grpSpPr>
          <a:xfrm>
            <a:off x="6248839" y="1792537"/>
            <a:ext cx="280273" cy="358744"/>
            <a:chOff x="6248839" y="1967937"/>
            <a:chExt cx="280273" cy="358744"/>
          </a:xfrm>
        </p:grpSpPr>
        <p:sp>
          <p:nvSpPr>
            <p:cNvPr id="11643" name="Google Shape;11643;p77"/>
            <p:cNvSpPr/>
            <p:nvPr/>
          </p:nvSpPr>
          <p:spPr>
            <a:xfrm>
              <a:off x="6383859" y="2316449"/>
              <a:ext cx="10613" cy="10233"/>
            </a:xfrm>
            <a:custGeom>
              <a:rect b="b" l="l" r="r" t="t"/>
              <a:pathLst>
                <a:path extrusionOk="0" h="323" w="335">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77"/>
            <p:cNvSpPr/>
            <p:nvPr/>
          </p:nvSpPr>
          <p:spPr>
            <a:xfrm>
              <a:off x="6248839" y="1967937"/>
              <a:ext cx="280273" cy="358364"/>
            </a:xfrm>
            <a:custGeom>
              <a:rect b="b" l="l" r="r" t="t"/>
              <a:pathLst>
                <a:path extrusionOk="0" h="11312" w="8847">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77"/>
            <p:cNvSpPr/>
            <p:nvPr/>
          </p:nvSpPr>
          <p:spPr>
            <a:xfrm>
              <a:off x="6445730" y="2238009"/>
              <a:ext cx="10201" cy="88672"/>
            </a:xfrm>
            <a:custGeom>
              <a:rect b="b" l="l" r="r" t="t"/>
              <a:pathLst>
                <a:path extrusionOk="0" h="2799" w="322">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77"/>
            <p:cNvSpPr/>
            <p:nvPr/>
          </p:nvSpPr>
          <p:spPr>
            <a:xfrm>
              <a:off x="6383859" y="2249319"/>
              <a:ext cx="10613" cy="10581"/>
            </a:xfrm>
            <a:custGeom>
              <a:rect b="b" l="l" r="r" t="t"/>
              <a:pathLst>
                <a:path extrusionOk="0" h="334" w="335">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77"/>
            <p:cNvSpPr/>
            <p:nvPr/>
          </p:nvSpPr>
          <p:spPr>
            <a:xfrm>
              <a:off x="6383859" y="2282868"/>
              <a:ext cx="10613" cy="10613"/>
            </a:xfrm>
            <a:custGeom>
              <a:rect b="b" l="l" r="r" t="t"/>
              <a:pathLst>
                <a:path extrusionOk="0" h="335" w="335">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77"/>
            <p:cNvSpPr/>
            <p:nvPr/>
          </p:nvSpPr>
          <p:spPr>
            <a:xfrm>
              <a:off x="6378220" y="2154247"/>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9" name="Google Shape;11649;p77"/>
          <p:cNvGrpSpPr/>
          <p:nvPr/>
        </p:nvGrpSpPr>
        <p:grpSpPr>
          <a:xfrm>
            <a:off x="5801485" y="1793646"/>
            <a:ext cx="279164" cy="357794"/>
            <a:chOff x="5801485" y="1969046"/>
            <a:chExt cx="279164" cy="357794"/>
          </a:xfrm>
        </p:grpSpPr>
        <p:sp>
          <p:nvSpPr>
            <p:cNvPr id="11650" name="Google Shape;11650;p77"/>
            <p:cNvSpPr/>
            <p:nvPr/>
          </p:nvSpPr>
          <p:spPr>
            <a:xfrm>
              <a:off x="5901436" y="2092408"/>
              <a:ext cx="10613" cy="16252"/>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77"/>
            <p:cNvSpPr/>
            <p:nvPr/>
          </p:nvSpPr>
          <p:spPr>
            <a:xfrm>
              <a:off x="5968597" y="2092408"/>
              <a:ext cx="10581" cy="16252"/>
            </a:xfrm>
            <a:custGeom>
              <a:rect b="b" l="l" r="r" t="t"/>
              <a:pathLst>
                <a:path extrusionOk="0" h="513" w="334">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77"/>
            <p:cNvSpPr/>
            <p:nvPr/>
          </p:nvSpPr>
          <p:spPr>
            <a:xfrm>
              <a:off x="5801485" y="1969046"/>
              <a:ext cx="279164" cy="357636"/>
            </a:xfrm>
            <a:custGeom>
              <a:rect b="b" l="l" r="r" t="t"/>
              <a:pathLst>
                <a:path extrusionOk="0" h="11289" w="8812">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77"/>
            <p:cNvSpPr/>
            <p:nvPr/>
          </p:nvSpPr>
          <p:spPr>
            <a:xfrm>
              <a:off x="5895797" y="2075427"/>
              <a:ext cx="21891" cy="10581"/>
            </a:xfrm>
            <a:custGeom>
              <a:rect b="b" l="l" r="r" t="t"/>
              <a:pathLst>
                <a:path extrusionOk="0" h="334" w="691">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77"/>
            <p:cNvSpPr/>
            <p:nvPr/>
          </p:nvSpPr>
          <p:spPr>
            <a:xfrm>
              <a:off x="5962927" y="2075427"/>
              <a:ext cx="21542" cy="10581"/>
            </a:xfrm>
            <a:custGeom>
              <a:rect b="b" l="l" r="r" t="t"/>
              <a:pathLst>
                <a:path extrusionOk="0" h="334" w="68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77"/>
            <p:cNvSpPr/>
            <p:nvPr/>
          </p:nvSpPr>
          <p:spPr>
            <a:xfrm>
              <a:off x="5845615" y="2282868"/>
              <a:ext cx="10233" cy="43813"/>
            </a:xfrm>
            <a:custGeom>
              <a:rect b="b" l="l" r="r" t="t"/>
              <a:pathLst>
                <a:path extrusionOk="0" h="1383" w="323">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77"/>
            <p:cNvSpPr/>
            <p:nvPr/>
          </p:nvSpPr>
          <p:spPr>
            <a:xfrm>
              <a:off x="6024798" y="2282868"/>
              <a:ext cx="10201" cy="43813"/>
            </a:xfrm>
            <a:custGeom>
              <a:rect b="b" l="l" r="r" t="t"/>
              <a:pathLst>
                <a:path extrusionOk="0" h="1383" w="322">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77"/>
            <p:cNvSpPr/>
            <p:nvPr/>
          </p:nvSpPr>
          <p:spPr>
            <a:xfrm>
              <a:off x="5868267" y="2260248"/>
              <a:ext cx="144112" cy="66591"/>
            </a:xfrm>
            <a:custGeom>
              <a:rect b="b" l="l" r="r" t="t"/>
              <a:pathLst>
                <a:path extrusionOk="0" h="2102" w="4549">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77"/>
            <p:cNvSpPr/>
            <p:nvPr/>
          </p:nvSpPr>
          <p:spPr>
            <a:xfrm>
              <a:off x="5890126" y="2013556"/>
              <a:ext cx="10581" cy="10613"/>
            </a:xfrm>
            <a:custGeom>
              <a:rect b="b" l="l" r="r" t="t"/>
              <a:pathLst>
                <a:path extrusionOk="0" h="335" w="334">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77"/>
            <p:cNvSpPr/>
            <p:nvPr/>
          </p:nvSpPr>
          <p:spPr>
            <a:xfrm>
              <a:off x="5979907" y="2013556"/>
              <a:ext cx="10201" cy="10613"/>
            </a:xfrm>
            <a:custGeom>
              <a:rect b="b" l="l" r="r" t="t"/>
              <a:pathLst>
                <a:path extrusionOk="0" h="335" w="322">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77"/>
            <p:cNvSpPr/>
            <p:nvPr/>
          </p:nvSpPr>
          <p:spPr>
            <a:xfrm>
              <a:off x="5861455" y="2002247"/>
              <a:ext cx="127892" cy="155454"/>
            </a:xfrm>
            <a:custGeom>
              <a:rect b="b" l="l" r="r" t="t"/>
              <a:pathLst>
                <a:path extrusionOk="0" h="4907" w="4037">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77"/>
            <p:cNvSpPr/>
            <p:nvPr/>
          </p:nvSpPr>
          <p:spPr>
            <a:xfrm>
              <a:off x="5890886" y="2060633"/>
              <a:ext cx="128652" cy="127227"/>
            </a:xfrm>
            <a:custGeom>
              <a:rect b="b" l="l" r="r" t="t"/>
              <a:pathLst>
                <a:path extrusionOk="0" h="4016" w="4061">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77"/>
            <p:cNvSpPr/>
            <p:nvPr/>
          </p:nvSpPr>
          <p:spPr>
            <a:xfrm>
              <a:off x="5910116" y="2122947"/>
              <a:ext cx="61142" cy="33232"/>
            </a:xfrm>
            <a:custGeom>
              <a:rect b="b" l="l" r="r" t="t"/>
              <a:pathLst>
                <a:path extrusionOk="0" h="1049" w="193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3" name="Google Shape;11663;p77"/>
          <p:cNvGrpSpPr/>
          <p:nvPr/>
        </p:nvGrpSpPr>
        <p:grpSpPr>
          <a:xfrm>
            <a:off x="5352643" y="1793646"/>
            <a:ext cx="278404" cy="358364"/>
            <a:chOff x="5352643" y="1969046"/>
            <a:chExt cx="278404" cy="358364"/>
          </a:xfrm>
        </p:grpSpPr>
        <p:sp>
          <p:nvSpPr>
            <p:cNvPr id="11664" name="Google Shape;11664;p77"/>
            <p:cNvSpPr/>
            <p:nvPr/>
          </p:nvSpPr>
          <p:spPr>
            <a:xfrm>
              <a:off x="5352643" y="1969046"/>
              <a:ext cx="278404" cy="358364"/>
            </a:xfrm>
            <a:custGeom>
              <a:rect b="b" l="l" r="r" t="t"/>
              <a:pathLst>
                <a:path extrusionOk="0" h="11312" w="8788">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77"/>
            <p:cNvSpPr/>
            <p:nvPr/>
          </p:nvSpPr>
          <p:spPr>
            <a:xfrm>
              <a:off x="5452593" y="2092408"/>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77"/>
            <p:cNvSpPr/>
            <p:nvPr/>
          </p:nvSpPr>
          <p:spPr>
            <a:xfrm>
              <a:off x="5519723" y="2092408"/>
              <a:ext cx="10233" cy="16252"/>
            </a:xfrm>
            <a:custGeom>
              <a:rect b="b" l="l" r="r" t="t"/>
              <a:pathLst>
                <a:path extrusionOk="0" h="513" w="323">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77"/>
            <p:cNvSpPr/>
            <p:nvPr/>
          </p:nvSpPr>
          <p:spPr>
            <a:xfrm>
              <a:off x="5474833" y="2137298"/>
              <a:ext cx="32852" cy="10201"/>
            </a:xfrm>
            <a:custGeom>
              <a:rect b="b" l="l" r="r" t="t"/>
              <a:pathLst>
                <a:path extrusionOk="0" h="322" w="1037">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8" name="Google Shape;11668;p77"/>
          <p:cNvGrpSpPr/>
          <p:nvPr/>
        </p:nvGrpSpPr>
        <p:grpSpPr>
          <a:xfrm>
            <a:off x="4897750" y="1792917"/>
            <a:ext cx="279132" cy="358364"/>
            <a:chOff x="4897750" y="1968317"/>
            <a:chExt cx="279132" cy="358364"/>
          </a:xfrm>
        </p:grpSpPr>
        <p:sp>
          <p:nvSpPr>
            <p:cNvPr id="11669" name="Google Shape;11669;p77"/>
            <p:cNvSpPr/>
            <p:nvPr/>
          </p:nvSpPr>
          <p:spPr>
            <a:xfrm>
              <a:off x="4997700" y="2075427"/>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77"/>
            <p:cNvSpPr/>
            <p:nvPr/>
          </p:nvSpPr>
          <p:spPr>
            <a:xfrm>
              <a:off x="5064830" y="2075427"/>
              <a:ext cx="10233" cy="16252"/>
            </a:xfrm>
            <a:custGeom>
              <a:rect b="b" l="l" r="r" t="t"/>
              <a:pathLst>
                <a:path extrusionOk="0" h="513" w="323">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77"/>
            <p:cNvSpPr/>
            <p:nvPr/>
          </p:nvSpPr>
          <p:spPr>
            <a:xfrm>
              <a:off x="5013920" y="2115122"/>
              <a:ext cx="45302" cy="16157"/>
            </a:xfrm>
            <a:custGeom>
              <a:rect b="b" l="l" r="r" t="t"/>
              <a:pathLst>
                <a:path extrusionOk="0" h="510" w="143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77"/>
            <p:cNvSpPr/>
            <p:nvPr/>
          </p:nvSpPr>
          <p:spPr>
            <a:xfrm>
              <a:off x="4897750" y="1968317"/>
              <a:ext cx="279132" cy="358364"/>
            </a:xfrm>
            <a:custGeom>
              <a:rect b="b" l="l" r="r" t="t"/>
              <a:pathLst>
                <a:path extrusionOk="0" h="11312" w="8811">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77"/>
            <p:cNvSpPr/>
            <p:nvPr/>
          </p:nvSpPr>
          <p:spPr>
            <a:xfrm>
              <a:off x="4992030" y="2058827"/>
              <a:ext cx="21923" cy="10581"/>
            </a:xfrm>
            <a:custGeom>
              <a:rect b="b" l="l" r="r" t="t"/>
              <a:pathLst>
                <a:path extrusionOk="0" h="334" w="692">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77"/>
            <p:cNvSpPr/>
            <p:nvPr/>
          </p:nvSpPr>
          <p:spPr>
            <a:xfrm>
              <a:off x="5059191" y="2058827"/>
              <a:ext cx="21511" cy="10581"/>
            </a:xfrm>
            <a:custGeom>
              <a:rect b="b" l="l" r="r" t="t"/>
              <a:pathLst>
                <a:path extrusionOk="0" h="334" w="679">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77"/>
            <p:cNvSpPr/>
            <p:nvPr/>
          </p:nvSpPr>
          <p:spPr>
            <a:xfrm>
              <a:off x="4941500" y="2271558"/>
              <a:ext cx="10581" cy="55123"/>
            </a:xfrm>
            <a:custGeom>
              <a:rect b="b" l="l" r="r" t="t"/>
              <a:pathLst>
                <a:path extrusionOk="0" h="1740" w="334">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77"/>
            <p:cNvSpPr/>
            <p:nvPr/>
          </p:nvSpPr>
          <p:spPr>
            <a:xfrm>
              <a:off x="4963739" y="225457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77"/>
            <p:cNvSpPr/>
            <p:nvPr/>
          </p:nvSpPr>
          <p:spPr>
            <a:xfrm>
              <a:off x="5098791" y="225457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77"/>
            <p:cNvSpPr/>
            <p:nvPr/>
          </p:nvSpPr>
          <p:spPr>
            <a:xfrm>
              <a:off x="5098791" y="228286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77"/>
            <p:cNvSpPr/>
            <p:nvPr/>
          </p:nvSpPr>
          <p:spPr>
            <a:xfrm>
              <a:off x="4963739" y="228286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77"/>
            <p:cNvSpPr/>
            <p:nvPr/>
          </p:nvSpPr>
          <p:spPr>
            <a:xfrm>
              <a:off x="5098791" y="2310778"/>
              <a:ext cx="10201" cy="10233"/>
            </a:xfrm>
            <a:custGeom>
              <a:rect b="b" l="l" r="r" t="t"/>
              <a:pathLst>
                <a:path extrusionOk="0" h="323" w="322">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77"/>
            <p:cNvSpPr/>
            <p:nvPr/>
          </p:nvSpPr>
          <p:spPr>
            <a:xfrm>
              <a:off x="4963739" y="2310778"/>
              <a:ext cx="10233" cy="10233"/>
            </a:xfrm>
            <a:custGeom>
              <a:rect b="b" l="l" r="r" t="t"/>
              <a:pathLst>
                <a:path extrusionOk="0" h="323" w="323">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82" name="Google Shape;11682;p77"/>
          <p:cNvSpPr/>
          <p:nvPr/>
        </p:nvSpPr>
        <p:spPr>
          <a:xfrm>
            <a:off x="872362" y="1337644"/>
            <a:ext cx="325164" cy="347783"/>
          </a:xfrm>
          <a:custGeom>
            <a:rect b="b" l="l" r="r" t="t"/>
            <a:pathLst>
              <a:path extrusionOk="0" h="10978" w="10264">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83" name="Google Shape;11683;p77"/>
          <p:cNvGrpSpPr/>
          <p:nvPr/>
        </p:nvGrpSpPr>
        <p:grpSpPr>
          <a:xfrm>
            <a:off x="1767449" y="1337644"/>
            <a:ext cx="324403" cy="347783"/>
            <a:chOff x="1767449" y="1513044"/>
            <a:chExt cx="324403" cy="347783"/>
          </a:xfrm>
        </p:grpSpPr>
        <p:sp>
          <p:nvSpPr>
            <p:cNvPr id="11684" name="Google Shape;11684;p77"/>
            <p:cNvSpPr/>
            <p:nvPr/>
          </p:nvSpPr>
          <p:spPr>
            <a:xfrm>
              <a:off x="1850039" y="1513044"/>
              <a:ext cx="159604" cy="347783"/>
            </a:xfrm>
            <a:custGeom>
              <a:rect b="b" l="l" r="r" t="t"/>
              <a:pathLst>
                <a:path extrusionOk="0" h="10978" w="5038">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77"/>
            <p:cNvSpPr/>
            <p:nvPr/>
          </p:nvSpPr>
          <p:spPr>
            <a:xfrm>
              <a:off x="1887009" y="1702332"/>
              <a:ext cx="53222" cy="48375"/>
            </a:xfrm>
            <a:custGeom>
              <a:rect b="b" l="l" r="r" t="t"/>
              <a:pathLst>
                <a:path extrusionOk="0" h="1527" w="168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77"/>
            <p:cNvSpPr/>
            <p:nvPr/>
          </p:nvSpPr>
          <p:spPr>
            <a:xfrm>
              <a:off x="1943970" y="1686745"/>
              <a:ext cx="28702" cy="63962"/>
            </a:xfrm>
            <a:custGeom>
              <a:rect b="b" l="l" r="r" t="t"/>
              <a:pathLst>
                <a:path extrusionOk="0" h="2019" w="906">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77"/>
            <p:cNvSpPr/>
            <p:nvPr/>
          </p:nvSpPr>
          <p:spPr>
            <a:xfrm>
              <a:off x="2029221" y="1707306"/>
              <a:ext cx="62631" cy="10201"/>
            </a:xfrm>
            <a:custGeom>
              <a:rect b="b" l="l" r="r" t="t"/>
              <a:pathLst>
                <a:path extrusionOk="0" h="322" w="1977">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77"/>
            <p:cNvSpPr/>
            <p:nvPr/>
          </p:nvSpPr>
          <p:spPr>
            <a:xfrm>
              <a:off x="2029221" y="1758311"/>
              <a:ext cx="47552" cy="46696"/>
            </a:xfrm>
            <a:custGeom>
              <a:rect b="b" l="l" r="r" t="t"/>
              <a:pathLst>
                <a:path extrusionOk="0" h="1474" w="1501">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77"/>
            <p:cNvSpPr/>
            <p:nvPr/>
          </p:nvSpPr>
          <p:spPr>
            <a:xfrm>
              <a:off x="2029221" y="1615339"/>
              <a:ext cx="47552" cy="46728"/>
            </a:xfrm>
            <a:custGeom>
              <a:rect b="b" l="l" r="r" t="t"/>
              <a:pathLst>
                <a:path extrusionOk="0" h="1475" w="1501">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77"/>
            <p:cNvSpPr/>
            <p:nvPr/>
          </p:nvSpPr>
          <p:spPr>
            <a:xfrm>
              <a:off x="1767449" y="1703504"/>
              <a:ext cx="63012" cy="10233"/>
            </a:xfrm>
            <a:custGeom>
              <a:rect b="b" l="l" r="r" t="t"/>
              <a:pathLst>
                <a:path extrusionOk="0" h="323" w="1989">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77"/>
            <p:cNvSpPr/>
            <p:nvPr/>
          </p:nvSpPr>
          <p:spPr>
            <a:xfrm>
              <a:off x="1783289" y="1615719"/>
              <a:ext cx="47552" cy="46728"/>
            </a:xfrm>
            <a:custGeom>
              <a:rect b="b" l="l" r="r" t="t"/>
              <a:pathLst>
                <a:path extrusionOk="0" h="1475" w="1501">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77"/>
            <p:cNvSpPr/>
            <p:nvPr/>
          </p:nvSpPr>
          <p:spPr>
            <a:xfrm>
              <a:off x="1783289" y="1758311"/>
              <a:ext cx="47552" cy="46696"/>
            </a:xfrm>
            <a:custGeom>
              <a:rect b="b" l="l" r="r" t="t"/>
              <a:pathLst>
                <a:path extrusionOk="0" h="1474" w="1501">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3" name="Google Shape;11693;p77"/>
          <p:cNvGrpSpPr/>
          <p:nvPr/>
        </p:nvGrpSpPr>
        <p:grpSpPr>
          <a:xfrm>
            <a:off x="4007193" y="1337327"/>
            <a:ext cx="320633" cy="348100"/>
            <a:chOff x="4007193" y="1512727"/>
            <a:chExt cx="320633" cy="348100"/>
          </a:xfrm>
        </p:grpSpPr>
        <p:sp>
          <p:nvSpPr>
            <p:cNvPr id="11694" name="Google Shape;11694;p77"/>
            <p:cNvSpPr/>
            <p:nvPr/>
          </p:nvSpPr>
          <p:spPr>
            <a:xfrm>
              <a:off x="4177695" y="1512727"/>
              <a:ext cx="143732" cy="153109"/>
            </a:xfrm>
            <a:custGeom>
              <a:rect b="b" l="l" r="r" t="t"/>
              <a:pathLst>
                <a:path extrusionOk="0" h="4833" w="4537">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77"/>
            <p:cNvSpPr/>
            <p:nvPr/>
          </p:nvSpPr>
          <p:spPr>
            <a:xfrm>
              <a:off x="4214666" y="1543583"/>
              <a:ext cx="77711" cy="77363"/>
            </a:xfrm>
            <a:custGeom>
              <a:rect b="b" l="l" r="r" t="t"/>
              <a:pathLst>
                <a:path extrusionOk="0" h="2442" w="2453">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77"/>
            <p:cNvSpPr/>
            <p:nvPr/>
          </p:nvSpPr>
          <p:spPr>
            <a:xfrm>
              <a:off x="4007193" y="1541334"/>
              <a:ext cx="320633" cy="319493"/>
            </a:xfrm>
            <a:custGeom>
              <a:rect b="b" l="l" r="r" t="t"/>
              <a:pathLst>
                <a:path extrusionOk="0" h="10085" w="10121">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77"/>
            <p:cNvSpPr/>
            <p:nvPr/>
          </p:nvSpPr>
          <p:spPr>
            <a:xfrm>
              <a:off x="4064914" y="1665805"/>
              <a:ext cx="101123" cy="40012"/>
            </a:xfrm>
            <a:custGeom>
              <a:rect b="b" l="l" r="r" t="t"/>
              <a:pathLst>
                <a:path extrusionOk="0" h="1263" w="3192">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77"/>
            <p:cNvSpPr/>
            <p:nvPr/>
          </p:nvSpPr>
          <p:spPr>
            <a:xfrm>
              <a:off x="4162235" y="1749155"/>
              <a:ext cx="101851" cy="60382"/>
            </a:xfrm>
            <a:custGeom>
              <a:rect b="b" l="l" r="r" t="t"/>
              <a:pathLst>
                <a:path extrusionOk="0" h="1906" w="3215">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9" name="Google Shape;11699;p77"/>
          <p:cNvGrpSpPr/>
          <p:nvPr/>
        </p:nvGrpSpPr>
        <p:grpSpPr>
          <a:xfrm>
            <a:off x="3530425" y="1333347"/>
            <a:ext cx="368175" cy="344594"/>
            <a:chOff x="3530425" y="1508747"/>
            <a:chExt cx="368175" cy="344594"/>
          </a:xfrm>
        </p:grpSpPr>
        <p:sp>
          <p:nvSpPr>
            <p:cNvPr id="11700" name="Google Shape;11700;p77"/>
            <p:cNvSpPr/>
            <p:nvPr/>
          </p:nvSpPr>
          <p:spPr>
            <a:xfrm>
              <a:off x="3530425" y="1508747"/>
              <a:ext cx="316765" cy="344594"/>
            </a:xfrm>
            <a:custGeom>
              <a:rect b="b" l="l" r="r" t="t"/>
              <a:pathLst>
                <a:path extrusionOk="0" h="8538" w="7848">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77"/>
            <p:cNvSpPr/>
            <p:nvPr/>
          </p:nvSpPr>
          <p:spPr>
            <a:xfrm>
              <a:off x="3870185" y="1675515"/>
              <a:ext cx="28415" cy="11099"/>
            </a:xfrm>
            <a:custGeom>
              <a:rect b="b" l="l" r="r" t="t"/>
              <a:pathLst>
                <a:path extrusionOk="0" h="275" w="704">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77"/>
            <p:cNvSpPr/>
            <p:nvPr/>
          </p:nvSpPr>
          <p:spPr>
            <a:xfrm>
              <a:off x="3846170" y="1610293"/>
              <a:ext cx="25993" cy="22965"/>
            </a:xfrm>
            <a:custGeom>
              <a:rect b="b" l="l" r="r" t="t"/>
              <a:pathLst>
                <a:path extrusionOk="0" h="569" w="644">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77"/>
            <p:cNvSpPr/>
            <p:nvPr/>
          </p:nvSpPr>
          <p:spPr>
            <a:xfrm>
              <a:off x="3847623" y="1728508"/>
              <a:ext cx="24540" cy="23086"/>
            </a:xfrm>
            <a:custGeom>
              <a:rect b="b" l="l" r="r" t="t"/>
              <a:pathLst>
                <a:path extrusionOk="0" h="572" w="608">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4" name="Google Shape;11704;p77"/>
          <p:cNvGrpSpPr/>
          <p:nvPr/>
        </p:nvGrpSpPr>
        <p:grpSpPr>
          <a:xfrm>
            <a:off x="3127598" y="1337834"/>
            <a:ext cx="289714" cy="347593"/>
            <a:chOff x="3127598" y="1513234"/>
            <a:chExt cx="289714" cy="347593"/>
          </a:xfrm>
        </p:grpSpPr>
        <p:sp>
          <p:nvSpPr>
            <p:cNvPr id="11705" name="Google Shape;11705;p77"/>
            <p:cNvSpPr/>
            <p:nvPr/>
          </p:nvSpPr>
          <p:spPr>
            <a:xfrm>
              <a:off x="3127598" y="1513234"/>
              <a:ext cx="289714" cy="347593"/>
            </a:xfrm>
            <a:custGeom>
              <a:rect b="b" l="l" r="r" t="t"/>
              <a:pathLst>
                <a:path extrusionOk="0" h="10972" w="9145">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77"/>
            <p:cNvSpPr/>
            <p:nvPr/>
          </p:nvSpPr>
          <p:spPr>
            <a:xfrm>
              <a:off x="3254698" y="1788375"/>
              <a:ext cx="121493" cy="10233"/>
            </a:xfrm>
            <a:custGeom>
              <a:rect b="b" l="l" r="r" t="t"/>
              <a:pathLst>
                <a:path extrusionOk="0" h="323" w="3835">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77"/>
            <p:cNvSpPr/>
            <p:nvPr/>
          </p:nvSpPr>
          <p:spPr>
            <a:xfrm>
              <a:off x="3185668" y="1638275"/>
              <a:ext cx="172783" cy="29051"/>
            </a:xfrm>
            <a:custGeom>
              <a:rect b="b" l="l" r="r" t="t"/>
              <a:pathLst>
                <a:path extrusionOk="0" h="917" w="5454">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77"/>
            <p:cNvSpPr/>
            <p:nvPr/>
          </p:nvSpPr>
          <p:spPr>
            <a:xfrm>
              <a:off x="3186428" y="1681645"/>
              <a:ext cx="172022" cy="10581"/>
            </a:xfrm>
            <a:custGeom>
              <a:rect b="b" l="l" r="r" t="t"/>
              <a:pathLst>
                <a:path extrusionOk="0" h="334" w="543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77"/>
            <p:cNvSpPr/>
            <p:nvPr/>
          </p:nvSpPr>
          <p:spPr>
            <a:xfrm>
              <a:off x="3186428" y="1707306"/>
              <a:ext cx="172022" cy="10201"/>
            </a:xfrm>
            <a:custGeom>
              <a:rect b="b" l="l" r="r" t="t"/>
              <a:pathLst>
                <a:path extrusionOk="0" h="322" w="543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0" name="Google Shape;11710;p77"/>
          <p:cNvGrpSpPr/>
          <p:nvPr/>
        </p:nvGrpSpPr>
        <p:grpSpPr>
          <a:xfrm>
            <a:off x="2662884" y="1337644"/>
            <a:ext cx="322914" cy="348543"/>
            <a:chOff x="2662884" y="1513044"/>
            <a:chExt cx="322914" cy="348543"/>
          </a:xfrm>
        </p:grpSpPr>
        <p:sp>
          <p:nvSpPr>
            <p:cNvPr id="11711" name="Google Shape;11711;p77"/>
            <p:cNvSpPr/>
            <p:nvPr/>
          </p:nvSpPr>
          <p:spPr>
            <a:xfrm>
              <a:off x="2662884" y="1513044"/>
              <a:ext cx="260663" cy="348543"/>
            </a:xfrm>
            <a:custGeom>
              <a:rect b="b" l="l" r="r" t="t"/>
              <a:pathLst>
                <a:path extrusionOk="0" h="11002" w="8228">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77"/>
            <p:cNvSpPr/>
            <p:nvPr/>
          </p:nvSpPr>
          <p:spPr>
            <a:xfrm>
              <a:off x="2663264" y="1513044"/>
              <a:ext cx="165243" cy="282554"/>
            </a:xfrm>
            <a:custGeom>
              <a:rect b="b" l="l" r="r" t="t"/>
              <a:pathLst>
                <a:path extrusionOk="0" h="8919" w="5216">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77"/>
            <p:cNvSpPr/>
            <p:nvPr/>
          </p:nvSpPr>
          <p:spPr>
            <a:xfrm>
              <a:off x="2717596" y="1747634"/>
              <a:ext cx="152412" cy="10613"/>
            </a:xfrm>
            <a:custGeom>
              <a:rect b="b" l="l" r="r" t="t"/>
              <a:pathLst>
                <a:path extrusionOk="0" h="335" w="4811">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77"/>
            <p:cNvSpPr/>
            <p:nvPr/>
          </p:nvSpPr>
          <p:spPr>
            <a:xfrm>
              <a:off x="2788876" y="1809886"/>
              <a:ext cx="81132" cy="10581"/>
            </a:xfrm>
            <a:custGeom>
              <a:rect b="b" l="l" r="r" t="t"/>
              <a:pathLst>
                <a:path extrusionOk="0" h="334" w="2561">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77"/>
            <p:cNvSpPr/>
            <p:nvPr/>
          </p:nvSpPr>
          <p:spPr>
            <a:xfrm>
              <a:off x="2717596" y="1722385"/>
              <a:ext cx="152412" cy="10201"/>
            </a:xfrm>
            <a:custGeom>
              <a:rect b="b" l="l" r="r" t="t"/>
              <a:pathLst>
                <a:path extrusionOk="0" h="322" w="4811">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77"/>
            <p:cNvSpPr/>
            <p:nvPr/>
          </p:nvSpPr>
          <p:spPr>
            <a:xfrm>
              <a:off x="2717596" y="1696344"/>
              <a:ext cx="152412" cy="10613"/>
            </a:xfrm>
            <a:custGeom>
              <a:rect b="b" l="l" r="r" t="t"/>
              <a:pathLst>
                <a:path extrusionOk="0" h="335" w="4811">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77"/>
            <p:cNvSpPr/>
            <p:nvPr/>
          </p:nvSpPr>
          <p:spPr>
            <a:xfrm>
              <a:off x="2717596" y="1670335"/>
              <a:ext cx="152412" cy="10581"/>
            </a:xfrm>
            <a:custGeom>
              <a:rect b="b" l="l" r="r" t="t"/>
              <a:pathLst>
                <a:path extrusionOk="0" h="334" w="4811">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77"/>
            <p:cNvSpPr/>
            <p:nvPr/>
          </p:nvSpPr>
          <p:spPr>
            <a:xfrm>
              <a:off x="2778326" y="1594145"/>
              <a:ext cx="31332" cy="61111"/>
            </a:xfrm>
            <a:custGeom>
              <a:rect b="b" l="l" r="r" t="t"/>
              <a:pathLst>
                <a:path extrusionOk="0" h="1929" w="989">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77"/>
            <p:cNvSpPr/>
            <p:nvPr/>
          </p:nvSpPr>
          <p:spPr>
            <a:xfrm>
              <a:off x="2782476" y="1575263"/>
              <a:ext cx="16220" cy="15872"/>
            </a:xfrm>
            <a:custGeom>
              <a:rect b="b" l="l" r="r" t="t"/>
              <a:pathLst>
                <a:path extrusionOk="0" h="501" w="512">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77"/>
            <p:cNvSpPr/>
            <p:nvPr/>
          </p:nvSpPr>
          <p:spPr>
            <a:xfrm>
              <a:off x="2943537" y="1513044"/>
              <a:ext cx="42261" cy="347783"/>
            </a:xfrm>
            <a:custGeom>
              <a:rect b="b" l="l" r="r" t="t"/>
              <a:pathLst>
                <a:path extrusionOk="0" h="10978" w="1334">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1" name="Google Shape;11721;p77"/>
          <p:cNvGrpSpPr/>
          <p:nvPr/>
        </p:nvGrpSpPr>
        <p:grpSpPr>
          <a:xfrm>
            <a:off x="2232511" y="1337359"/>
            <a:ext cx="299534" cy="348068"/>
            <a:chOff x="2232511" y="1512759"/>
            <a:chExt cx="299534" cy="348068"/>
          </a:xfrm>
        </p:grpSpPr>
        <p:sp>
          <p:nvSpPr>
            <p:cNvPr id="11722" name="Google Shape;11722;p77"/>
            <p:cNvSpPr/>
            <p:nvPr/>
          </p:nvSpPr>
          <p:spPr>
            <a:xfrm>
              <a:off x="2278162" y="1715226"/>
              <a:ext cx="95452" cy="10581"/>
            </a:xfrm>
            <a:custGeom>
              <a:rect b="b" l="l" r="r" t="t"/>
              <a:pathLst>
                <a:path extrusionOk="0" h="334" w="3013">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77"/>
            <p:cNvSpPr/>
            <p:nvPr/>
          </p:nvSpPr>
          <p:spPr>
            <a:xfrm>
              <a:off x="2278162" y="1734455"/>
              <a:ext cx="95452" cy="10581"/>
            </a:xfrm>
            <a:custGeom>
              <a:rect b="b" l="l" r="r" t="t"/>
              <a:pathLst>
                <a:path extrusionOk="0" h="334" w="3013">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77"/>
            <p:cNvSpPr/>
            <p:nvPr/>
          </p:nvSpPr>
          <p:spPr>
            <a:xfrm>
              <a:off x="2278162" y="1754446"/>
              <a:ext cx="95452" cy="10201"/>
            </a:xfrm>
            <a:custGeom>
              <a:rect b="b" l="l" r="r" t="t"/>
              <a:pathLst>
                <a:path extrusionOk="0" h="322" w="3013">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77"/>
            <p:cNvSpPr/>
            <p:nvPr/>
          </p:nvSpPr>
          <p:spPr>
            <a:xfrm>
              <a:off x="2278162" y="1773675"/>
              <a:ext cx="95452" cy="10581"/>
            </a:xfrm>
            <a:custGeom>
              <a:rect b="b" l="l" r="r" t="t"/>
              <a:pathLst>
                <a:path extrusionOk="0" h="334" w="3013">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77"/>
            <p:cNvSpPr/>
            <p:nvPr/>
          </p:nvSpPr>
          <p:spPr>
            <a:xfrm>
              <a:off x="2232511" y="1512759"/>
              <a:ext cx="299534" cy="348068"/>
            </a:xfrm>
            <a:custGeom>
              <a:rect b="b" l="l" r="r" t="t"/>
              <a:pathLst>
                <a:path extrusionOk="0" h="10987" w="9455">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77"/>
            <p:cNvSpPr/>
            <p:nvPr/>
          </p:nvSpPr>
          <p:spPr>
            <a:xfrm>
              <a:off x="2422623"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77"/>
            <p:cNvSpPr/>
            <p:nvPr/>
          </p:nvSpPr>
          <p:spPr>
            <a:xfrm>
              <a:off x="2442613" y="1574883"/>
              <a:ext cx="10581" cy="11373"/>
            </a:xfrm>
            <a:custGeom>
              <a:rect b="b" l="l" r="r" t="t"/>
              <a:pathLst>
                <a:path extrusionOk="0" h="359" w="334">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77"/>
            <p:cNvSpPr/>
            <p:nvPr/>
          </p:nvSpPr>
          <p:spPr>
            <a:xfrm>
              <a:off x="2462983" y="1574883"/>
              <a:ext cx="10581" cy="11373"/>
            </a:xfrm>
            <a:custGeom>
              <a:rect b="b" l="l" r="r" t="t"/>
              <a:pathLst>
                <a:path extrusionOk="0" h="359" w="334">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77"/>
            <p:cNvSpPr/>
            <p:nvPr/>
          </p:nvSpPr>
          <p:spPr>
            <a:xfrm>
              <a:off x="2482974"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77"/>
            <p:cNvSpPr/>
            <p:nvPr/>
          </p:nvSpPr>
          <p:spPr>
            <a:xfrm>
              <a:off x="2312852" y="1654495"/>
              <a:ext cx="26073" cy="49041"/>
            </a:xfrm>
            <a:custGeom>
              <a:rect b="b" l="l" r="r" t="t"/>
              <a:pathLst>
                <a:path extrusionOk="0" h="1548" w="823">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77"/>
            <p:cNvSpPr/>
            <p:nvPr/>
          </p:nvSpPr>
          <p:spPr>
            <a:xfrm>
              <a:off x="2316242" y="1637135"/>
              <a:ext cx="14383" cy="13971"/>
            </a:xfrm>
            <a:custGeom>
              <a:rect b="b" l="l" r="r" t="t"/>
              <a:pathLst>
                <a:path extrusionOk="0" h="441" w="454">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3" name="Google Shape;11733;p77"/>
          <p:cNvGrpSpPr/>
          <p:nvPr/>
        </p:nvGrpSpPr>
        <p:grpSpPr>
          <a:xfrm>
            <a:off x="1331406" y="1337961"/>
            <a:ext cx="301784" cy="348607"/>
            <a:chOff x="1331406" y="1513361"/>
            <a:chExt cx="301784" cy="348607"/>
          </a:xfrm>
        </p:grpSpPr>
        <p:sp>
          <p:nvSpPr>
            <p:cNvPr id="11734" name="Google Shape;11734;p77"/>
            <p:cNvSpPr/>
            <p:nvPr/>
          </p:nvSpPr>
          <p:spPr>
            <a:xfrm>
              <a:off x="1473237" y="1513361"/>
              <a:ext cx="159952" cy="169076"/>
            </a:xfrm>
            <a:custGeom>
              <a:rect b="b" l="l" r="r" t="t"/>
              <a:pathLst>
                <a:path extrusionOk="0" h="5337" w="5049">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77"/>
            <p:cNvSpPr/>
            <p:nvPr/>
          </p:nvSpPr>
          <p:spPr>
            <a:xfrm>
              <a:off x="1331406" y="1579033"/>
              <a:ext cx="152412" cy="282934"/>
            </a:xfrm>
            <a:custGeom>
              <a:rect b="b" l="l" r="r" t="t"/>
              <a:pathLst>
                <a:path extrusionOk="0" h="8931" w="4811">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77"/>
            <p:cNvSpPr/>
            <p:nvPr/>
          </p:nvSpPr>
          <p:spPr>
            <a:xfrm>
              <a:off x="1373667" y="1686935"/>
              <a:ext cx="66401" cy="10581"/>
            </a:xfrm>
            <a:custGeom>
              <a:rect b="b" l="l" r="r" t="t"/>
              <a:pathLst>
                <a:path extrusionOk="0" h="334" w="2096">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77"/>
            <p:cNvSpPr/>
            <p:nvPr/>
          </p:nvSpPr>
          <p:spPr>
            <a:xfrm>
              <a:off x="1518508" y="1536044"/>
              <a:ext cx="72452" cy="112812"/>
            </a:xfrm>
            <a:custGeom>
              <a:rect b="b" l="l" r="r" t="t"/>
              <a:pathLst>
                <a:path extrusionOk="0" h="3561" w="2287">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8" name="Google Shape;11738;p77"/>
          <p:cNvGrpSpPr/>
          <p:nvPr/>
        </p:nvGrpSpPr>
        <p:grpSpPr>
          <a:xfrm>
            <a:off x="7144274" y="1324814"/>
            <a:ext cx="282174" cy="355735"/>
            <a:chOff x="7144274" y="1500214"/>
            <a:chExt cx="282174" cy="355735"/>
          </a:xfrm>
        </p:grpSpPr>
        <p:sp>
          <p:nvSpPr>
            <p:cNvPr id="11739" name="Google Shape;11739;p77"/>
            <p:cNvSpPr/>
            <p:nvPr/>
          </p:nvSpPr>
          <p:spPr>
            <a:xfrm>
              <a:off x="7245745" y="1613375"/>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77"/>
            <p:cNvSpPr/>
            <p:nvPr/>
          </p:nvSpPr>
          <p:spPr>
            <a:xfrm>
              <a:off x="7313635" y="1613375"/>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77"/>
            <p:cNvSpPr/>
            <p:nvPr/>
          </p:nvSpPr>
          <p:spPr>
            <a:xfrm>
              <a:off x="7262345" y="1653070"/>
              <a:ext cx="45302" cy="16157"/>
            </a:xfrm>
            <a:custGeom>
              <a:rect b="b" l="l" r="r" t="t"/>
              <a:pathLst>
                <a:path extrusionOk="0" h="510" w="143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77"/>
            <p:cNvSpPr/>
            <p:nvPr/>
          </p:nvSpPr>
          <p:spPr>
            <a:xfrm>
              <a:off x="7144274" y="1500214"/>
              <a:ext cx="282174" cy="355735"/>
            </a:xfrm>
            <a:custGeom>
              <a:rect b="b" l="l" r="r" t="t"/>
              <a:pathLst>
                <a:path extrusionOk="0" h="11229" w="8907">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77"/>
            <p:cNvSpPr/>
            <p:nvPr/>
          </p:nvSpPr>
          <p:spPr>
            <a:xfrm>
              <a:off x="7239726" y="1594081"/>
              <a:ext cx="22651" cy="12165"/>
            </a:xfrm>
            <a:custGeom>
              <a:rect b="b" l="l" r="r" t="t"/>
              <a:pathLst>
                <a:path extrusionOk="0" h="384" w="715">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77"/>
            <p:cNvSpPr/>
            <p:nvPr/>
          </p:nvSpPr>
          <p:spPr>
            <a:xfrm>
              <a:off x="7307616" y="1594462"/>
              <a:ext cx="22651" cy="12514"/>
            </a:xfrm>
            <a:custGeom>
              <a:rect b="b" l="l" r="r" t="t"/>
              <a:pathLst>
                <a:path extrusionOk="0" h="395" w="715">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5" name="Google Shape;11745;p77"/>
          <p:cNvGrpSpPr/>
          <p:nvPr/>
        </p:nvGrpSpPr>
        <p:grpSpPr>
          <a:xfrm>
            <a:off x="6685262" y="1324814"/>
            <a:ext cx="289682" cy="354594"/>
            <a:chOff x="6685262" y="1500214"/>
            <a:chExt cx="289682" cy="354594"/>
          </a:xfrm>
        </p:grpSpPr>
        <p:sp>
          <p:nvSpPr>
            <p:cNvPr id="11746" name="Google Shape;11746;p77"/>
            <p:cNvSpPr/>
            <p:nvPr/>
          </p:nvSpPr>
          <p:spPr>
            <a:xfrm>
              <a:off x="6685262" y="1500214"/>
              <a:ext cx="289682" cy="354594"/>
            </a:xfrm>
            <a:custGeom>
              <a:rect b="b" l="l" r="r" t="t"/>
              <a:pathLst>
                <a:path extrusionOk="0" h="11193" w="9144">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77"/>
            <p:cNvSpPr/>
            <p:nvPr/>
          </p:nvSpPr>
          <p:spPr>
            <a:xfrm>
              <a:off x="6792372" y="1655984"/>
              <a:ext cx="76222" cy="38143"/>
            </a:xfrm>
            <a:custGeom>
              <a:rect b="b" l="l" r="r" t="t"/>
              <a:pathLst>
                <a:path extrusionOk="0" h="1204" w="2406">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77"/>
            <p:cNvSpPr/>
            <p:nvPr/>
          </p:nvSpPr>
          <p:spPr>
            <a:xfrm>
              <a:off x="6785593" y="1622815"/>
              <a:ext cx="21891" cy="10581"/>
            </a:xfrm>
            <a:custGeom>
              <a:rect b="b" l="l" r="r" t="t"/>
              <a:pathLst>
                <a:path extrusionOk="0" h="334" w="691">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77"/>
            <p:cNvSpPr/>
            <p:nvPr/>
          </p:nvSpPr>
          <p:spPr>
            <a:xfrm>
              <a:off x="6852723" y="1622815"/>
              <a:ext cx="21542" cy="10581"/>
            </a:xfrm>
            <a:custGeom>
              <a:rect b="b" l="l" r="r" t="t"/>
              <a:pathLst>
                <a:path extrusionOk="0" h="334" w="68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0" name="Google Shape;11750;p77"/>
          <p:cNvGrpSpPr/>
          <p:nvPr/>
        </p:nvGrpSpPr>
        <p:grpSpPr>
          <a:xfrm>
            <a:off x="6200938" y="1325194"/>
            <a:ext cx="322154" cy="355355"/>
            <a:chOff x="6200938" y="1500594"/>
            <a:chExt cx="322154" cy="355355"/>
          </a:xfrm>
        </p:grpSpPr>
        <p:sp>
          <p:nvSpPr>
            <p:cNvPr id="11751" name="Google Shape;11751;p77"/>
            <p:cNvSpPr/>
            <p:nvPr/>
          </p:nvSpPr>
          <p:spPr>
            <a:xfrm>
              <a:off x="6325789" y="1605835"/>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77"/>
            <p:cNvSpPr/>
            <p:nvPr/>
          </p:nvSpPr>
          <p:spPr>
            <a:xfrm>
              <a:off x="6387280" y="1605835"/>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77"/>
            <p:cNvSpPr/>
            <p:nvPr/>
          </p:nvSpPr>
          <p:spPr>
            <a:xfrm>
              <a:off x="6345779" y="1650725"/>
              <a:ext cx="32472" cy="10201"/>
            </a:xfrm>
            <a:custGeom>
              <a:rect b="b" l="l" r="r" t="t"/>
              <a:pathLst>
                <a:path extrusionOk="0" h="322" w="1025">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77"/>
            <p:cNvSpPr/>
            <p:nvPr/>
          </p:nvSpPr>
          <p:spPr>
            <a:xfrm>
              <a:off x="6200938" y="1500594"/>
              <a:ext cx="322154" cy="355355"/>
            </a:xfrm>
            <a:custGeom>
              <a:rect b="b" l="l" r="r" t="t"/>
              <a:pathLst>
                <a:path extrusionOk="0" h="11217" w="10169">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77"/>
            <p:cNvSpPr/>
            <p:nvPr/>
          </p:nvSpPr>
          <p:spPr>
            <a:xfrm>
              <a:off x="6312199" y="1800445"/>
              <a:ext cx="99253" cy="54743"/>
            </a:xfrm>
            <a:custGeom>
              <a:rect b="b" l="l" r="r" t="t"/>
              <a:pathLst>
                <a:path extrusionOk="0" h="1728" w="3133">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6" name="Google Shape;11756;p77"/>
          <p:cNvGrpSpPr/>
          <p:nvPr/>
        </p:nvGrpSpPr>
        <p:grpSpPr>
          <a:xfrm>
            <a:off x="5289631" y="1324814"/>
            <a:ext cx="332355" cy="354974"/>
            <a:chOff x="5289631" y="1500214"/>
            <a:chExt cx="332355" cy="354974"/>
          </a:xfrm>
        </p:grpSpPr>
        <p:sp>
          <p:nvSpPr>
            <p:cNvPr id="11757" name="Google Shape;11757;p77"/>
            <p:cNvSpPr/>
            <p:nvPr/>
          </p:nvSpPr>
          <p:spPr>
            <a:xfrm>
              <a:off x="5432603" y="1667040"/>
              <a:ext cx="45651" cy="16157"/>
            </a:xfrm>
            <a:custGeom>
              <a:rect b="b" l="l" r="r" t="t"/>
              <a:pathLst>
                <a:path extrusionOk="0" h="510" w="1441">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77"/>
            <p:cNvSpPr/>
            <p:nvPr/>
          </p:nvSpPr>
          <p:spPr>
            <a:xfrm>
              <a:off x="5416763" y="1628074"/>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77"/>
            <p:cNvSpPr/>
            <p:nvPr/>
          </p:nvSpPr>
          <p:spPr>
            <a:xfrm>
              <a:off x="5483893" y="1628074"/>
              <a:ext cx="10233" cy="15872"/>
            </a:xfrm>
            <a:custGeom>
              <a:rect b="b" l="l" r="r" t="t"/>
              <a:pathLst>
                <a:path extrusionOk="0" h="501" w="323">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77"/>
            <p:cNvSpPr/>
            <p:nvPr/>
          </p:nvSpPr>
          <p:spPr>
            <a:xfrm>
              <a:off x="5411093" y="1611474"/>
              <a:ext cx="21923" cy="10613"/>
            </a:xfrm>
            <a:custGeom>
              <a:rect b="b" l="l" r="r" t="t"/>
              <a:pathLst>
                <a:path extrusionOk="0" h="335" w="692">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77"/>
            <p:cNvSpPr/>
            <p:nvPr/>
          </p:nvSpPr>
          <p:spPr>
            <a:xfrm>
              <a:off x="5478254" y="1611474"/>
              <a:ext cx="21511" cy="10613"/>
            </a:xfrm>
            <a:custGeom>
              <a:rect b="b" l="l" r="r" t="t"/>
              <a:pathLst>
                <a:path extrusionOk="0" h="335" w="679">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77"/>
            <p:cNvSpPr/>
            <p:nvPr/>
          </p:nvSpPr>
          <p:spPr>
            <a:xfrm>
              <a:off x="5289631" y="1500214"/>
              <a:ext cx="332355" cy="354974"/>
            </a:xfrm>
            <a:custGeom>
              <a:rect b="b" l="l" r="r" t="t"/>
              <a:pathLst>
                <a:path extrusionOk="0" h="11205" w="10491">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3" name="Google Shape;11763;p77"/>
          <p:cNvGrpSpPr/>
          <p:nvPr/>
        </p:nvGrpSpPr>
        <p:grpSpPr>
          <a:xfrm>
            <a:off x="5748295" y="1324433"/>
            <a:ext cx="323294" cy="356115"/>
            <a:chOff x="5748295" y="1499833"/>
            <a:chExt cx="323294" cy="356115"/>
          </a:xfrm>
        </p:grpSpPr>
        <p:sp>
          <p:nvSpPr>
            <p:cNvPr id="11764" name="Google Shape;11764;p77"/>
            <p:cNvSpPr/>
            <p:nvPr/>
          </p:nvSpPr>
          <p:spPr>
            <a:xfrm>
              <a:off x="5871276" y="1611474"/>
              <a:ext cx="10581" cy="16252"/>
            </a:xfrm>
            <a:custGeom>
              <a:rect b="b" l="l" r="r" t="t"/>
              <a:pathLst>
                <a:path extrusionOk="0" h="513" w="334">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77"/>
            <p:cNvSpPr/>
            <p:nvPr/>
          </p:nvSpPr>
          <p:spPr>
            <a:xfrm>
              <a:off x="5938406" y="1611474"/>
              <a:ext cx="10233" cy="16252"/>
            </a:xfrm>
            <a:custGeom>
              <a:rect b="b" l="l" r="r" t="t"/>
              <a:pathLst>
                <a:path extrusionOk="0" h="513" w="323">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77"/>
            <p:cNvSpPr/>
            <p:nvPr/>
          </p:nvSpPr>
          <p:spPr>
            <a:xfrm>
              <a:off x="5887116" y="1650820"/>
              <a:ext cx="45683" cy="15777"/>
            </a:xfrm>
            <a:custGeom>
              <a:rect b="b" l="l" r="r" t="t"/>
              <a:pathLst>
                <a:path extrusionOk="0" h="498" w="1442">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77"/>
            <p:cNvSpPr/>
            <p:nvPr/>
          </p:nvSpPr>
          <p:spPr>
            <a:xfrm>
              <a:off x="5748295" y="1499833"/>
              <a:ext cx="323294" cy="355355"/>
            </a:xfrm>
            <a:custGeom>
              <a:rect b="b" l="l" r="r" t="t"/>
              <a:pathLst>
                <a:path extrusionOk="0" h="11217" w="10205">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77"/>
            <p:cNvSpPr/>
            <p:nvPr/>
          </p:nvSpPr>
          <p:spPr>
            <a:xfrm>
              <a:off x="5865225" y="1594842"/>
              <a:ext cx="22683" cy="12894"/>
            </a:xfrm>
            <a:custGeom>
              <a:rect b="b" l="l" r="r" t="t"/>
              <a:pathLst>
                <a:path extrusionOk="0" h="407" w="716">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77"/>
            <p:cNvSpPr/>
            <p:nvPr/>
          </p:nvSpPr>
          <p:spPr>
            <a:xfrm>
              <a:off x="5931627" y="1594462"/>
              <a:ext cx="23412" cy="12894"/>
            </a:xfrm>
            <a:custGeom>
              <a:rect b="b" l="l" r="r" t="t"/>
              <a:pathLst>
                <a:path extrusionOk="0" h="407" w="739">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77"/>
            <p:cNvSpPr/>
            <p:nvPr/>
          </p:nvSpPr>
          <p:spPr>
            <a:xfrm>
              <a:off x="5993846" y="1778586"/>
              <a:ext cx="10613" cy="77363"/>
            </a:xfrm>
            <a:custGeom>
              <a:rect b="b" l="l" r="r" t="t"/>
              <a:pathLst>
                <a:path extrusionOk="0" h="2442" w="335">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1" name="Google Shape;11771;p77"/>
          <p:cNvGrpSpPr/>
          <p:nvPr/>
        </p:nvGrpSpPr>
        <p:grpSpPr>
          <a:xfrm>
            <a:off x="8047661" y="1325637"/>
            <a:ext cx="278404" cy="355260"/>
            <a:chOff x="8047661" y="1501037"/>
            <a:chExt cx="278404" cy="355260"/>
          </a:xfrm>
        </p:grpSpPr>
        <p:sp>
          <p:nvSpPr>
            <p:cNvPr id="11772" name="Google Shape;11772;p77"/>
            <p:cNvSpPr/>
            <p:nvPr/>
          </p:nvSpPr>
          <p:spPr>
            <a:xfrm>
              <a:off x="8147611" y="1622815"/>
              <a:ext cx="10581" cy="16220"/>
            </a:xfrm>
            <a:custGeom>
              <a:rect b="b" l="l" r="r" t="t"/>
              <a:pathLst>
                <a:path extrusionOk="0" h="512" w="334">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77"/>
            <p:cNvSpPr/>
            <p:nvPr/>
          </p:nvSpPr>
          <p:spPr>
            <a:xfrm>
              <a:off x="8214741" y="1622815"/>
              <a:ext cx="10233" cy="16220"/>
            </a:xfrm>
            <a:custGeom>
              <a:rect b="b" l="l" r="r" t="t"/>
              <a:pathLst>
                <a:path extrusionOk="0" h="512" w="323">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77"/>
            <p:cNvSpPr/>
            <p:nvPr/>
          </p:nvSpPr>
          <p:spPr>
            <a:xfrm>
              <a:off x="8163451" y="1661370"/>
              <a:ext cx="45302" cy="16157"/>
            </a:xfrm>
            <a:custGeom>
              <a:rect b="b" l="l" r="r" t="t"/>
              <a:pathLst>
                <a:path extrusionOk="0" h="510" w="143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77"/>
            <p:cNvSpPr/>
            <p:nvPr/>
          </p:nvSpPr>
          <p:spPr>
            <a:xfrm>
              <a:off x="8047661" y="1501037"/>
              <a:ext cx="278404" cy="355260"/>
            </a:xfrm>
            <a:custGeom>
              <a:rect b="b" l="l" r="r" t="t"/>
              <a:pathLst>
                <a:path extrusionOk="0" h="11214" w="8788">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6" name="Google Shape;11776;p77"/>
          <p:cNvGrpSpPr/>
          <p:nvPr/>
        </p:nvGrpSpPr>
        <p:grpSpPr>
          <a:xfrm>
            <a:off x="4903389" y="1324814"/>
            <a:ext cx="267854" cy="355735"/>
            <a:chOff x="4903389" y="1500214"/>
            <a:chExt cx="267854" cy="355735"/>
          </a:xfrm>
        </p:grpSpPr>
        <p:sp>
          <p:nvSpPr>
            <p:cNvPr id="11777" name="Google Shape;11777;p77"/>
            <p:cNvSpPr/>
            <p:nvPr/>
          </p:nvSpPr>
          <p:spPr>
            <a:xfrm>
              <a:off x="4997700" y="1611854"/>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77"/>
            <p:cNvSpPr/>
            <p:nvPr/>
          </p:nvSpPr>
          <p:spPr>
            <a:xfrm>
              <a:off x="5064830" y="1611854"/>
              <a:ext cx="10233" cy="16252"/>
            </a:xfrm>
            <a:custGeom>
              <a:rect b="b" l="l" r="r" t="t"/>
              <a:pathLst>
                <a:path extrusionOk="0" h="513" w="323">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77"/>
            <p:cNvSpPr/>
            <p:nvPr/>
          </p:nvSpPr>
          <p:spPr>
            <a:xfrm>
              <a:off x="5013160" y="1650820"/>
              <a:ext cx="45302" cy="15777"/>
            </a:xfrm>
            <a:custGeom>
              <a:rect b="b" l="l" r="r" t="t"/>
              <a:pathLst>
                <a:path extrusionOk="0" h="498" w="143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77"/>
            <p:cNvSpPr/>
            <p:nvPr/>
          </p:nvSpPr>
          <p:spPr>
            <a:xfrm>
              <a:off x="4903389" y="1500214"/>
              <a:ext cx="267854" cy="355735"/>
            </a:xfrm>
            <a:custGeom>
              <a:rect b="b" l="l" r="r" t="t"/>
              <a:pathLst>
                <a:path extrusionOk="0" h="11229" w="8455">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77"/>
            <p:cNvSpPr/>
            <p:nvPr/>
          </p:nvSpPr>
          <p:spPr>
            <a:xfrm>
              <a:off x="5031281" y="1828007"/>
              <a:ext cx="10201" cy="15872"/>
            </a:xfrm>
            <a:custGeom>
              <a:rect b="b" l="l" r="r" t="t"/>
              <a:pathLst>
                <a:path extrusionOk="0" h="501" w="322">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2" name="Google Shape;11782;p77"/>
          <p:cNvGrpSpPr/>
          <p:nvPr/>
        </p:nvGrpSpPr>
        <p:grpSpPr>
          <a:xfrm>
            <a:off x="7613518" y="1325954"/>
            <a:ext cx="264433" cy="353074"/>
            <a:chOff x="7613518" y="1501354"/>
            <a:chExt cx="264433" cy="353074"/>
          </a:xfrm>
        </p:grpSpPr>
        <p:sp>
          <p:nvSpPr>
            <p:cNvPr id="11783" name="Google Shape;11783;p77"/>
            <p:cNvSpPr/>
            <p:nvPr/>
          </p:nvSpPr>
          <p:spPr>
            <a:xfrm>
              <a:off x="7707069" y="1628454"/>
              <a:ext cx="10201" cy="16252"/>
            </a:xfrm>
            <a:custGeom>
              <a:rect b="b" l="l" r="r" t="t"/>
              <a:pathLst>
                <a:path extrusionOk="0" h="513" w="322">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77"/>
            <p:cNvSpPr/>
            <p:nvPr/>
          </p:nvSpPr>
          <p:spPr>
            <a:xfrm>
              <a:off x="7773439" y="1628454"/>
              <a:ext cx="10201" cy="16252"/>
            </a:xfrm>
            <a:custGeom>
              <a:rect b="b" l="l" r="r" t="t"/>
              <a:pathLst>
                <a:path extrusionOk="0" h="513" w="322">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77"/>
            <p:cNvSpPr/>
            <p:nvPr/>
          </p:nvSpPr>
          <p:spPr>
            <a:xfrm>
              <a:off x="7613518" y="1501354"/>
              <a:ext cx="264433" cy="353074"/>
            </a:xfrm>
            <a:custGeom>
              <a:rect b="b" l="l" r="r" t="t"/>
              <a:pathLst>
                <a:path extrusionOk="0" h="11145" w="8347">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77"/>
            <p:cNvSpPr/>
            <p:nvPr/>
          </p:nvSpPr>
          <p:spPr>
            <a:xfrm>
              <a:off x="7701778" y="1611474"/>
              <a:ext cx="21162" cy="10613"/>
            </a:xfrm>
            <a:custGeom>
              <a:rect b="b" l="l" r="r" t="t"/>
              <a:pathLst>
                <a:path extrusionOk="0" h="335" w="668">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77"/>
            <p:cNvSpPr/>
            <p:nvPr/>
          </p:nvSpPr>
          <p:spPr>
            <a:xfrm>
              <a:off x="7768148" y="1611474"/>
              <a:ext cx="21162" cy="10613"/>
            </a:xfrm>
            <a:custGeom>
              <a:rect b="b" l="l" r="r" t="t"/>
              <a:pathLst>
                <a:path extrusionOk="0" h="335" w="668">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77"/>
            <p:cNvSpPr/>
            <p:nvPr/>
          </p:nvSpPr>
          <p:spPr>
            <a:xfrm>
              <a:off x="7715337" y="1659025"/>
              <a:ext cx="60382" cy="32820"/>
            </a:xfrm>
            <a:custGeom>
              <a:rect b="b" l="l" r="r" t="t"/>
              <a:pathLst>
                <a:path extrusionOk="0" h="1036" w="1906">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89" name="Google Shape;11789;p77"/>
          <p:cNvSpPr txBox="1"/>
          <p:nvPr/>
        </p:nvSpPr>
        <p:spPr>
          <a:xfrm>
            <a:off x="849675" y="715988"/>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Help &amp; Support Icons</a:t>
            </a:r>
            <a:endParaRPr sz="2400">
              <a:solidFill>
                <a:srgbClr val="FFFFFF"/>
              </a:solidFill>
            </a:endParaRPr>
          </a:p>
        </p:txBody>
      </p:sp>
      <p:sp>
        <p:nvSpPr>
          <p:cNvPr id="11790" name="Google Shape;11790;p77"/>
          <p:cNvSpPr txBox="1"/>
          <p:nvPr/>
        </p:nvSpPr>
        <p:spPr>
          <a:xfrm>
            <a:off x="4858400" y="715988"/>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794" name="Shape 11794"/>
        <p:cNvGrpSpPr/>
        <p:nvPr/>
      </p:nvGrpSpPr>
      <p:grpSpPr>
        <a:xfrm>
          <a:off x="0" y="0"/>
          <a:ext cx="0" cy="0"/>
          <a:chOff x="0" y="0"/>
          <a:chExt cx="0" cy="0"/>
        </a:xfrm>
      </p:grpSpPr>
      <p:grpSp>
        <p:nvGrpSpPr>
          <p:cNvPr id="11795" name="Google Shape;11795;p78"/>
          <p:cNvGrpSpPr/>
          <p:nvPr/>
        </p:nvGrpSpPr>
        <p:grpSpPr>
          <a:xfrm>
            <a:off x="1757085" y="1325225"/>
            <a:ext cx="371069" cy="359396"/>
            <a:chOff x="1757085" y="1500675"/>
            <a:chExt cx="371069" cy="359396"/>
          </a:xfrm>
        </p:grpSpPr>
        <p:sp>
          <p:nvSpPr>
            <p:cNvPr id="11796" name="Google Shape;11796;p78"/>
            <p:cNvSpPr/>
            <p:nvPr/>
          </p:nvSpPr>
          <p:spPr>
            <a:xfrm>
              <a:off x="2032389" y="1667206"/>
              <a:ext cx="66313" cy="60684"/>
            </a:xfrm>
            <a:custGeom>
              <a:rect b="b" l="l" r="r" t="t"/>
              <a:pathLst>
                <a:path extrusionOk="0" h="1908" w="2085">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78"/>
            <p:cNvSpPr/>
            <p:nvPr/>
          </p:nvSpPr>
          <p:spPr>
            <a:xfrm>
              <a:off x="1971419" y="1747609"/>
              <a:ext cx="12531" cy="11513"/>
            </a:xfrm>
            <a:custGeom>
              <a:rect b="b" l="l" r="r" t="t"/>
              <a:pathLst>
                <a:path extrusionOk="0" h="362" w="394">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78"/>
            <p:cNvSpPr/>
            <p:nvPr/>
          </p:nvSpPr>
          <p:spPr>
            <a:xfrm>
              <a:off x="2032008" y="1776202"/>
              <a:ext cx="62910" cy="61702"/>
            </a:xfrm>
            <a:custGeom>
              <a:rect b="b" l="l" r="r" t="t"/>
              <a:pathLst>
                <a:path extrusionOk="0" h="1940" w="1978">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78"/>
            <p:cNvSpPr/>
            <p:nvPr/>
          </p:nvSpPr>
          <p:spPr>
            <a:xfrm>
              <a:off x="1976349"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78"/>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78"/>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78"/>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78"/>
            <p:cNvSpPr/>
            <p:nvPr/>
          </p:nvSpPr>
          <p:spPr>
            <a:xfrm>
              <a:off x="1976349" y="1730530"/>
              <a:ext cx="413" cy="32"/>
            </a:xfrm>
            <a:custGeom>
              <a:rect b="b" l="l" r="r" t="t"/>
              <a:pathLst>
                <a:path extrusionOk="0" h="1" w="13">
                  <a:moveTo>
                    <a:pt x="0" y="0"/>
                  </a:moveTo>
                  <a:lnTo>
                    <a:pt x="0" y="0"/>
                  </a:lnTo>
                  <a:cubicBezTo>
                    <a:pt x="12" y="0"/>
                    <a:pt x="12" y="0"/>
                    <a:pt x="0" y="0"/>
                  </a:cubicBezTo>
                  <a:cubicBezTo>
                    <a:pt x="12" y="0"/>
                    <a:pt x="12"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78"/>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78"/>
            <p:cNvSpPr/>
            <p:nvPr/>
          </p:nvSpPr>
          <p:spPr>
            <a:xfrm>
              <a:off x="1757085" y="1500675"/>
              <a:ext cx="371069" cy="359396"/>
            </a:xfrm>
            <a:custGeom>
              <a:rect b="b" l="l" r="r" t="t"/>
              <a:pathLst>
                <a:path extrusionOk="0" h="11300" w="11667">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78"/>
            <p:cNvSpPr/>
            <p:nvPr/>
          </p:nvSpPr>
          <p:spPr>
            <a:xfrm>
              <a:off x="1976349" y="1775216"/>
              <a:ext cx="413" cy="32"/>
            </a:xfrm>
            <a:custGeom>
              <a:rect b="b" l="l" r="r" t="t"/>
              <a:pathLst>
                <a:path extrusionOk="0" h="1" w="13">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78"/>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78"/>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78"/>
            <p:cNvSpPr/>
            <p:nvPr/>
          </p:nvSpPr>
          <p:spPr>
            <a:xfrm>
              <a:off x="2016868" y="177521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78"/>
            <p:cNvSpPr/>
            <p:nvPr/>
          </p:nvSpPr>
          <p:spPr>
            <a:xfrm>
              <a:off x="1914615" y="1724837"/>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78"/>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78"/>
            <p:cNvSpPr/>
            <p:nvPr/>
          </p:nvSpPr>
          <p:spPr>
            <a:xfrm>
              <a:off x="1955898" y="1769523"/>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78"/>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78"/>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78"/>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78"/>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78"/>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78"/>
            <p:cNvSpPr/>
            <p:nvPr/>
          </p:nvSpPr>
          <p:spPr>
            <a:xfrm>
              <a:off x="2016868"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78"/>
            <p:cNvSpPr/>
            <p:nvPr/>
          </p:nvSpPr>
          <p:spPr>
            <a:xfrm>
              <a:off x="1955898" y="1769523"/>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78"/>
            <p:cNvSpPr/>
            <p:nvPr/>
          </p:nvSpPr>
          <p:spPr>
            <a:xfrm>
              <a:off x="1955898" y="1769523"/>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78"/>
            <p:cNvSpPr/>
            <p:nvPr/>
          </p:nvSpPr>
          <p:spPr>
            <a:xfrm>
              <a:off x="1812744" y="1556302"/>
              <a:ext cx="77668" cy="72929"/>
            </a:xfrm>
            <a:custGeom>
              <a:rect b="b" l="l" r="r" t="t"/>
              <a:pathLst>
                <a:path extrusionOk="0" h="2293" w="2442">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78"/>
            <p:cNvSpPr/>
            <p:nvPr/>
          </p:nvSpPr>
          <p:spPr>
            <a:xfrm>
              <a:off x="1759375" y="1695671"/>
              <a:ext cx="99613" cy="158707"/>
            </a:xfrm>
            <a:custGeom>
              <a:rect b="b" l="l" r="r" t="t"/>
              <a:pathLst>
                <a:path extrusionOk="0" h="4990" w="3132">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78"/>
            <p:cNvSpPr/>
            <p:nvPr/>
          </p:nvSpPr>
          <p:spPr>
            <a:xfrm>
              <a:off x="1794965" y="1747195"/>
              <a:ext cx="38261" cy="10623"/>
            </a:xfrm>
            <a:custGeom>
              <a:rect b="b" l="l" r="r" t="t"/>
              <a:pathLst>
                <a:path extrusionOk="0" h="334" w="1203">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78"/>
            <p:cNvSpPr/>
            <p:nvPr/>
          </p:nvSpPr>
          <p:spPr>
            <a:xfrm>
              <a:off x="1839269" y="1747195"/>
              <a:ext cx="37912" cy="10623"/>
            </a:xfrm>
            <a:custGeom>
              <a:rect b="b" l="l" r="r" t="t"/>
              <a:pathLst>
                <a:path extrusionOk="0" h="334" w="1192">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5" name="Google Shape;11825;p78"/>
          <p:cNvGrpSpPr/>
          <p:nvPr/>
        </p:nvGrpSpPr>
        <p:grpSpPr>
          <a:xfrm>
            <a:off x="2774209" y="1779241"/>
            <a:ext cx="116693" cy="374186"/>
            <a:chOff x="2774209" y="1954691"/>
            <a:chExt cx="116693" cy="374186"/>
          </a:xfrm>
        </p:grpSpPr>
        <p:sp>
          <p:nvSpPr>
            <p:cNvPr id="11826" name="Google Shape;11826;p78"/>
            <p:cNvSpPr/>
            <p:nvPr/>
          </p:nvSpPr>
          <p:spPr>
            <a:xfrm>
              <a:off x="2774209" y="2181525"/>
              <a:ext cx="115166" cy="147353"/>
            </a:xfrm>
            <a:custGeom>
              <a:rect b="b" l="l" r="r" t="t"/>
              <a:pathLst>
                <a:path extrusionOk="0" h="4633" w="3621">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78"/>
            <p:cNvSpPr/>
            <p:nvPr/>
          </p:nvSpPr>
          <p:spPr>
            <a:xfrm>
              <a:off x="2774591" y="1954691"/>
              <a:ext cx="116311" cy="255649"/>
            </a:xfrm>
            <a:custGeom>
              <a:rect b="b" l="l" r="r" t="t"/>
              <a:pathLst>
                <a:path extrusionOk="0" h="8038" w="3657">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8" name="Google Shape;11828;p78"/>
          <p:cNvGrpSpPr/>
          <p:nvPr/>
        </p:nvGrpSpPr>
        <p:grpSpPr>
          <a:xfrm>
            <a:off x="4017435" y="1324462"/>
            <a:ext cx="315092" cy="359397"/>
            <a:chOff x="4017435" y="1499912"/>
            <a:chExt cx="315092" cy="359397"/>
          </a:xfrm>
        </p:grpSpPr>
        <p:sp>
          <p:nvSpPr>
            <p:cNvPr id="11829" name="Google Shape;11829;p78"/>
            <p:cNvSpPr/>
            <p:nvPr/>
          </p:nvSpPr>
          <p:spPr>
            <a:xfrm>
              <a:off x="4017816" y="1499912"/>
              <a:ext cx="314710" cy="359397"/>
            </a:xfrm>
            <a:custGeom>
              <a:rect b="b" l="l" r="r" t="t"/>
              <a:pathLst>
                <a:path extrusionOk="0" h="11300" w="9895">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78"/>
            <p:cNvSpPr/>
            <p:nvPr/>
          </p:nvSpPr>
          <p:spPr>
            <a:xfrm>
              <a:off x="4017435" y="1522302"/>
              <a:ext cx="121591" cy="207114"/>
            </a:xfrm>
            <a:custGeom>
              <a:rect b="b" l="l" r="r" t="t"/>
              <a:pathLst>
                <a:path extrusionOk="0" h="6512" w="3823">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1" name="Google Shape;11831;p78"/>
          <p:cNvGrpSpPr/>
          <p:nvPr/>
        </p:nvGrpSpPr>
        <p:grpSpPr>
          <a:xfrm>
            <a:off x="3963652" y="1824309"/>
            <a:ext cx="374154" cy="284050"/>
            <a:chOff x="3963652" y="1999759"/>
            <a:chExt cx="374154" cy="284050"/>
          </a:xfrm>
        </p:grpSpPr>
        <p:sp>
          <p:nvSpPr>
            <p:cNvPr id="11832" name="Google Shape;11832;p78"/>
            <p:cNvSpPr/>
            <p:nvPr/>
          </p:nvSpPr>
          <p:spPr>
            <a:xfrm>
              <a:off x="4123441" y="2104652"/>
              <a:ext cx="214366" cy="179158"/>
            </a:xfrm>
            <a:custGeom>
              <a:rect b="b" l="l" r="r" t="t"/>
              <a:pathLst>
                <a:path extrusionOk="0" h="5633" w="674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78"/>
            <p:cNvSpPr/>
            <p:nvPr/>
          </p:nvSpPr>
          <p:spPr>
            <a:xfrm>
              <a:off x="3963652" y="1999759"/>
              <a:ext cx="374154" cy="283669"/>
            </a:xfrm>
            <a:custGeom>
              <a:rect b="b" l="l" r="r" t="t"/>
              <a:pathLst>
                <a:path extrusionOk="0" h="8919" w="11764">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78"/>
            <p:cNvSpPr/>
            <p:nvPr/>
          </p:nvSpPr>
          <p:spPr>
            <a:xfrm>
              <a:off x="4069309" y="2061874"/>
              <a:ext cx="234435" cy="182911"/>
            </a:xfrm>
            <a:custGeom>
              <a:rect b="b" l="l" r="r" t="t"/>
              <a:pathLst>
                <a:path extrusionOk="0" h="5751" w="7371">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5" name="Google Shape;11835;p78"/>
          <p:cNvGrpSpPr/>
          <p:nvPr/>
        </p:nvGrpSpPr>
        <p:grpSpPr>
          <a:xfrm>
            <a:off x="1777536" y="1839416"/>
            <a:ext cx="376444" cy="253772"/>
            <a:chOff x="1777536" y="2014866"/>
            <a:chExt cx="376444" cy="253772"/>
          </a:xfrm>
        </p:grpSpPr>
        <p:sp>
          <p:nvSpPr>
            <p:cNvPr id="11836" name="Google Shape;11836;p78"/>
            <p:cNvSpPr/>
            <p:nvPr/>
          </p:nvSpPr>
          <p:spPr>
            <a:xfrm>
              <a:off x="1777536" y="2178503"/>
              <a:ext cx="376444" cy="90135"/>
            </a:xfrm>
            <a:custGeom>
              <a:rect b="b" l="l" r="r" t="t"/>
              <a:pathLst>
                <a:path extrusionOk="0" h="2834" w="11836">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78"/>
            <p:cNvSpPr/>
            <p:nvPr/>
          </p:nvSpPr>
          <p:spPr>
            <a:xfrm>
              <a:off x="1859338" y="2014866"/>
              <a:ext cx="107565" cy="167072"/>
            </a:xfrm>
            <a:custGeom>
              <a:rect b="b" l="l" r="r" t="t"/>
              <a:pathLst>
                <a:path extrusionOk="0" h="5253" w="3382">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78"/>
            <p:cNvSpPr/>
            <p:nvPr/>
          </p:nvSpPr>
          <p:spPr>
            <a:xfrm>
              <a:off x="1777536" y="2036335"/>
              <a:ext cx="71243" cy="169457"/>
            </a:xfrm>
            <a:custGeom>
              <a:rect b="b" l="l" r="r" t="t"/>
              <a:pathLst>
                <a:path extrusionOk="0" h="5328" w="224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78"/>
            <p:cNvSpPr/>
            <p:nvPr/>
          </p:nvSpPr>
          <p:spPr>
            <a:xfrm>
              <a:off x="1817197" y="2078794"/>
              <a:ext cx="85714" cy="54291"/>
            </a:xfrm>
            <a:custGeom>
              <a:rect b="b" l="l" r="r" t="t"/>
              <a:pathLst>
                <a:path extrusionOk="0" h="1707" w="2695">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78"/>
            <p:cNvSpPr/>
            <p:nvPr/>
          </p:nvSpPr>
          <p:spPr>
            <a:xfrm>
              <a:off x="1826007" y="2113716"/>
              <a:ext cx="88641" cy="56867"/>
            </a:xfrm>
            <a:custGeom>
              <a:rect b="b" l="l" r="r" t="t"/>
              <a:pathLst>
                <a:path extrusionOk="0" h="1788" w="2787">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1" name="Google Shape;11841;p78"/>
          <p:cNvGrpSpPr/>
          <p:nvPr/>
        </p:nvGrpSpPr>
        <p:grpSpPr>
          <a:xfrm>
            <a:off x="1309875" y="1881876"/>
            <a:ext cx="374154" cy="169680"/>
            <a:chOff x="1309875" y="2057326"/>
            <a:chExt cx="374154" cy="169680"/>
          </a:xfrm>
        </p:grpSpPr>
        <p:sp>
          <p:nvSpPr>
            <p:cNvPr id="11842" name="Google Shape;11842;p78"/>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78"/>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78"/>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78"/>
            <p:cNvSpPr/>
            <p:nvPr/>
          </p:nvSpPr>
          <p:spPr>
            <a:xfrm>
              <a:off x="1480286" y="2212566"/>
              <a:ext cx="413" cy="32"/>
            </a:xfrm>
            <a:custGeom>
              <a:rect b="b" l="l" r="r" t="t"/>
              <a:pathLst>
                <a:path extrusionOk="0" h="1" w="13">
                  <a:moveTo>
                    <a:pt x="12" y="1"/>
                  </a:moveTo>
                  <a:cubicBezTo>
                    <a:pt x="0" y="1"/>
                    <a:pt x="0" y="1"/>
                    <a:pt x="12" y="1"/>
                  </a:cubicBezTo>
                  <a:lnTo>
                    <a:pt x="12" y="1"/>
                  </a:lnTo>
                  <a:cubicBezTo>
                    <a:pt x="0" y="1"/>
                    <a:pt x="0" y="1"/>
                    <a:pt x="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78"/>
            <p:cNvSpPr/>
            <p:nvPr/>
          </p:nvSpPr>
          <p:spPr>
            <a:xfrm>
              <a:off x="1480668" y="2212566"/>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78"/>
            <p:cNvSpPr/>
            <p:nvPr/>
          </p:nvSpPr>
          <p:spPr>
            <a:xfrm>
              <a:off x="1460599" y="2082993"/>
              <a:ext cx="223430" cy="142232"/>
            </a:xfrm>
            <a:custGeom>
              <a:rect b="b" l="l" r="r" t="t"/>
              <a:pathLst>
                <a:path extrusionOk="0" h="4472" w="7025">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78"/>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78"/>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78"/>
            <p:cNvSpPr/>
            <p:nvPr/>
          </p:nvSpPr>
          <p:spPr>
            <a:xfrm>
              <a:off x="1397339" y="218343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78"/>
            <p:cNvSpPr/>
            <p:nvPr/>
          </p:nvSpPr>
          <p:spPr>
            <a:xfrm>
              <a:off x="1309875" y="2057326"/>
              <a:ext cx="132945" cy="169680"/>
            </a:xfrm>
            <a:custGeom>
              <a:rect b="b" l="l" r="r" t="t"/>
              <a:pathLst>
                <a:path extrusionOk="0" h="5335" w="418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78"/>
            <p:cNvSpPr/>
            <p:nvPr/>
          </p:nvSpPr>
          <p:spPr>
            <a:xfrm>
              <a:off x="1460599" y="2057326"/>
              <a:ext cx="25380" cy="101140"/>
            </a:xfrm>
            <a:custGeom>
              <a:rect b="b" l="l" r="r" t="t"/>
              <a:pathLst>
                <a:path extrusionOk="0" h="3180" w="798">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53" name="Google Shape;11853;p78"/>
          <p:cNvSpPr/>
          <p:nvPr/>
        </p:nvSpPr>
        <p:spPr>
          <a:xfrm>
            <a:off x="862283" y="1900800"/>
            <a:ext cx="374536" cy="130305"/>
          </a:xfrm>
          <a:custGeom>
            <a:rect b="b" l="l" r="r" t="t"/>
            <a:pathLst>
              <a:path extrusionOk="0" h="4097" w="11776">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54" name="Google Shape;11854;p78"/>
          <p:cNvGrpSpPr/>
          <p:nvPr/>
        </p:nvGrpSpPr>
        <p:grpSpPr>
          <a:xfrm>
            <a:off x="2347450" y="1779114"/>
            <a:ext cx="113639" cy="373168"/>
            <a:chOff x="2347450" y="1954564"/>
            <a:chExt cx="113639" cy="373168"/>
          </a:xfrm>
        </p:grpSpPr>
        <p:sp>
          <p:nvSpPr>
            <p:cNvPr id="11855" name="Google Shape;11855;p78"/>
            <p:cNvSpPr/>
            <p:nvPr/>
          </p:nvSpPr>
          <p:spPr>
            <a:xfrm>
              <a:off x="2347450" y="1954564"/>
              <a:ext cx="89022" cy="261819"/>
            </a:xfrm>
            <a:custGeom>
              <a:rect b="b" l="l" r="r" t="t"/>
              <a:pathLst>
                <a:path extrusionOk="0" h="8232" w="2799">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78"/>
            <p:cNvSpPr/>
            <p:nvPr/>
          </p:nvSpPr>
          <p:spPr>
            <a:xfrm>
              <a:off x="2362970" y="1994352"/>
              <a:ext cx="98118" cy="333380"/>
            </a:xfrm>
            <a:custGeom>
              <a:rect b="b" l="l" r="r" t="t"/>
              <a:pathLst>
                <a:path extrusionOk="0" h="10482" w="3085">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57" name="Google Shape;11857;p78"/>
          <p:cNvSpPr/>
          <p:nvPr/>
        </p:nvSpPr>
        <p:spPr>
          <a:xfrm>
            <a:off x="861520" y="1411385"/>
            <a:ext cx="360160" cy="184628"/>
          </a:xfrm>
          <a:custGeom>
            <a:rect b="b" l="l" r="r" t="t"/>
            <a:pathLst>
              <a:path extrusionOk="0" h="5805" w="11324">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58" name="Google Shape;11858;p78"/>
          <p:cNvGrpSpPr/>
          <p:nvPr/>
        </p:nvGrpSpPr>
        <p:grpSpPr>
          <a:xfrm>
            <a:off x="3110102" y="1324430"/>
            <a:ext cx="330613" cy="358379"/>
            <a:chOff x="3110102" y="1499880"/>
            <a:chExt cx="330613" cy="358379"/>
          </a:xfrm>
        </p:grpSpPr>
        <p:sp>
          <p:nvSpPr>
            <p:cNvPr id="11859" name="Google Shape;11859;p78"/>
            <p:cNvSpPr/>
            <p:nvPr/>
          </p:nvSpPr>
          <p:spPr>
            <a:xfrm>
              <a:off x="3385024" y="1775979"/>
              <a:ext cx="55341" cy="71211"/>
            </a:xfrm>
            <a:custGeom>
              <a:rect b="b" l="l" r="r" t="t"/>
              <a:pathLst>
                <a:path extrusionOk="0" h="2239" w="174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78"/>
            <p:cNvSpPr/>
            <p:nvPr/>
          </p:nvSpPr>
          <p:spPr>
            <a:xfrm>
              <a:off x="3347176" y="1535501"/>
              <a:ext cx="93189" cy="61765"/>
            </a:xfrm>
            <a:custGeom>
              <a:rect b="b" l="l" r="r" t="t"/>
              <a:pathLst>
                <a:path extrusionOk="0" h="1942" w="293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78"/>
            <p:cNvSpPr/>
            <p:nvPr/>
          </p:nvSpPr>
          <p:spPr>
            <a:xfrm>
              <a:off x="3110102" y="1580728"/>
              <a:ext cx="330613" cy="277530"/>
            </a:xfrm>
            <a:custGeom>
              <a:rect b="b" l="l" r="r" t="t"/>
              <a:pathLst>
                <a:path extrusionOk="0" h="8726" w="10395">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78"/>
            <p:cNvSpPr/>
            <p:nvPr/>
          </p:nvSpPr>
          <p:spPr>
            <a:xfrm>
              <a:off x="3139267" y="1504428"/>
              <a:ext cx="77668" cy="78113"/>
            </a:xfrm>
            <a:custGeom>
              <a:rect b="b" l="l" r="r" t="t"/>
              <a:pathLst>
                <a:path extrusionOk="0" h="2456" w="2442">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78"/>
            <p:cNvSpPr/>
            <p:nvPr/>
          </p:nvSpPr>
          <p:spPr>
            <a:xfrm>
              <a:off x="3226381" y="1499880"/>
              <a:ext cx="116279" cy="82661"/>
            </a:xfrm>
            <a:custGeom>
              <a:rect b="b" l="l" r="r" t="t"/>
              <a:pathLst>
                <a:path extrusionOk="0" h="2599" w="3656">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78"/>
            <p:cNvSpPr/>
            <p:nvPr/>
          </p:nvSpPr>
          <p:spPr>
            <a:xfrm>
              <a:off x="3179786" y="1775216"/>
              <a:ext cx="86764" cy="46594"/>
            </a:xfrm>
            <a:custGeom>
              <a:rect b="b" l="l" r="r" t="t"/>
              <a:pathLst>
                <a:path extrusionOk="0" h="1465" w="2728">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78"/>
            <p:cNvSpPr/>
            <p:nvPr/>
          </p:nvSpPr>
          <p:spPr>
            <a:xfrm>
              <a:off x="3154024" y="1712337"/>
              <a:ext cx="15203" cy="109473"/>
            </a:xfrm>
            <a:custGeom>
              <a:rect b="b" l="l" r="r" t="t"/>
              <a:pathLst>
                <a:path extrusionOk="0" h="3442" w="478">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66" name="Google Shape;11866;p78"/>
          <p:cNvSpPr/>
          <p:nvPr/>
        </p:nvSpPr>
        <p:spPr>
          <a:xfrm>
            <a:off x="3196834" y="1778764"/>
            <a:ext cx="118537" cy="373518"/>
          </a:xfrm>
          <a:custGeom>
            <a:rect b="b" l="l" r="r" t="t"/>
            <a:pathLst>
              <a:path extrusionOk="0" h="11744" w="3727">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67" name="Google Shape;11867;p78"/>
          <p:cNvGrpSpPr/>
          <p:nvPr/>
        </p:nvGrpSpPr>
        <p:grpSpPr>
          <a:xfrm>
            <a:off x="3485575" y="1824309"/>
            <a:ext cx="373772" cy="284050"/>
            <a:chOff x="3531200" y="1999759"/>
            <a:chExt cx="373772" cy="284050"/>
          </a:xfrm>
        </p:grpSpPr>
        <p:sp>
          <p:nvSpPr>
            <p:cNvPr id="11868" name="Google Shape;11868;p78"/>
            <p:cNvSpPr/>
            <p:nvPr/>
          </p:nvSpPr>
          <p:spPr>
            <a:xfrm>
              <a:off x="3531200" y="1999759"/>
              <a:ext cx="373772" cy="283669"/>
            </a:xfrm>
            <a:custGeom>
              <a:rect b="b" l="l" r="r" t="t"/>
              <a:pathLst>
                <a:path extrusionOk="0" h="8919" w="11752">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78"/>
            <p:cNvSpPr/>
            <p:nvPr/>
          </p:nvSpPr>
          <p:spPr>
            <a:xfrm>
              <a:off x="3690638" y="2104652"/>
              <a:ext cx="214334" cy="179158"/>
            </a:xfrm>
            <a:custGeom>
              <a:rect b="b" l="l" r="r" t="t"/>
              <a:pathLst>
                <a:path extrusionOk="0" h="5633" w="6739">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78"/>
            <p:cNvSpPr/>
            <p:nvPr/>
          </p:nvSpPr>
          <p:spPr>
            <a:xfrm>
              <a:off x="3631163" y="2148193"/>
              <a:ext cx="259433" cy="84856"/>
            </a:xfrm>
            <a:custGeom>
              <a:rect b="b" l="l" r="r" t="t"/>
              <a:pathLst>
                <a:path extrusionOk="0" h="2668" w="8157">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78"/>
            <p:cNvSpPr/>
            <p:nvPr/>
          </p:nvSpPr>
          <p:spPr>
            <a:xfrm>
              <a:off x="3639496" y="2058089"/>
              <a:ext cx="206414" cy="73120"/>
            </a:xfrm>
            <a:custGeom>
              <a:rect b="b" l="l" r="r" t="t"/>
              <a:pathLst>
                <a:path extrusionOk="0" h="2299" w="649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2" name="Google Shape;11872;p78"/>
          <p:cNvGrpSpPr/>
          <p:nvPr/>
        </p:nvGrpSpPr>
        <p:grpSpPr>
          <a:xfrm>
            <a:off x="2667058" y="1324843"/>
            <a:ext cx="330231" cy="359015"/>
            <a:chOff x="2667058" y="1500293"/>
            <a:chExt cx="330231" cy="359015"/>
          </a:xfrm>
        </p:grpSpPr>
        <p:sp>
          <p:nvSpPr>
            <p:cNvPr id="11873" name="Google Shape;11873;p78"/>
            <p:cNvSpPr/>
            <p:nvPr/>
          </p:nvSpPr>
          <p:spPr>
            <a:xfrm>
              <a:off x="2944239" y="1581714"/>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78"/>
            <p:cNvSpPr/>
            <p:nvPr/>
          </p:nvSpPr>
          <p:spPr>
            <a:xfrm>
              <a:off x="2667058" y="1500293"/>
              <a:ext cx="330231" cy="359015"/>
            </a:xfrm>
            <a:custGeom>
              <a:rect b="b" l="l" r="r" t="t"/>
              <a:pathLst>
                <a:path extrusionOk="0" h="11288" w="10383">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78"/>
            <p:cNvSpPr/>
            <p:nvPr/>
          </p:nvSpPr>
          <p:spPr>
            <a:xfrm>
              <a:off x="2925696" y="1563140"/>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78"/>
            <p:cNvSpPr/>
            <p:nvPr/>
          </p:nvSpPr>
          <p:spPr>
            <a:xfrm>
              <a:off x="2953717" y="159456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78"/>
            <p:cNvSpPr/>
            <p:nvPr/>
          </p:nvSpPr>
          <p:spPr>
            <a:xfrm>
              <a:off x="2953717" y="1594182"/>
              <a:ext cx="32" cy="413"/>
            </a:xfrm>
            <a:custGeom>
              <a:rect b="b" l="l" r="r" t="t"/>
              <a:pathLst>
                <a:path extrusionOk="0" h="13" w="1">
                  <a:moveTo>
                    <a:pt x="1" y="1"/>
                  </a:moveTo>
                  <a:cubicBezTo>
                    <a:pt x="1" y="1"/>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78"/>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78"/>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78"/>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78"/>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78"/>
            <p:cNvSpPr/>
            <p:nvPr/>
          </p:nvSpPr>
          <p:spPr>
            <a:xfrm>
              <a:off x="2923788" y="157640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78"/>
            <p:cNvSpPr/>
            <p:nvPr/>
          </p:nvSpPr>
          <p:spPr>
            <a:xfrm>
              <a:off x="2953717" y="1594182"/>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78"/>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78"/>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78"/>
            <p:cNvSpPr/>
            <p:nvPr/>
          </p:nvSpPr>
          <p:spPr>
            <a:xfrm>
              <a:off x="2923438" y="1576784"/>
              <a:ext cx="0" cy="32"/>
            </a:xfrm>
            <a:custGeom>
              <a:rect b="b" l="l" r="r" t="t"/>
              <a:pathLst>
                <a:path extrusionOk="0" h="1" w="0">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78"/>
            <p:cNvSpPr/>
            <p:nvPr/>
          </p:nvSpPr>
          <p:spPr>
            <a:xfrm>
              <a:off x="2792783" y="1631298"/>
              <a:ext cx="87877" cy="101140"/>
            </a:xfrm>
            <a:custGeom>
              <a:rect b="b" l="l" r="r" t="t"/>
              <a:pathLst>
                <a:path extrusionOk="0" h="3180" w="2763">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78"/>
            <p:cNvSpPr/>
            <p:nvPr/>
          </p:nvSpPr>
          <p:spPr>
            <a:xfrm>
              <a:off x="2715147" y="1631298"/>
              <a:ext cx="66695" cy="122735"/>
            </a:xfrm>
            <a:custGeom>
              <a:rect b="b" l="l" r="r" t="t"/>
              <a:pathLst>
                <a:path extrusionOk="0" h="3859" w="2097">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78"/>
            <p:cNvSpPr/>
            <p:nvPr/>
          </p:nvSpPr>
          <p:spPr>
            <a:xfrm>
              <a:off x="2715911" y="1707789"/>
              <a:ext cx="166277" cy="93570"/>
            </a:xfrm>
            <a:custGeom>
              <a:rect b="b" l="l" r="r" t="t"/>
              <a:pathLst>
                <a:path extrusionOk="0" h="2942" w="5228">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78"/>
            <p:cNvSpPr/>
            <p:nvPr/>
          </p:nvSpPr>
          <p:spPr>
            <a:xfrm>
              <a:off x="2799589" y="1654706"/>
              <a:ext cx="61384" cy="62974"/>
            </a:xfrm>
            <a:custGeom>
              <a:rect b="b" l="l" r="r" t="t"/>
              <a:pathLst>
                <a:path extrusionOk="0" h="1980" w="193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1" name="Google Shape;11891;p78"/>
          <p:cNvGrpSpPr/>
          <p:nvPr/>
        </p:nvGrpSpPr>
        <p:grpSpPr>
          <a:xfrm>
            <a:off x="3567553" y="1324462"/>
            <a:ext cx="320022" cy="359778"/>
            <a:chOff x="3567553" y="1499912"/>
            <a:chExt cx="320022" cy="359778"/>
          </a:xfrm>
        </p:grpSpPr>
        <p:sp>
          <p:nvSpPr>
            <p:cNvPr id="11892" name="Google Shape;11892;p78"/>
            <p:cNvSpPr/>
            <p:nvPr/>
          </p:nvSpPr>
          <p:spPr>
            <a:xfrm>
              <a:off x="3567553" y="1502933"/>
              <a:ext cx="263218" cy="356757"/>
            </a:xfrm>
            <a:custGeom>
              <a:rect b="b" l="l" r="r" t="t"/>
              <a:pathLst>
                <a:path extrusionOk="0" h="11217" w="8276">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78"/>
            <p:cNvSpPr/>
            <p:nvPr/>
          </p:nvSpPr>
          <p:spPr>
            <a:xfrm>
              <a:off x="3638001" y="1499912"/>
              <a:ext cx="249574" cy="142773"/>
            </a:xfrm>
            <a:custGeom>
              <a:rect b="b" l="l" r="r" t="t"/>
              <a:pathLst>
                <a:path extrusionOk="0" h="4489" w="7847">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78"/>
            <p:cNvSpPr/>
            <p:nvPr/>
          </p:nvSpPr>
          <p:spPr>
            <a:xfrm>
              <a:off x="3641786" y="1594563"/>
              <a:ext cx="141659" cy="10273"/>
            </a:xfrm>
            <a:custGeom>
              <a:rect b="b" l="l" r="r" t="t"/>
              <a:pathLst>
                <a:path extrusionOk="0" h="323" w="4454">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78"/>
            <p:cNvSpPr/>
            <p:nvPr/>
          </p:nvSpPr>
          <p:spPr>
            <a:xfrm>
              <a:off x="3641786" y="1638136"/>
              <a:ext cx="141659" cy="10241"/>
            </a:xfrm>
            <a:custGeom>
              <a:rect b="b" l="l" r="r" t="t"/>
              <a:pathLst>
                <a:path extrusionOk="0" h="322" w="4454">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78"/>
            <p:cNvSpPr/>
            <p:nvPr/>
          </p:nvSpPr>
          <p:spPr>
            <a:xfrm>
              <a:off x="3641786" y="1682059"/>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78"/>
            <p:cNvSpPr/>
            <p:nvPr/>
          </p:nvSpPr>
          <p:spPr>
            <a:xfrm>
              <a:off x="3641786" y="1725600"/>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8" name="Google Shape;11898;p78"/>
          <p:cNvGrpSpPr/>
          <p:nvPr/>
        </p:nvGrpSpPr>
        <p:grpSpPr>
          <a:xfrm>
            <a:off x="1309875" y="1324462"/>
            <a:ext cx="359015" cy="358633"/>
            <a:chOff x="1309875" y="1499912"/>
            <a:chExt cx="359015" cy="358633"/>
          </a:xfrm>
        </p:grpSpPr>
        <p:sp>
          <p:nvSpPr>
            <p:cNvPr id="11899" name="Google Shape;11899;p78"/>
            <p:cNvSpPr/>
            <p:nvPr/>
          </p:nvSpPr>
          <p:spPr>
            <a:xfrm>
              <a:off x="1309875" y="1499912"/>
              <a:ext cx="133708" cy="204665"/>
            </a:xfrm>
            <a:custGeom>
              <a:rect b="b" l="l" r="r" t="t"/>
              <a:pathLst>
                <a:path extrusionOk="0" h="6435" w="4204">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78"/>
            <p:cNvSpPr/>
            <p:nvPr/>
          </p:nvSpPr>
          <p:spPr>
            <a:xfrm>
              <a:off x="1454524" y="1499912"/>
              <a:ext cx="213602" cy="123467"/>
            </a:xfrm>
            <a:custGeom>
              <a:rect b="b" l="l" r="r" t="t"/>
              <a:pathLst>
                <a:path extrusionOk="0" h="3882" w="6716">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78"/>
            <p:cNvSpPr/>
            <p:nvPr/>
          </p:nvSpPr>
          <p:spPr>
            <a:xfrm>
              <a:off x="1322756" y="1634701"/>
              <a:ext cx="346134" cy="223844"/>
            </a:xfrm>
            <a:custGeom>
              <a:rect b="b" l="l" r="r" t="t"/>
              <a:pathLst>
                <a:path extrusionOk="0" h="7038" w="10883">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78"/>
            <p:cNvSpPr/>
            <p:nvPr/>
          </p:nvSpPr>
          <p:spPr>
            <a:xfrm>
              <a:off x="1331852" y="1519217"/>
              <a:ext cx="191243" cy="140514"/>
            </a:xfrm>
            <a:custGeom>
              <a:rect b="b" l="l" r="r" t="t"/>
              <a:pathLst>
                <a:path extrusionOk="0" h="4418" w="6013">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78"/>
            <p:cNvSpPr/>
            <p:nvPr/>
          </p:nvSpPr>
          <p:spPr>
            <a:xfrm>
              <a:off x="1331852" y="1519217"/>
              <a:ext cx="315442" cy="190512"/>
            </a:xfrm>
            <a:custGeom>
              <a:rect b="b" l="l" r="r" t="t"/>
              <a:pathLst>
                <a:path extrusionOk="0" h="5990" w="9918">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78"/>
            <p:cNvSpPr/>
            <p:nvPr/>
          </p:nvSpPr>
          <p:spPr>
            <a:xfrm>
              <a:off x="1587056" y="1669178"/>
              <a:ext cx="32" cy="32"/>
            </a:xfrm>
            <a:custGeom>
              <a:rect b="b" l="l" r="r" t="t"/>
              <a:pathLst>
                <a:path extrusionOk="0" h="1" w="1">
                  <a:moveTo>
                    <a:pt x="1" y="0"/>
                  </a:moveTo>
                  <a:lnTo>
                    <a:pt x="1" y="0"/>
                  </a:lnTo>
                  <a:lnTo>
                    <a:pt x="1" y="0"/>
                  </a:ln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78"/>
            <p:cNvSpPr/>
            <p:nvPr/>
          </p:nvSpPr>
          <p:spPr>
            <a:xfrm>
              <a:off x="1471190" y="1538523"/>
              <a:ext cx="160965" cy="141278"/>
            </a:xfrm>
            <a:custGeom>
              <a:rect b="b" l="l" r="r" t="t"/>
              <a:pathLst>
                <a:path extrusionOk="0" h="4442" w="5061">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78"/>
            <p:cNvSpPr/>
            <p:nvPr/>
          </p:nvSpPr>
          <p:spPr>
            <a:xfrm>
              <a:off x="1354943" y="1540049"/>
              <a:ext cx="124230" cy="148847"/>
            </a:xfrm>
            <a:custGeom>
              <a:rect b="b" l="l" r="r" t="t"/>
              <a:pathLst>
                <a:path extrusionOk="0" h="4680" w="3906">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78"/>
            <p:cNvSpPr/>
            <p:nvPr/>
          </p:nvSpPr>
          <p:spPr>
            <a:xfrm>
              <a:off x="1399629" y="1581714"/>
              <a:ext cx="37148" cy="52669"/>
            </a:xfrm>
            <a:custGeom>
              <a:rect b="b" l="l" r="r" t="t"/>
              <a:pathLst>
                <a:path extrusionOk="0" h="1656" w="1168">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8" name="Google Shape;11908;p78"/>
          <p:cNvGrpSpPr/>
          <p:nvPr/>
        </p:nvGrpSpPr>
        <p:grpSpPr>
          <a:xfrm>
            <a:off x="2219466" y="1324843"/>
            <a:ext cx="330613" cy="359015"/>
            <a:chOff x="2219466" y="1500293"/>
            <a:chExt cx="330613" cy="359015"/>
          </a:xfrm>
        </p:grpSpPr>
        <p:sp>
          <p:nvSpPr>
            <p:cNvPr id="11909" name="Google Shape;11909;p78"/>
            <p:cNvSpPr/>
            <p:nvPr/>
          </p:nvSpPr>
          <p:spPr>
            <a:xfrm>
              <a:off x="2353906" y="1635560"/>
              <a:ext cx="65518" cy="82121"/>
            </a:xfrm>
            <a:custGeom>
              <a:rect b="b" l="l" r="r" t="t"/>
              <a:pathLst>
                <a:path extrusionOk="0" h="2582" w="206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78"/>
            <p:cNvSpPr/>
            <p:nvPr/>
          </p:nvSpPr>
          <p:spPr>
            <a:xfrm>
              <a:off x="2219466" y="1500293"/>
              <a:ext cx="330613" cy="359015"/>
            </a:xfrm>
            <a:custGeom>
              <a:rect b="b" l="l" r="r" t="t"/>
              <a:pathLst>
                <a:path extrusionOk="0" h="11288" w="10395">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1" name="Google Shape;11911;p78"/>
          <p:cNvGrpSpPr/>
          <p:nvPr/>
        </p:nvGrpSpPr>
        <p:grpSpPr>
          <a:xfrm>
            <a:off x="5343544" y="1333908"/>
            <a:ext cx="244676" cy="351095"/>
            <a:chOff x="5343544" y="1509358"/>
            <a:chExt cx="244676" cy="351095"/>
          </a:xfrm>
        </p:grpSpPr>
        <p:sp>
          <p:nvSpPr>
            <p:cNvPr id="11912" name="Google Shape;11912;p78"/>
            <p:cNvSpPr/>
            <p:nvPr/>
          </p:nvSpPr>
          <p:spPr>
            <a:xfrm>
              <a:off x="5430658" y="1574494"/>
              <a:ext cx="25031" cy="10655"/>
            </a:xfrm>
            <a:custGeom>
              <a:rect b="b" l="l" r="r" t="t"/>
              <a:pathLst>
                <a:path extrusionOk="0" h="335" w="787">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78"/>
            <p:cNvSpPr/>
            <p:nvPr/>
          </p:nvSpPr>
          <p:spPr>
            <a:xfrm>
              <a:off x="5447706" y="1613137"/>
              <a:ext cx="39025" cy="38643"/>
            </a:xfrm>
            <a:custGeom>
              <a:rect b="b" l="l" r="r" t="t"/>
              <a:pathLst>
                <a:path extrusionOk="0" h="1215" w="1227">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78"/>
            <p:cNvSpPr/>
            <p:nvPr/>
          </p:nvSpPr>
          <p:spPr>
            <a:xfrm>
              <a:off x="5343544" y="1509358"/>
              <a:ext cx="244676" cy="351095"/>
            </a:xfrm>
            <a:custGeom>
              <a:rect b="b" l="l" r="r" t="t"/>
              <a:pathLst>
                <a:path extrusionOk="0" h="11039" w="7693">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5" name="Google Shape;11915;p78"/>
          <p:cNvGrpSpPr/>
          <p:nvPr/>
        </p:nvGrpSpPr>
        <p:grpSpPr>
          <a:xfrm>
            <a:off x="4882340" y="1333908"/>
            <a:ext cx="246171" cy="351095"/>
            <a:chOff x="4882340" y="1509358"/>
            <a:chExt cx="246171" cy="351095"/>
          </a:xfrm>
        </p:grpSpPr>
        <p:sp>
          <p:nvSpPr>
            <p:cNvPr id="11916" name="Google Shape;11916;p78"/>
            <p:cNvSpPr/>
            <p:nvPr/>
          </p:nvSpPr>
          <p:spPr>
            <a:xfrm>
              <a:off x="4935709" y="1576784"/>
              <a:ext cx="30724" cy="30692"/>
            </a:xfrm>
            <a:custGeom>
              <a:rect b="b" l="l" r="r" t="t"/>
              <a:pathLst>
                <a:path extrusionOk="0" h="965" w="966">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78"/>
            <p:cNvSpPr/>
            <p:nvPr/>
          </p:nvSpPr>
          <p:spPr>
            <a:xfrm>
              <a:off x="5043655" y="1597235"/>
              <a:ext cx="30692" cy="31073"/>
            </a:xfrm>
            <a:custGeom>
              <a:rect b="b" l="l" r="r" t="t"/>
              <a:pathLst>
                <a:path extrusionOk="0" h="977" w="965">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78"/>
            <p:cNvSpPr/>
            <p:nvPr/>
          </p:nvSpPr>
          <p:spPr>
            <a:xfrm>
              <a:off x="4993657" y="1538046"/>
              <a:ext cx="36003" cy="26271"/>
            </a:xfrm>
            <a:custGeom>
              <a:rect b="b" l="l" r="r" t="t"/>
              <a:pathLst>
                <a:path extrusionOk="0" h="826" w="1132">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78"/>
            <p:cNvSpPr/>
            <p:nvPr/>
          </p:nvSpPr>
          <p:spPr>
            <a:xfrm>
              <a:off x="4931924" y="1693795"/>
              <a:ext cx="146589" cy="104161"/>
            </a:xfrm>
            <a:custGeom>
              <a:rect b="b" l="l" r="r" t="t"/>
              <a:pathLst>
                <a:path extrusionOk="0" h="3275" w="4609">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78"/>
            <p:cNvSpPr/>
            <p:nvPr/>
          </p:nvSpPr>
          <p:spPr>
            <a:xfrm>
              <a:off x="4882340" y="1509358"/>
              <a:ext cx="246171" cy="351095"/>
            </a:xfrm>
            <a:custGeom>
              <a:rect b="b" l="l" r="r" t="t"/>
              <a:pathLst>
                <a:path extrusionOk="0" h="11039" w="774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1" name="Google Shape;11921;p78"/>
          <p:cNvGrpSpPr/>
          <p:nvPr/>
        </p:nvGrpSpPr>
        <p:grpSpPr>
          <a:xfrm>
            <a:off x="6273204" y="1333558"/>
            <a:ext cx="236343" cy="351445"/>
            <a:chOff x="6273204" y="1509008"/>
            <a:chExt cx="236343" cy="351445"/>
          </a:xfrm>
        </p:grpSpPr>
        <p:sp>
          <p:nvSpPr>
            <p:cNvPr id="11922" name="Google Shape;11922;p78"/>
            <p:cNvSpPr/>
            <p:nvPr/>
          </p:nvSpPr>
          <p:spPr>
            <a:xfrm>
              <a:off x="6273204" y="1509008"/>
              <a:ext cx="236343" cy="351445"/>
            </a:xfrm>
            <a:custGeom>
              <a:rect b="b" l="l" r="r" t="t"/>
              <a:pathLst>
                <a:path extrusionOk="0" h="11050" w="7431">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78"/>
            <p:cNvSpPr/>
            <p:nvPr/>
          </p:nvSpPr>
          <p:spPr>
            <a:xfrm>
              <a:off x="6330390" y="1703241"/>
              <a:ext cx="120064" cy="85237"/>
            </a:xfrm>
            <a:custGeom>
              <a:rect b="b" l="l" r="r" t="t"/>
              <a:pathLst>
                <a:path extrusionOk="0" h="2680" w="3775">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24" name="Google Shape;11924;p78"/>
          <p:cNvSpPr/>
          <p:nvPr/>
        </p:nvSpPr>
        <p:spPr>
          <a:xfrm>
            <a:off x="5809710" y="1334289"/>
            <a:ext cx="243913" cy="351445"/>
          </a:xfrm>
          <a:custGeom>
            <a:rect b="b" l="l" r="r" t="t"/>
            <a:pathLst>
              <a:path extrusionOk="0" h="11050" w="7669">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25" name="Google Shape;11925;p78"/>
          <p:cNvGrpSpPr/>
          <p:nvPr/>
        </p:nvGrpSpPr>
        <p:grpSpPr>
          <a:xfrm>
            <a:off x="7219530" y="1332794"/>
            <a:ext cx="191625" cy="352209"/>
            <a:chOff x="7219530" y="1508244"/>
            <a:chExt cx="191625" cy="352209"/>
          </a:xfrm>
        </p:grpSpPr>
        <p:sp>
          <p:nvSpPr>
            <p:cNvPr id="11926" name="Google Shape;11926;p78"/>
            <p:cNvSpPr/>
            <p:nvPr/>
          </p:nvSpPr>
          <p:spPr>
            <a:xfrm>
              <a:off x="7219530" y="1508244"/>
              <a:ext cx="191625" cy="352209"/>
            </a:xfrm>
            <a:custGeom>
              <a:rect b="b" l="l" r="r" t="t"/>
              <a:pathLst>
                <a:path extrusionOk="0" h="11074" w="6025">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78"/>
            <p:cNvSpPr/>
            <p:nvPr/>
          </p:nvSpPr>
          <p:spPr>
            <a:xfrm>
              <a:off x="7376679" y="1654039"/>
              <a:ext cx="795" cy="32"/>
            </a:xfrm>
            <a:custGeom>
              <a:rect b="b" l="l" r="r" t="t"/>
              <a:pathLst>
                <a:path extrusionOk="0" h="1" w="25">
                  <a:moveTo>
                    <a:pt x="24"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8" name="Google Shape;11928;p78"/>
          <p:cNvGrpSpPr/>
          <p:nvPr/>
        </p:nvGrpSpPr>
        <p:grpSpPr>
          <a:xfrm>
            <a:off x="7699309" y="1333176"/>
            <a:ext cx="154922" cy="351827"/>
            <a:chOff x="7699309" y="1508626"/>
            <a:chExt cx="154922" cy="351827"/>
          </a:xfrm>
        </p:grpSpPr>
        <p:sp>
          <p:nvSpPr>
            <p:cNvPr id="11929" name="Google Shape;11929;p78"/>
            <p:cNvSpPr/>
            <p:nvPr/>
          </p:nvSpPr>
          <p:spPr>
            <a:xfrm>
              <a:off x="7733022" y="1737336"/>
              <a:ext cx="24267" cy="57599"/>
            </a:xfrm>
            <a:custGeom>
              <a:rect b="b" l="l" r="r" t="t"/>
              <a:pathLst>
                <a:path extrusionOk="0" h="1811" w="763">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78"/>
            <p:cNvSpPr/>
            <p:nvPr/>
          </p:nvSpPr>
          <p:spPr>
            <a:xfrm>
              <a:off x="7796632" y="1737336"/>
              <a:ext cx="23504" cy="57599"/>
            </a:xfrm>
            <a:custGeom>
              <a:rect b="b" l="l" r="r" t="t"/>
              <a:pathLst>
                <a:path extrusionOk="0" h="1811" w="739">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78"/>
            <p:cNvSpPr/>
            <p:nvPr/>
          </p:nvSpPr>
          <p:spPr>
            <a:xfrm>
              <a:off x="7757639" y="1792231"/>
              <a:ext cx="32" cy="795"/>
            </a:xfrm>
            <a:custGeom>
              <a:rect b="b" l="l" r="r" t="t"/>
              <a:pathLst>
                <a:path extrusionOk="0" h="25" w="1">
                  <a:moveTo>
                    <a:pt x="0" y="1"/>
                  </a:moveTo>
                  <a:cubicBezTo>
                    <a:pt x="0" y="1"/>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78"/>
            <p:cNvSpPr/>
            <p:nvPr/>
          </p:nvSpPr>
          <p:spPr>
            <a:xfrm>
              <a:off x="7757639" y="1784280"/>
              <a:ext cx="39406" cy="76173"/>
            </a:xfrm>
            <a:custGeom>
              <a:rect b="b" l="l" r="r" t="t"/>
              <a:pathLst>
                <a:path extrusionOk="0" h="2395" w="1239">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78"/>
            <p:cNvSpPr/>
            <p:nvPr/>
          </p:nvSpPr>
          <p:spPr>
            <a:xfrm>
              <a:off x="7805347" y="1642016"/>
              <a:ext cx="48884" cy="201771"/>
            </a:xfrm>
            <a:custGeom>
              <a:rect b="b" l="l" r="r" t="t"/>
              <a:pathLst>
                <a:path extrusionOk="0" h="6344" w="1537">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78"/>
            <p:cNvSpPr/>
            <p:nvPr/>
          </p:nvSpPr>
          <p:spPr>
            <a:xfrm>
              <a:off x="7699309" y="1642239"/>
              <a:ext cx="48884" cy="202661"/>
            </a:xfrm>
            <a:custGeom>
              <a:rect b="b" l="l" r="r" t="t"/>
              <a:pathLst>
                <a:path extrusionOk="0" h="6372" w="1537">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78"/>
            <p:cNvSpPr/>
            <p:nvPr/>
          </p:nvSpPr>
          <p:spPr>
            <a:xfrm>
              <a:off x="7743613" y="1508626"/>
              <a:ext cx="66313" cy="208673"/>
            </a:xfrm>
            <a:custGeom>
              <a:rect b="b" l="l" r="r" t="t"/>
              <a:pathLst>
                <a:path extrusionOk="0" h="6561" w="2085">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6" name="Google Shape;11936;p78"/>
          <p:cNvGrpSpPr/>
          <p:nvPr/>
        </p:nvGrpSpPr>
        <p:grpSpPr>
          <a:xfrm>
            <a:off x="8161690" y="1333558"/>
            <a:ext cx="153396" cy="351064"/>
            <a:chOff x="8161690" y="1509008"/>
            <a:chExt cx="153396" cy="351064"/>
          </a:xfrm>
        </p:grpSpPr>
        <p:sp>
          <p:nvSpPr>
            <p:cNvPr id="11937" name="Google Shape;11937;p78"/>
            <p:cNvSpPr/>
            <p:nvPr/>
          </p:nvSpPr>
          <p:spPr>
            <a:xfrm>
              <a:off x="8207871" y="1699838"/>
              <a:ext cx="61384" cy="61765"/>
            </a:xfrm>
            <a:custGeom>
              <a:rect b="b" l="l" r="r" t="t"/>
              <a:pathLst>
                <a:path extrusionOk="0" h="1942" w="193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78"/>
            <p:cNvSpPr/>
            <p:nvPr/>
          </p:nvSpPr>
          <p:spPr>
            <a:xfrm>
              <a:off x="8199919" y="1800564"/>
              <a:ext cx="77668" cy="29579"/>
            </a:xfrm>
            <a:custGeom>
              <a:rect b="b" l="l" r="r" t="t"/>
              <a:pathLst>
                <a:path extrusionOk="0" h="930" w="2442">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78"/>
            <p:cNvSpPr/>
            <p:nvPr/>
          </p:nvSpPr>
          <p:spPr>
            <a:xfrm>
              <a:off x="8161690" y="1664598"/>
              <a:ext cx="153396" cy="195474"/>
            </a:xfrm>
            <a:custGeom>
              <a:rect b="b" l="l" r="r" t="t"/>
              <a:pathLst>
                <a:path extrusionOk="0" h="6146" w="4823">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78"/>
            <p:cNvSpPr/>
            <p:nvPr/>
          </p:nvSpPr>
          <p:spPr>
            <a:xfrm>
              <a:off x="8201828" y="1509008"/>
              <a:ext cx="73851" cy="181034"/>
            </a:xfrm>
            <a:custGeom>
              <a:rect b="b" l="l" r="r" t="t"/>
              <a:pathLst>
                <a:path extrusionOk="0" h="5692" w="2322">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1" name="Google Shape;11941;p78"/>
          <p:cNvGrpSpPr/>
          <p:nvPr/>
        </p:nvGrpSpPr>
        <p:grpSpPr>
          <a:xfrm>
            <a:off x="6746940" y="1333431"/>
            <a:ext cx="213221" cy="352304"/>
            <a:chOff x="6746940" y="1508881"/>
            <a:chExt cx="213221" cy="352304"/>
          </a:xfrm>
        </p:grpSpPr>
        <p:sp>
          <p:nvSpPr>
            <p:cNvPr id="11942" name="Google Shape;11942;p78"/>
            <p:cNvSpPr/>
            <p:nvPr/>
          </p:nvSpPr>
          <p:spPr>
            <a:xfrm>
              <a:off x="6805238" y="1661227"/>
              <a:ext cx="10655" cy="1024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78"/>
            <p:cNvSpPr/>
            <p:nvPr/>
          </p:nvSpPr>
          <p:spPr>
            <a:xfrm>
              <a:off x="6804125" y="1706294"/>
              <a:ext cx="10623" cy="10241"/>
            </a:xfrm>
            <a:custGeom>
              <a:rect b="b" l="l" r="r" t="t"/>
              <a:pathLst>
                <a:path extrusionOk="0" h="322" w="334">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78"/>
            <p:cNvSpPr/>
            <p:nvPr/>
          </p:nvSpPr>
          <p:spPr>
            <a:xfrm>
              <a:off x="6803362" y="1754002"/>
              <a:ext cx="10623" cy="10241"/>
            </a:xfrm>
            <a:custGeom>
              <a:rect b="b" l="l" r="r" t="t"/>
              <a:pathLst>
                <a:path extrusionOk="0" h="322" w="334">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78"/>
            <p:cNvSpPr/>
            <p:nvPr/>
          </p:nvSpPr>
          <p:spPr>
            <a:xfrm>
              <a:off x="6746940" y="1508881"/>
              <a:ext cx="213221" cy="352304"/>
            </a:xfrm>
            <a:custGeom>
              <a:rect b="b" l="l" r="r" t="t"/>
              <a:pathLst>
                <a:path extrusionOk="0" h="11077" w="6704">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6" name="Google Shape;11946;p78"/>
          <p:cNvGrpSpPr/>
          <p:nvPr/>
        </p:nvGrpSpPr>
        <p:grpSpPr>
          <a:xfrm>
            <a:off x="5770336" y="1832165"/>
            <a:ext cx="350682" cy="292097"/>
            <a:chOff x="5770336" y="2007615"/>
            <a:chExt cx="350682" cy="292097"/>
          </a:xfrm>
        </p:grpSpPr>
        <p:sp>
          <p:nvSpPr>
            <p:cNvPr id="11947" name="Google Shape;11947;p78"/>
            <p:cNvSpPr/>
            <p:nvPr/>
          </p:nvSpPr>
          <p:spPr>
            <a:xfrm>
              <a:off x="5780545" y="2007615"/>
              <a:ext cx="329500" cy="75855"/>
            </a:xfrm>
            <a:custGeom>
              <a:rect b="b" l="l" r="r" t="t"/>
              <a:pathLst>
                <a:path extrusionOk="0" h="2385" w="1036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78"/>
            <p:cNvSpPr/>
            <p:nvPr/>
          </p:nvSpPr>
          <p:spPr>
            <a:xfrm>
              <a:off x="5779400" y="2097082"/>
              <a:ext cx="329500" cy="76014"/>
            </a:xfrm>
            <a:custGeom>
              <a:rect b="b" l="l" r="r" t="t"/>
              <a:pathLst>
                <a:path extrusionOk="0" h="2390" w="1036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78"/>
            <p:cNvSpPr/>
            <p:nvPr/>
          </p:nvSpPr>
          <p:spPr>
            <a:xfrm>
              <a:off x="5800996" y="2031850"/>
              <a:ext cx="288217" cy="117201"/>
            </a:xfrm>
            <a:custGeom>
              <a:rect b="b" l="l" r="r" t="t"/>
              <a:pathLst>
                <a:path extrusionOk="0" h="3685" w="9062">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78"/>
            <p:cNvSpPr/>
            <p:nvPr/>
          </p:nvSpPr>
          <p:spPr>
            <a:xfrm>
              <a:off x="5770336" y="2186073"/>
              <a:ext cx="350682" cy="113639"/>
            </a:xfrm>
            <a:custGeom>
              <a:rect b="b" l="l" r="r" t="t"/>
              <a:pathLst>
                <a:path extrusionOk="0" h="3573" w="11026">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1" name="Google Shape;11951;p78"/>
          <p:cNvGrpSpPr/>
          <p:nvPr/>
        </p:nvGrpSpPr>
        <p:grpSpPr>
          <a:xfrm>
            <a:off x="5326878" y="1804908"/>
            <a:ext cx="350332" cy="346229"/>
            <a:chOff x="5326878" y="1980358"/>
            <a:chExt cx="350332" cy="346229"/>
          </a:xfrm>
        </p:grpSpPr>
        <p:sp>
          <p:nvSpPr>
            <p:cNvPr id="11952" name="Google Shape;11952;p78"/>
            <p:cNvSpPr/>
            <p:nvPr/>
          </p:nvSpPr>
          <p:spPr>
            <a:xfrm>
              <a:off x="5352259" y="2005834"/>
              <a:ext cx="94715" cy="94683"/>
            </a:xfrm>
            <a:custGeom>
              <a:rect b="b" l="l" r="r" t="t"/>
              <a:pathLst>
                <a:path extrusionOk="0" h="2977" w="2978">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78"/>
            <p:cNvSpPr/>
            <p:nvPr/>
          </p:nvSpPr>
          <p:spPr>
            <a:xfrm>
              <a:off x="5534024" y="2005834"/>
              <a:ext cx="94715" cy="94683"/>
            </a:xfrm>
            <a:custGeom>
              <a:rect b="b" l="l" r="r" t="t"/>
              <a:pathLst>
                <a:path extrusionOk="0" h="2977" w="2978">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78"/>
            <p:cNvSpPr/>
            <p:nvPr/>
          </p:nvSpPr>
          <p:spPr>
            <a:xfrm>
              <a:off x="5326878" y="1980358"/>
              <a:ext cx="350332" cy="144776"/>
            </a:xfrm>
            <a:custGeom>
              <a:rect b="b" l="l" r="r" t="t"/>
              <a:pathLst>
                <a:path extrusionOk="0" h="4552" w="11015">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78"/>
            <p:cNvSpPr/>
            <p:nvPr/>
          </p:nvSpPr>
          <p:spPr>
            <a:xfrm>
              <a:off x="5627181" y="2089131"/>
              <a:ext cx="42460" cy="237456"/>
            </a:xfrm>
            <a:custGeom>
              <a:rect b="b" l="l" r="r" t="t"/>
              <a:pathLst>
                <a:path extrusionOk="0" h="7466" w="1335">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56" name="Google Shape;11956;p78"/>
          <p:cNvSpPr/>
          <p:nvPr/>
        </p:nvSpPr>
        <p:spPr>
          <a:xfrm>
            <a:off x="7992774" y="1802332"/>
            <a:ext cx="330645" cy="349950"/>
          </a:xfrm>
          <a:custGeom>
            <a:rect b="b" l="l" r="r" t="t"/>
            <a:pathLst>
              <a:path extrusionOk="0" h="11003" w="10396">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57" name="Google Shape;11957;p78"/>
          <p:cNvGrpSpPr/>
          <p:nvPr/>
        </p:nvGrpSpPr>
        <p:grpSpPr>
          <a:xfrm>
            <a:off x="4883835" y="1817121"/>
            <a:ext cx="350300" cy="323043"/>
            <a:chOff x="4883835" y="1992571"/>
            <a:chExt cx="350300" cy="323043"/>
          </a:xfrm>
        </p:grpSpPr>
        <p:sp>
          <p:nvSpPr>
            <p:cNvPr id="11958" name="Google Shape;11958;p78"/>
            <p:cNvSpPr/>
            <p:nvPr/>
          </p:nvSpPr>
          <p:spPr>
            <a:xfrm>
              <a:off x="4883835" y="1992571"/>
              <a:ext cx="350300" cy="123085"/>
            </a:xfrm>
            <a:custGeom>
              <a:rect b="b" l="l" r="r" t="t"/>
              <a:pathLst>
                <a:path extrusionOk="0" h="3870" w="11014">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78"/>
            <p:cNvSpPr/>
            <p:nvPr/>
          </p:nvSpPr>
          <p:spPr>
            <a:xfrm>
              <a:off x="5084174" y="2009237"/>
              <a:ext cx="130655" cy="88641"/>
            </a:xfrm>
            <a:custGeom>
              <a:rect b="b" l="l" r="r" t="t"/>
              <a:pathLst>
                <a:path extrusionOk="0" h="2787" w="4108">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78"/>
            <p:cNvSpPr/>
            <p:nvPr/>
          </p:nvSpPr>
          <p:spPr>
            <a:xfrm>
              <a:off x="4904285" y="2009237"/>
              <a:ext cx="130687" cy="88641"/>
            </a:xfrm>
            <a:custGeom>
              <a:rect b="b" l="l" r="r" t="t"/>
              <a:pathLst>
                <a:path extrusionOk="0" h="2787" w="4109">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78"/>
            <p:cNvSpPr/>
            <p:nvPr/>
          </p:nvSpPr>
          <p:spPr>
            <a:xfrm>
              <a:off x="4943660" y="2123576"/>
              <a:ext cx="231413" cy="66631"/>
            </a:xfrm>
            <a:custGeom>
              <a:rect b="b" l="l" r="r" t="t"/>
              <a:pathLst>
                <a:path extrusionOk="0" h="2095" w="7276">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78"/>
            <p:cNvSpPr/>
            <p:nvPr/>
          </p:nvSpPr>
          <p:spPr>
            <a:xfrm>
              <a:off x="5142473" y="2191384"/>
              <a:ext cx="26907" cy="123467"/>
            </a:xfrm>
            <a:custGeom>
              <a:rect b="b" l="l" r="r" t="t"/>
              <a:pathLst>
                <a:path extrusionOk="0" h="3882" w="846">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78"/>
            <p:cNvSpPr/>
            <p:nvPr/>
          </p:nvSpPr>
          <p:spPr>
            <a:xfrm>
              <a:off x="5203825" y="2089513"/>
              <a:ext cx="27289" cy="226102"/>
            </a:xfrm>
            <a:custGeom>
              <a:rect b="b" l="l" r="r" t="t"/>
              <a:pathLst>
                <a:path extrusionOk="0" h="7109" w="858">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4" name="Google Shape;11964;p78"/>
          <p:cNvGrpSpPr/>
          <p:nvPr/>
        </p:nvGrpSpPr>
        <p:grpSpPr>
          <a:xfrm>
            <a:off x="7548967" y="1803477"/>
            <a:ext cx="333285" cy="349950"/>
            <a:chOff x="7548967" y="1978927"/>
            <a:chExt cx="333285" cy="349950"/>
          </a:xfrm>
        </p:grpSpPr>
        <p:sp>
          <p:nvSpPr>
            <p:cNvPr id="11965" name="Google Shape;11965;p78"/>
            <p:cNvSpPr/>
            <p:nvPr/>
          </p:nvSpPr>
          <p:spPr>
            <a:xfrm>
              <a:off x="7548967" y="1978927"/>
              <a:ext cx="333285" cy="234816"/>
            </a:xfrm>
            <a:custGeom>
              <a:rect b="b" l="l" r="r" t="t"/>
              <a:pathLst>
                <a:path extrusionOk="0" h="7383" w="10479">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78"/>
            <p:cNvSpPr/>
            <p:nvPr/>
          </p:nvSpPr>
          <p:spPr>
            <a:xfrm>
              <a:off x="7570562" y="2001667"/>
              <a:ext cx="51142" cy="51142"/>
            </a:xfrm>
            <a:custGeom>
              <a:rect b="b" l="l" r="r" t="t"/>
              <a:pathLst>
                <a:path extrusionOk="0" h="1608" w="1608">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78"/>
            <p:cNvSpPr/>
            <p:nvPr/>
          </p:nvSpPr>
          <p:spPr>
            <a:xfrm>
              <a:off x="7807986" y="2001667"/>
              <a:ext cx="51174" cy="51142"/>
            </a:xfrm>
            <a:custGeom>
              <a:rect b="b" l="l" r="r" t="t"/>
              <a:pathLst>
                <a:path extrusionOk="0" h="1608" w="1609">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78"/>
            <p:cNvSpPr/>
            <p:nvPr/>
          </p:nvSpPr>
          <p:spPr>
            <a:xfrm>
              <a:off x="7570180" y="2121699"/>
              <a:ext cx="288980" cy="207178"/>
            </a:xfrm>
            <a:custGeom>
              <a:rect b="b" l="l" r="r" t="t"/>
              <a:pathLst>
                <a:path extrusionOk="0" h="6514" w="9086">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78"/>
            <p:cNvSpPr/>
            <p:nvPr/>
          </p:nvSpPr>
          <p:spPr>
            <a:xfrm>
              <a:off x="7658408" y="2088368"/>
              <a:ext cx="30342" cy="154922"/>
            </a:xfrm>
            <a:custGeom>
              <a:rect b="b" l="l" r="r" t="t"/>
              <a:pathLst>
                <a:path extrusionOk="0" h="4871" w="954">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78"/>
            <p:cNvSpPr/>
            <p:nvPr/>
          </p:nvSpPr>
          <p:spPr>
            <a:xfrm>
              <a:off x="7700072" y="2088368"/>
              <a:ext cx="30310" cy="154922"/>
            </a:xfrm>
            <a:custGeom>
              <a:rect b="b" l="l" r="r" t="t"/>
              <a:pathLst>
                <a:path extrusionOk="0" h="4871" w="953">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78"/>
            <p:cNvSpPr/>
            <p:nvPr/>
          </p:nvSpPr>
          <p:spPr>
            <a:xfrm>
              <a:off x="7741737" y="2088368"/>
              <a:ext cx="30310" cy="154922"/>
            </a:xfrm>
            <a:custGeom>
              <a:rect b="b" l="l" r="r" t="t"/>
              <a:pathLst>
                <a:path extrusionOk="0" h="4871" w="953">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2" name="Google Shape;11972;p78"/>
          <p:cNvGrpSpPr/>
          <p:nvPr/>
        </p:nvGrpSpPr>
        <p:grpSpPr>
          <a:xfrm>
            <a:off x="6214142" y="1803477"/>
            <a:ext cx="346515" cy="350300"/>
            <a:chOff x="6214142" y="1978927"/>
            <a:chExt cx="346515" cy="350300"/>
          </a:xfrm>
        </p:grpSpPr>
        <p:sp>
          <p:nvSpPr>
            <p:cNvPr id="11973" name="Google Shape;11973;p78"/>
            <p:cNvSpPr/>
            <p:nvPr/>
          </p:nvSpPr>
          <p:spPr>
            <a:xfrm>
              <a:off x="6289870" y="1978927"/>
              <a:ext cx="196937" cy="262073"/>
            </a:xfrm>
            <a:custGeom>
              <a:rect b="b" l="l" r="r" t="t"/>
              <a:pathLst>
                <a:path extrusionOk="0" h="8240" w="6192">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78"/>
            <p:cNvSpPr/>
            <p:nvPr/>
          </p:nvSpPr>
          <p:spPr>
            <a:xfrm>
              <a:off x="6214142" y="2182256"/>
              <a:ext cx="346515" cy="146971"/>
            </a:xfrm>
            <a:custGeom>
              <a:rect b="b" l="l" r="r" t="t"/>
              <a:pathLst>
                <a:path extrusionOk="0" h="4621" w="10895">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5" name="Google Shape;11975;p78"/>
          <p:cNvGrpSpPr/>
          <p:nvPr/>
        </p:nvGrpSpPr>
        <p:grpSpPr>
          <a:xfrm>
            <a:off x="7105923" y="1803095"/>
            <a:ext cx="333285" cy="350682"/>
            <a:chOff x="7105923" y="1978545"/>
            <a:chExt cx="333285" cy="350682"/>
          </a:xfrm>
        </p:grpSpPr>
        <p:sp>
          <p:nvSpPr>
            <p:cNvPr id="11976" name="Google Shape;11976;p78"/>
            <p:cNvSpPr/>
            <p:nvPr/>
          </p:nvSpPr>
          <p:spPr>
            <a:xfrm>
              <a:off x="7128632" y="2237978"/>
              <a:ext cx="220059" cy="91249"/>
            </a:xfrm>
            <a:custGeom>
              <a:rect b="b" l="l" r="r" t="t"/>
              <a:pathLst>
                <a:path extrusionOk="0" h="2869" w="6919">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78"/>
            <p:cNvSpPr/>
            <p:nvPr/>
          </p:nvSpPr>
          <p:spPr>
            <a:xfrm>
              <a:off x="7105923" y="2079271"/>
              <a:ext cx="266621" cy="145063"/>
            </a:xfrm>
            <a:custGeom>
              <a:rect b="b" l="l" r="r" t="t"/>
              <a:pathLst>
                <a:path extrusionOk="0" h="4561" w="8383">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78"/>
            <p:cNvSpPr/>
            <p:nvPr/>
          </p:nvSpPr>
          <p:spPr>
            <a:xfrm>
              <a:off x="7144184" y="2098609"/>
              <a:ext cx="190480" cy="33332"/>
            </a:xfrm>
            <a:custGeom>
              <a:rect b="b" l="l" r="r" t="t"/>
              <a:pathLst>
                <a:path extrusionOk="0" h="1048" w="5989">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78"/>
            <p:cNvSpPr/>
            <p:nvPr/>
          </p:nvSpPr>
          <p:spPr>
            <a:xfrm>
              <a:off x="7196440" y="1978927"/>
              <a:ext cx="242768" cy="96210"/>
            </a:xfrm>
            <a:custGeom>
              <a:rect b="b" l="l" r="r" t="t"/>
              <a:pathLst>
                <a:path extrusionOk="0" h="3025" w="7633">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78"/>
            <p:cNvSpPr/>
            <p:nvPr/>
          </p:nvSpPr>
          <p:spPr>
            <a:xfrm>
              <a:off x="7145297" y="2025139"/>
              <a:ext cx="32982" cy="33363"/>
            </a:xfrm>
            <a:custGeom>
              <a:rect b="b" l="l" r="r" t="t"/>
              <a:pathLst>
                <a:path extrusionOk="0" h="1049" w="1037">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78"/>
            <p:cNvSpPr/>
            <p:nvPr/>
          </p:nvSpPr>
          <p:spPr>
            <a:xfrm>
              <a:off x="7338417" y="2045590"/>
              <a:ext cx="32982" cy="33332"/>
            </a:xfrm>
            <a:custGeom>
              <a:rect b="b" l="l" r="r" t="t"/>
              <a:pathLst>
                <a:path extrusionOk="0" h="1048" w="1037">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78"/>
            <p:cNvSpPr/>
            <p:nvPr/>
          </p:nvSpPr>
          <p:spPr>
            <a:xfrm>
              <a:off x="7263453" y="1978545"/>
              <a:ext cx="33363" cy="32982"/>
            </a:xfrm>
            <a:custGeom>
              <a:rect b="b" l="l" r="r" t="t"/>
              <a:pathLst>
                <a:path extrusionOk="0" h="1037" w="1049">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83" name="Google Shape;11983;p78"/>
          <p:cNvSpPr/>
          <p:nvPr/>
        </p:nvSpPr>
        <p:spPr>
          <a:xfrm>
            <a:off x="6658713" y="1803095"/>
            <a:ext cx="342349" cy="350332"/>
          </a:xfrm>
          <a:custGeom>
            <a:rect b="b" l="l" r="r" t="t"/>
            <a:pathLst>
              <a:path extrusionOk="0" h="11015" w="10764">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78"/>
          <p:cNvSpPr/>
          <p:nvPr/>
        </p:nvSpPr>
        <p:spPr>
          <a:xfrm>
            <a:off x="4104898" y="2246807"/>
            <a:ext cx="91662" cy="351541"/>
          </a:xfrm>
          <a:custGeom>
            <a:rect b="b" l="l" r="r" t="t"/>
            <a:pathLst>
              <a:path extrusionOk="0" h="11053" w="2882">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85" name="Google Shape;11985;p78"/>
          <p:cNvGrpSpPr/>
          <p:nvPr/>
        </p:nvGrpSpPr>
        <p:grpSpPr>
          <a:xfrm>
            <a:off x="3616406" y="2246902"/>
            <a:ext cx="203393" cy="351827"/>
            <a:chOff x="3616406" y="2422352"/>
            <a:chExt cx="203393" cy="351827"/>
          </a:xfrm>
        </p:grpSpPr>
        <p:sp>
          <p:nvSpPr>
            <p:cNvPr id="11986" name="Google Shape;11986;p78"/>
            <p:cNvSpPr/>
            <p:nvPr/>
          </p:nvSpPr>
          <p:spPr>
            <a:xfrm>
              <a:off x="3640641" y="2422352"/>
              <a:ext cx="154159" cy="92075"/>
            </a:xfrm>
            <a:custGeom>
              <a:rect b="b" l="l" r="r" t="t"/>
              <a:pathLst>
                <a:path extrusionOk="0" h="2895" w="4847">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78"/>
            <p:cNvSpPr/>
            <p:nvPr/>
          </p:nvSpPr>
          <p:spPr>
            <a:xfrm>
              <a:off x="3616406" y="2479156"/>
              <a:ext cx="203393" cy="295023"/>
            </a:xfrm>
            <a:custGeom>
              <a:rect b="b" l="l" r="r" t="t"/>
              <a:pathLst>
                <a:path extrusionOk="0" h="9276" w="6395">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8" name="Google Shape;11988;p78"/>
          <p:cNvGrpSpPr/>
          <p:nvPr/>
        </p:nvGrpSpPr>
        <p:grpSpPr>
          <a:xfrm>
            <a:off x="878187" y="2246520"/>
            <a:ext cx="272696" cy="351827"/>
            <a:chOff x="913012" y="2421970"/>
            <a:chExt cx="272696" cy="351827"/>
          </a:xfrm>
        </p:grpSpPr>
        <p:sp>
          <p:nvSpPr>
            <p:cNvPr id="11989" name="Google Shape;11989;p78"/>
            <p:cNvSpPr/>
            <p:nvPr/>
          </p:nvSpPr>
          <p:spPr>
            <a:xfrm>
              <a:off x="913012" y="2421970"/>
              <a:ext cx="272696" cy="351827"/>
            </a:xfrm>
            <a:custGeom>
              <a:rect b="b" l="l" r="r" t="t"/>
              <a:pathLst>
                <a:path extrusionOk="0" h="11062" w="8574">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78"/>
            <p:cNvSpPr/>
            <p:nvPr/>
          </p:nvSpPr>
          <p:spPr>
            <a:xfrm>
              <a:off x="1028146" y="2491719"/>
              <a:ext cx="37880" cy="32918"/>
            </a:xfrm>
            <a:custGeom>
              <a:rect b="b" l="l" r="r" t="t"/>
              <a:pathLst>
                <a:path extrusionOk="0" h="1035" w="1191">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78"/>
            <p:cNvSpPr/>
            <p:nvPr/>
          </p:nvSpPr>
          <p:spPr>
            <a:xfrm>
              <a:off x="952769" y="2687447"/>
              <a:ext cx="16316" cy="16316"/>
            </a:xfrm>
            <a:custGeom>
              <a:rect b="b" l="l" r="r" t="t"/>
              <a:pathLst>
                <a:path extrusionOk="0" h="513" w="513">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78"/>
            <p:cNvSpPr/>
            <p:nvPr/>
          </p:nvSpPr>
          <p:spPr>
            <a:xfrm>
              <a:off x="1130368" y="2687447"/>
              <a:ext cx="15934" cy="16316"/>
            </a:xfrm>
            <a:custGeom>
              <a:rect b="b" l="l" r="r" t="t"/>
              <a:pathLst>
                <a:path extrusionOk="0" h="513" w="501">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3" name="Google Shape;11993;p78"/>
          <p:cNvGrpSpPr/>
          <p:nvPr/>
        </p:nvGrpSpPr>
        <p:grpSpPr>
          <a:xfrm>
            <a:off x="2274743" y="2246902"/>
            <a:ext cx="255649" cy="351445"/>
            <a:chOff x="2274743" y="2422352"/>
            <a:chExt cx="255649" cy="351445"/>
          </a:xfrm>
        </p:grpSpPr>
        <p:sp>
          <p:nvSpPr>
            <p:cNvPr id="11994" name="Google Shape;11994;p78"/>
            <p:cNvSpPr/>
            <p:nvPr/>
          </p:nvSpPr>
          <p:spPr>
            <a:xfrm>
              <a:off x="2274743" y="2422352"/>
              <a:ext cx="255649" cy="351445"/>
            </a:xfrm>
            <a:custGeom>
              <a:rect b="b" l="l" r="r" t="t"/>
              <a:pathLst>
                <a:path extrusionOk="0" h="11050" w="8038">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78"/>
            <p:cNvSpPr/>
            <p:nvPr/>
          </p:nvSpPr>
          <p:spPr>
            <a:xfrm>
              <a:off x="2347831" y="2600714"/>
              <a:ext cx="71975" cy="75378"/>
            </a:xfrm>
            <a:custGeom>
              <a:rect b="b" l="l" r="r" t="t"/>
              <a:pathLst>
                <a:path extrusionOk="0" h="2370" w="2263">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78"/>
            <p:cNvSpPr/>
            <p:nvPr/>
          </p:nvSpPr>
          <p:spPr>
            <a:xfrm>
              <a:off x="2408801" y="2546964"/>
              <a:ext cx="43573" cy="93539"/>
            </a:xfrm>
            <a:custGeom>
              <a:rect b="b" l="l" r="r" t="t"/>
              <a:pathLst>
                <a:path extrusionOk="0" h="2941" w="137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7" name="Google Shape;11997;p78"/>
          <p:cNvGrpSpPr/>
          <p:nvPr/>
        </p:nvGrpSpPr>
        <p:grpSpPr>
          <a:xfrm>
            <a:off x="2708723" y="2245789"/>
            <a:ext cx="246552" cy="352558"/>
            <a:chOff x="2708723" y="2421239"/>
            <a:chExt cx="246552" cy="352558"/>
          </a:xfrm>
        </p:grpSpPr>
        <p:sp>
          <p:nvSpPr>
            <p:cNvPr id="11998" name="Google Shape;11998;p78"/>
            <p:cNvSpPr/>
            <p:nvPr/>
          </p:nvSpPr>
          <p:spPr>
            <a:xfrm>
              <a:off x="2708723" y="2421239"/>
              <a:ext cx="246552" cy="282905"/>
            </a:xfrm>
            <a:custGeom>
              <a:rect b="b" l="l" r="r" t="t"/>
              <a:pathLst>
                <a:path extrusionOk="0" h="8895" w="7752">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78"/>
            <p:cNvSpPr/>
            <p:nvPr/>
          </p:nvSpPr>
          <p:spPr>
            <a:xfrm>
              <a:off x="2813234" y="2654497"/>
              <a:ext cx="58712" cy="119301"/>
            </a:xfrm>
            <a:custGeom>
              <a:rect b="b" l="l" r="r" t="t"/>
              <a:pathLst>
                <a:path extrusionOk="0" h="3751" w="1846">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0" name="Google Shape;12000;p78"/>
          <p:cNvGrpSpPr/>
          <p:nvPr/>
        </p:nvGrpSpPr>
        <p:grpSpPr>
          <a:xfrm>
            <a:off x="1835485" y="2246902"/>
            <a:ext cx="259433" cy="350714"/>
            <a:chOff x="1835485" y="2422352"/>
            <a:chExt cx="259433" cy="350714"/>
          </a:xfrm>
        </p:grpSpPr>
        <p:sp>
          <p:nvSpPr>
            <p:cNvPr id="12001" name="Google Shape;12001;p78"/>
            <p:cNvSpPr/>
            <p:nvPr/>
          </p:nvSpPr>
          <p:spPr>
            <a:xfrm>
              <a:off x="2027460" y="2437141"/>
              <a:ext cx="36767" cy="33713"/>
            </a:xfrm>
            <a:custGeom>
              <a:rect b="b" l="l" r="r" t="t"/>
              <a:pathLst>
                <a:path extrusionOk="0" h="1060" w="1156">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78"/>
            <p:cNvSpPr/>
            <p:nvPr/>
          </p:nvSpPr>
          <p:spPr>
            <a:xfrm>
              <a:off x="1870693" y="2531125"/>
              <a:ext cx="33968" cy="32059"/>
            </a:xfrm>
            <a:custGeom>
              <a:rect b="b" l="l" r="r" t="t"/>
              <a:pathLst>
                <a:path extrusionOk="0" h="1008" w="1068">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78"/>
            <p:cNvSpPr/>
            <p:nvPr/>
          </p:nvSpPr>
          <p:spPr>
            <a:xfrm>
              <a:off x="2028223" y="2531030"/>
              <a:ext cx="32218" cy="31042"/>
            </a:xfrm>
            <a:custGeom>
              <a:rect b="b" l="l" r="r" t="t"/>
              <a:pathLst>
                <a:path extrusionOk="0" h="976" w="1013">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78"/>
            <p:cNvSpPr/>
            <p:nvPr/>
          </p:nvSpPr>
          <p:spPr>
            <a:xfrm>
              <a:off x="1952495" y="2480714"/>
              <a:ext cx="35208" cy="29165"/>
            </a:xfrm>
            <a:custGeom>
              <a:rect b="b" l="l" r="r" t="t"/>
              <a:pathLst>
                <a:path extrusionOk="0" h="917" w="1107">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78"/>
            <p:cNvSpPr/>
            <p:nvPr/>
          </p:nvSpPr>
          <p:spPr>
            <a:xfrm>
              <a:off x="1835485" y="2422352"/>
              <a:ext cx="259433" cy="350714"/>
            </a:xfrm>
            <a:custGeom>
              <a:rect b="b" l="l" r="r" t="t"/>
              <a:pathLst>
                <a:path extrusionOk="0" h="11027" w="8157">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78"/>
            <p:cNvSpPr/>
            <p:nvPr/>
          </p:nvSpPr>
          <p:spPr>
            <a:xfrm>
              <a:off x="1916142" y="2464366"/>
              <a:ext cx="86001" cy="74646"/>
            </a:xfrm>
            <a:custGeom>
              <a:rect b="b" l="l" r="r" t="t"/>
              <a:pathLst>
                <a:path extrusionOk="0" h="2347" w="2704">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78"/>
            <p:cNvSpPr/>
            <p:nvPr/>
          </p:nvSpPr>
          <p:spPr>
            <a:xfrm>
              <a:off x="1910449" y="2663211"/>
              <a:ext cx="108328" cy="89022"/>
            </a:xfrm>
            <a:custGeom>
              <a:rect b="b" l="l" r="r" t="t"/>
              <a:pathLst>
                <a:path extrusionOk="0" h="2799" w="3406">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8" name="Google Shape;12008;p78"/>
          <p:cNvGrpSpPr/>
          <p:nvPr/>
        </p:nvGrpSpPr>
        <p:grpSpPr>
          <a:xfrm>
            <a:off x="3150240" y="2246902"/>
            <a:ext cx="212489" cy="351445"/>
            <a:chOff x="3150240" y="2422352"/>
            <a:chExt cx="212489" cy="351445"/>
          </a:xfrm>
        </p:grpSpPr>
        <p:sp>
          <p:nvSpPr>
            <p:cNvPr id="12009" name="Google Shape;12009;p78"/>
            <p:cNvSpPr/>
            <p:nvPr/>
          </p:nvSpPr>
          <p:spPr>
            <a:xfrm>
              <a:off x="3150240" y="2422352"/>
              <a:ext cx="212489" cy="351445"/>
            </a:xfrm>
            <a:custGeom>
              <a:rect b="b" l="l" r="r" t="t"/>
              <a:pathLst>
                <a:path extrusionOk="0" h="11050" w="6681">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78"/>
            <p:cNvSpPr/>
            <p:nvPr/>
          </p:nvSpPr>
          <p:spPr>
            <a:xfrm>
              <a:off x="3239230" y="2721860"/>
              <a:ext cx="32982" cy="32250"/>
            </a:xfrm>
            <a:custGeom>
              <a:rect b="b" l="l" r="r" t="t"/>
              <a:pathLst>
                <a:path extrusionOk="0" h="1014" w="1037">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1" name="Google Shape;12011;p78"/>
          <p:cNvGrpSpPr/>
          <p:nvPr/>
        </p:nvGrpSpPr>
        <p:grpSpPr>
          <a:xfrm>
            <a:off x="1367060" y="2246679"/>
            <a:ext cx="269261" cy="352050"/>
            <a:chOff x="1367060" y="2422129"/>
            <a:chExt cx="269261" cy="352050"/>
          </a:xfrm>
        </p:grpSpPr>
        <p:sp>
          <p:nvSpPr>
            <p:cNvPr id="12012" name="Google Shape;12012;p78"/>
            <p:cNvSpPr/>
            <p:nvPr/>
          </p:nvSpPr>
          <p:spPr>
            <a:xfrm>
              <a:off x="1392059" y="2651857"/>
              <a:ext cx="129160" cy="122322"/>
            </a:xfrm>
            <a:custGeom>
              <a:rect b="b" l="l" r="r" t="t"/>
              <a:pathLst>
                <a:path extrusionOk="0" h="3846" w="4061">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78"/>
            <p:cNvSpPr/>
            <p:nvPr/>
          </p:nvSpPr>
          <p:spPr>
            <a:xfrm>
              <a:off x="1367060" y="2441912"/>
              <a:ext cx="82184" cy="212139"/>
            </a:xfrm>
            <a:custGeom>
              <a:rect b="b" l="l" r="r" t="t"/>
              <a:pathLst>
                <a:path extrusionOk="0" h="6670" w="2584">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78"/>
            <p:cNvSpPr/>
            <p:nvPr/>
          </p:nvSpPr>
          <p:spPr>
            <a:xfrm>
              <a:off x="1456051" y="2422129"/>
              <a:ext cx="180271" cy="162937"/>
            </a:xfrm>
            <a:custGeom>
              <a:rect b="b" l="l" r="r" t="t"/>
              <a:pathLst>
                <a:path extrusionOk="0" h="5123" w="5668">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78"/>
            <p:cNvSpPr/>
            <p:nvPr/>
          </p:nvSpPr>
          <p:spPr>
            <a:xfrm>
              <a:off x="1532160" y="2593590"/>
              <a:ext cx="81834" cy="180207"/>
            </a:xfrm>
            <a:custGeom>
              <a:rect b="b" l="l" r="r" t="t"/>
              <a:pathLst>
                <a:path extrusionOk="0" h="5666" w="2573">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78"/>
            <p:cNvSpPr/>
            <p:nvPr/>
          </p:nvSpPr>
          <p:spPr>
            <a:xfrm>
              <a:off x="1425359" y="2572313"/>
              <a:ext cx="24267" cy="17843"/>
            </a:xfrm>
            <a:custGeom>
              <a:rect b="b" l="l" r="r" t="t"/>
              <a:pathLst>
                <a:path extrusionOk="0" h="561" w="763">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78"/>
            <p:cNvSpPr/>
            <p:nvPr/>
          </p:nvSpPr>
          <p:spPr>
            <a:xfrm>
              <a:off x="1562820" y="2573680"/>
              <a:ext cx="26176" cy="17620"/>
            </a:xfrm>
            <a:custGeom>
              <a:rect b="b" l="l" r="r" t="t"/>
              <a:pathLst>
                <a:path extrusionOk="0" h="554" w="823">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78"/>
            <p:cNvSpPr/>
            <p:nvPr/>
          </p:nvSpPr>
          <p:spPr>
            <a:xfrm>
              <a:off x="1448100" y="2481414"/>
              <a:ext cx="125375" cy="191275"/>
            </a:xfrm>
            <a:custGeom>
              <a:rect b="b" l="l" r="r" t="t"/>
              <a:pathLst>
                <a:path extrusionOk="0" h="6014" w="3942">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78"/>
            <p:cNvSpPr/>
            <p:nvPr/>
          </p:nvSpPr>
          <p:spPr>
            <a:xfrm>
              <a:off x="1502232" y="2449259"/>
              <a:ext cx="10655" cy="25380"/>
            </a:xfrm>
            <a:custGeom>
              <a:rect b="b" l="l" r="r" t="t"/>
              <a:pathLst>
                <a:path extrusionOk="0" h="798" w="335">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78"/>
            <p:cNvSpPr/>
            <p:nvPr/>
          </p:nvSpPr>
          <p:spPr>
            <a:xfrm>
              <a:off x="1458309" y="2460582"/>
              <a:ext cx="18988" cy="23090"/>
            </a:xfrm>
            <a:custGeom>
              <a:rect b="b" l="l" r="r" t="t"/>
              <a:pathLst>
                <a:path extrusionOk="0" h="726" w="597">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78"/>
            <p:cNvSpPr/>
            <p:nvPr/>
          </p:nvSpPr>
          <p:spPr>
            <a:xfrm>
              <a:off x="1425741" y="2492768"/>
              <a:ext cx="25031" cy="17874"/>
            </a:xfrm>
            <a:custGeom>
              <a:rect b="b" l="l" r="r" t="t"/>
              <a:pathLst>
                <a:path extrusionOk="0" h="562" w="787">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78"/>
            <p:cNvSpPr/>
            <p:nvPr/>
          </p:nvSpPr>
          <p:spPr>
            <a:xfrm>
              <a:off x="1414768" y="2535959"/>
              <a:ext cx="25031" cy="10655"/>
            </a:xfrm>
            <a:custGeom>
              <a:rect b="b" l="l" r="r" t="t"/>
              <a:pathLst>
                <a:path extrusionOk="0" h="335" w="787">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78"/>
            <p:cNvSpPr/>
            <p:nvPr/>
          </p:nvSpPr>
          <p:spPr>
            <a:xfrm>
              <a:off x="1573825" y="2537104"/>
              <a:ext cx="24999" cy="10241"/>
            </a:xfrm>
            <a:custGeom>
              <a:rect b="b" l="l" r="r" t="t"/>
              <a:pathLst>
                <a:path extrusionOk="0" h="322" w="786">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78"/>
            <p:cNvSpPr/>
            <p:nvPr/>
          </p:nvSpPr>
          <p:spPr>
            <a:xfrm>
              <a:off x="1563965" y="2493627"/>
              <a:ext cx="24649" cy="17525"/>
            </a:xfrm>
            <a:custGeom>
              <a:rect b="b" l="l" r="r" t="t"/>
              <a:pathLst>
                <a:path extrusionOk="0" h="551" w="775">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78"/>
            <p:cNvSpPr/>
            <p:nvPr/>
          </p:nvSpPr>
          <p:spPr>
            <a:xfrm>
              <a:off x="1537853" y="2461440"/>
              <a:ext cx="18956" cy="23090"/>
            </a:xfrm>
            <a:custGeom>
              <a:rect b="b" l="l" r="r" t="t"/>
              <a:pathLst>
                <a:path extrusionOk="0" h="726" w="596">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26" name="Google Shape;12026;p78"/>
          <p:cNvSpPr/>
          <p:nvPr/>
        </p:nvSpPr>
        <p:spPr>
          <a:xfrm>
            <a:off x="7075994" y="2250464"/>
            <a:ext cx="353354" cy="351318"/>
          </a:xfrm>
          <a:custGeom>
            <a:rect b="b" l="l" r="r" t="t"/>
            <a:pathLst>
              <a:path extrusionOk="0" h="11046" w="1111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27" name="Google Shape;12027;p78"/>
          <p:cNvGrpSpPr/>
          <p:nvPr/>
        </p:nvGrpSpPr>
        <p:grpSpPr>
          <a:xfrm>
            <a:off x="4882690" y="2249955"/>
            <a:ext cx="274573" cy="350682"/>
            <a:chOff x="4882690" y="2425405"/>
            <a:chExt cx="274573" cy="350682"/>
          </a:xfrm>
        </p:grpSpPr>
        <p:sp>
          <p:nvSpPr>
            <p:cNvPr id="12028" name="Google Shape;12028;p78"/>
            <p:cNvSpPr/>
            <p:nvPr/>
          </p:nvSpPr>
          <p:spPr>
            <a:xfrm>
              <a:off x="4882690" y="2425405"/>
              <a:ext cx="92075" cy="350682"/>
            </a:xfrm>
            <a:custGeom>
              <a:rect b="b" l="l" r="r" t="t"/>
              <a:pathLst>
                <a:path extrusionOk="0" h="11026" w="2895">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78"/>
            <p:cNvSpPr/>
            <p:nvPr/>
          </p:nvSpPr>
          <p:spPr>
            <a:xfrm>
              <a:off x="4966782" y="2429254"/>
              <a:ext cx="190480" cy="250655"/>
            </a:xfrm>
            <a:custGeom>
              <a:rect b="b" l="l" r="r" t="t"/>
              <a:pathLst>
                <a:path extrusionOk="0" h="7881" w="5989">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0" name="Google Shape;12030;p78"/>
          <p:cNvGrpSpPr/>
          <p:nvPr/>
        </p:nvGrpSpPr>
        <p:grpSpPr>
          <a:xfrm>
            <a:off x="6627639" y="2268434"/>
            <a:ext cx="355993" cy="313247"/>
            <a:chOff x="6627639" y="2443884"/>
            <a:chExt cx="355993" cy="313247"/>
          </a:xfrm>
        </p:grpSpPr>
        <p:sp>
          <p:nvSpPr>
            <p:cNvPr id="12031" name="Google Shape;12031;p78"/>
            <p:cNvSpPr/>
            <p:nvPr/>
          </p:nvSpPr>
          <p:spPr>
            <a:xfrm>
              <a:off x="6627639" y="2444266"/>
              <a:ext cx="92807" cy="87941"/>
            </a:xfrm>
            <a:custGeom>
              <a:rect b="b" l="l" r="r" t="t"/>
              <a:pathLst>
                <a:path extrusionOk="0" h="2765" w="2918">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78"/>
            <p:cNvSpPr/>
            <p:nvPr/>
          </p:nvSpPr>
          <p:spPr>
            <a:xfrm>
              <a:off x="6891589" y="2443884"/>
              <a:ext cx="92044" cy="86446"/>
            </a:xfrm>
            <a:custGeom>
              <a:rect b="b" l="l" r="r" t="t"/>
              <a:pathLst>
                <a:path extrusionOk="0" h="2718" w="2894">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78"/>
            <p:cNvSpPr/>
            <p:nvPr/>
          </p:nvSpPr>
          <p:spPr>
            <a:xfrm>
              <a:off x="6662498" y="2512201"/>
              <a:ext cx="288185" cy="244930"/>
            </a:xfrm>
            <a:custGeom>
              <a:rect b="b" l="l" r="r" t="t"/>
              <a:pathLst>
                <a:path extrusionOk="0" h="7701" w="9061">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4" name="Google Shape;12034;p78"/>
          <p:cNvGrpSpPr/>
          <p:nvPr/>
        </p:nvGrpSpPr>
        <p:grpSpPr>
          <a:xfrm>
            <a:off x="6183451" y="2286690"/>
            <a:ext cx="351445" cy="277976"/>
            <a:chOff x="6183451" y="2462140"/>
            <a:chExt cx="351445" cy="277976"/>
          </a:xfrm>
        </p:grpSpPr>
        <p:sp>
          <p:nvSpPr>
            <p:cNvPr id="12035" name="Google Shape;12035;p78"/>
            <p:cNvSpPr/>
            <p:nvPr/>
          </p:nvSpPr>
          <p:spPr>
            <a:xfrm>
              <a:off x="6315251" y="2514777"/>
              <a:ext cx="120446" cy="10241"/>
            </a:xfrm>
            <a:custGeom>
              <a:rect b="b" l="l" r="r" t="t"/>
              <a:pathLst>
                <a:path extrusionOk="0" h="322" w="3787">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78"/>
            <p:cNvSpPr/>
            <p:nvPr/>
          </p:nvSpPr>
          <p:spPr>
            <a:xfrm>
              <a:off x="6274349" y="2514777"/>
              <a:ext cx="27670" cy="10241"/>
            </a:xfrm>
            <a:custGeom>
              <a:rect b="b" l="l" r="r" t="t"/>
              <a:pathLst>
                <a:path extrusionOk="0" h="322" w="87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78"/>
            <p:cNvSpPr/>
            <p:nvPr/>
          </p:nvSpPr>
          <p:spPr>
            <a:xfrm>
              <a:off x="6274349" y="2672307"/>
              <a:ext cx="64405" cy="10623"/>
            </a:xfrm>
            <a:custGeom>
              <a:rect b="b" l="l" r="r" t="t"/>
              <a:pathLst>
                <a:path extrusionOk="0" h="334" w="2025">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78"/>
            <p:cNvSpPr/>
            <p:nvPr/>
          </p:nvSpPr>
          <p:spPr>
            <a:xfrm>
              <a:off x="6274731" y="2619670"/>
              <a:ext cx="85619" cy="10623"/>
            </a:xfrm>
            <a:custGeom>
              <a:rect b="b" l="l" r="r" t="t"/>
              <a:pathLst>
                <a:path extrusionOk="0" h="334" w="2692">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78"/>
            <p:cNvSpPr/>
            <p:nvPr/>
          </p:nvSpPr>
          <p:spPr>
            <a:xfrm>
              <a:off x="6274731" y="2567383"/>
              <a:ext cx="122704" cy="10273"/>
            </a:xfrm>
            <a:custGeom>
              <a:rect b="b" l="l" r="r" t="t"/>
              <a:pathLst>
                <a:path extrusionOk="0" h="323" w="3858">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78"/>
            <p:cNvSpPr/>
            <p:nvPr/>
          </p:nvSpPr>
          <p:spPr>
            <a:xfrm>
              <a:off x="6183451" y="2462140"/>
              <a:ext cx="339709" cy="277976"/>
            </a:xfrm>
            <a:custGeom>
              <a:rect b="b" l="l" r="r" t="t"/>
              <a:pathLst>
                <a:path extrusionOk="0" h="8740" w="10681">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78"/>
            <p:cNvSpPr/>
            <p:nvPr/>
          </p:nvSpPr>
          <p:spPr>
            <a:xfrm>
              <a:off x="6367888" y="2552562"/>
              <a:ext cx="167008" cy="132627"/>
            </a:xfrm>
            <a:custGeom>
              <a:rect b="b" l="l" r="r" t="t"/>
              <a:pathLst>
                <a:path extrusionOk="0" h="4170" w="5251">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2" name="Google Shape;12042;p78"/>
          <p:cNvGrpSpPr/>
          <p:nvPr/>
        </p:nvGrpSpPr>
        <p:grpSpPr>
          <a:xfrm>
            <a:off x="5735477" y="2254408"/>
            <a:ext cx="353354" cy="341299"/>
            <a:chOff x="5735477" y="2429858"/>
            <a:chExt cx="353354" cy="341299"/>
          </a:xfrm>
        </p:grpSpPr>
        <p:sp>
          <p:nvSpPr>
            <p:cNvPr id="12043" name="Google Shape;12043;p78"/>
            <p:cNvSpPr/>
            <p:nvPr/>
          </p:nvSpPr>
          <p:spPr>
            <a:xfrm>
              <a:off x="5824468" y="2594703"/>
              <a:ext cx="176359" cy="76968"/>
            </a:xfrm>
            <a:custGeom>
              <a:rect b="b" l="l" r="r" t="t"/>
              <a:pathLst>
                <a:path extrusionOk="0" h="2420" w="5545">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78"/>
            <p:cNvSpPr/>
            <p:nvPr/>
          </p:nvSpPr>
          <p:spPr>
            <a:xfrm>
              <a:off x="5735477" y="2429858"/>
              <a:ext cx="353354" cy="126202"/>
            </a:xfrm>
            <a:custGeom>
              <a:rect b="b" l="l" r="r" t="t"/>
              <a:pathLst>
                <a:path extrusionOk="0" h="3968" w="1111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78"/>
            <p:cNvSpPr/>
            <p:nvPr/>
          </p:nvSpPr>
          <p:spPr>
            <a:xfrm>
              <a:off x="5762384" y="2464271"/>
              <a:ext cx="134440" cy="72102"/>
            </a:xfrm>
            <a:custGeom>
              <a:rect b="b" l="l" r="r" t="t"/>
              <a:pathLst>
                <a:path extrusionOk="0" h="2267" w="4227">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78"/>
            <p:cNvSpPr/>
            <p:nvPr/>
          </p:nvSpPr>
          <p:spPr>
            <a:xfrm>
              <a:off x="5928247" y="2463921"/>
              <a:ext cx="134821" cy="70957"/>
            </a:xfrm>
            <a:custGeom>
              <a:rect b="b" l="l" r="r" t="t"/>
              <a:pathLst>
                <a:path extrusionOk="0" h="2231" w="4239">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78"/>
            <p:cNvSpPr/>
            <p:nvPr/>
          </p:nvSpPr>
          <p:spPr>
            <a:xfrm>
              <a:off x="5966859" y="2655642"/>
              <a:ext cx="28434" cy="113258"/>
            </a:xfrm>
            <a:custGeom>
              <a:rect b="b" l="l" r="r" t="t"/>
              <a:pathLst>
                <a:path extrusionOk="0" h="3561" w="894">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78"/>
            <p:cNvSpPr/>
            <p:nvPr/>
          </p:nvSpPr>
          <p:spPr>
            <a:xfrm>
              <a:off x="6054704" y="2499988"/>
              <a:ext cx="27670" cy="271169"/>
            </a:xfrm>
            <a:custGeom>
              <a:rect b="b" l="l" r="r" t="t"/>
              <a:pathLst>
                <a:path extrusionOk="0" h="8526" w="87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9" name="Google Shape;12049;p78"/>
          <p:cNvGrpSpPr/>
          <p:nvPr/>
        </p:nvGrpSpPr>
        <p:grpSpPr>
          <a:xfrm>
            <a:off x="5243735" y="2271523"/>
            <a:ext cx="405255" cy="275499"/>
            <a:chOff x="5283337" y="2478774"/>
            <a:chExt cx="358633" cy="243913"/>
          </a:xfrm>
        </p:grpSpPr>
        <p:sp>
          <p:nvSpPr>
            <p:cNvPr id="12050" name="Google Shape;12050;p78"/>
            <p:cNvSpPr/>
            <p:nvPr/>
          </p:nvSpPr>
          <p:spPr>
            <a:xfrm>
              <a:off x="5386735" y="2511056"/>
              <a:ext cx="21596" cy="20387"/>
            </a:xfrm>
            <a:custGeom>
              <a:rect b="b" l="l" r="r" t="t"/>
              <a:pathLst>
                <a:path extrusionOk="0" h="641" w="679">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78"/>
            <p:cNvSpPr/>
            <p:nvPr/>
          </p:nvSpPr>
          <p:spPr>
            <a:xfrm>
              <a:off x="5321599" y="2575811"/>
              <a:ext cx="21977" cy="20387"/>
            </a:xfrm>
            <a:custGeom>
              <a:rect b="b" l="l" r="r" t="t"/>
              <a:pathLst>
                <a:path extrusionOk="0" h="641" w="691">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78"/>
            <p:cNvSpPr/>
            <p:nvPr/>
          </p:nvSpPr>
          <p:spPr>
            <a:xfrm>
              <a:off x="5386735" y="2575811"/>
              <a:ext cx="21596" cy="20387"/>
            </a:xfrm>
            <a:custGeom>
              <a:rect b="b" l="l" r="r" t="t"/>
              <a:pathLst>
                <a:path extrusionOk="0" h="641" w="679">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78"/>
            <p:cNvSpPr/>
            <p:nvPr/>
          </p:nvSpPr>
          <p:spPr>
            <a:xfrm>
              <a:off x="5321599" y="2511056"/>
              <a:ext cx="21977" cy="20387"/>
            </a:xfrm>
            <a:custGeom>
              <a:rect b="b" l="l" r="r" t="t"/>
              <a:pathLst>
                <a:path extrusionOk="0" h="641" w="691">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78"/>
            <p:cNvSpPr/>
            <p:nvPr/>
          </p:nvSpPr>
          <p:spPr>
            <a:xfrm>
              <a:off x="5522670" y="2520916"/>
              <a:ext cx="17079" cy="15457"/>
            </a:xfrm>
            <a:custGeom>
              <a:rect b="b" l="l" r="r" t="t"/>
              <a:pathLst>
                <a:path extrusionOk="0" h="486" w="537">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78"/>
            <p:cNvSpPr/>
            <p:nvPr/>
          </p:nvSpPr>
          <p:spPr>
            <a:xfrm>
              <a:off x="5473054" y="2570531"/>
              <a:ext cx="16698" cy="15839"/>
            </a:xfrm>
            <a:custGeom>
              <a:rect b="b" l="l" r="r" t="t"/>
              <a:pathLst>
                <a:path extrusionOk="0" h="498" w="525">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78"/>
            <p:cNvSpPr/>
            <p:nvPr/>
          </p:nvSpPr>
          <p:spPr>
            <a:xfrm>
              <a:off x="5522670" y="2570531"/>
              <a:ext cx="17079" cy="15839"/>
            </a:xfrm>
            <a:custGeom>
              <a:rect b="b" l="l" r="r" t="t"/>
              <a:pathLst>
                <a:path extrusionOk="0" h="498" w="537">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78"/>
            <p:cNvSpPr/>
            <p:nvPr/>
          </p:nvSpPr>
          <p:spPr>
            <a:xfrm>
              <a:off x="5473054" y="2520916"/>
              <a:ext cx="16698" cy="15457"/>
            </a:xfrm>
            <a:custGeom>
              <a:rect b="b" l="l" r="r" t="t"/>
              <a:pathLst>
                <a:path extrusionOk="0" h="486" w="525">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78"/>
            <p:cNvSpPr/>
            <p:nvPr/>
          </p:nvSpPr>
          <p:spPr>
            <a:xfrm>
              <a:off x="5343926" y="2638594"/>
              <a:ext cx="95860" cy="10623"/>
            </a:xfrm>
            <a:custGeom>
              <a:rect b="b" l="l" r="r" t="t"/>
              <a:pathLst>
                <a:path extrusionOk="0" h="334" w="3014">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78"/>
            <p:cNvSpPr/>
            <p:nvPr/>
          </p:nvSpPr>
          <p:spPr>
            <a:xfrm>
              <a:off x="5343926" y="2689323"/>
              <a:ext cx="20482" cy="10655"/>
            </a:xfrm>
            <a:custGeom>
              <a:rect b="b" l="l" r="r" t="t"/>
              <a:pathLst>
                <a:path extrusionOk="0" h="335" w="644">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78"/>
            <p:cNvSpPr/>
            <p:nvPr/>
          </p:nvSpPr>
          <p:spPr>
            <a:xfrm>
              <a:off x="5378021" y="2689323"/>
              <a:ext cx="61765" cy="10655"/>
            </a:xfrm>
            <a:custGeom>
              <a:rect b="b" l="l" r="r" t="t"/>
              <a:pathLst>
                <a:path extrusionOk="0" h="335" w="1942">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78"/>
            <p:cNvSpPr/>
            <p:nvPr/>
          </p:nvSpPr>
          <p:spPr>
            <a:xfrm>
              <a:off x="5343926" y="2663975"/>
              <a:ext cx="95860" cy="10241"/>
            </a:xfrm>
            <a:custGeom>
              <a:rect b="b" l="l" r="r" t="t"/>
              <a:pathLst>
                <a:path extrusionOk="0" h="322" w="3014">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78"/>
            <p:cNvSpPr/>
            <p:nvPr/>
          </p:nvSpPr>
          <p:spPr>
            <a:xfrm>
              <a:off x="5283337" y="2478774"/>
              <a:ext cx="287072" cy="149229"/>
            </a:xfrm>
            <a:custGeom>
              <a:rect b="b" l="l" r="r" t="t"/>
              <a:pathLst>
                <a:path extrusionOk="0" h="4692" w="9026">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78"/>
            <p:cNvSpPr/>
            <p:nvPr/>
          </p:nvSpPr>
          <p:spPr>
            <a:xfrm>
              <a:off x="5336356" y="2524987"/>
              <a:ext cx="56836" cy="56836"/>
            </a:xfrm>
            <a:custGeom>
              <a:rect b="b" l="l" r="r" t="t"/>
              <a:pathLst>
                <a:path extrusionOk="0" h="1787" w="1787">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78"/>
            <p:cNvSpPr/>
            <p:nvPr/>
          </p:nvSpPr>
          <p:spPr>
            <a:xfrm>
              <a:off x="5486699" y="2534083"/>
              <a:ext cx="38643" cy="39025"/>
            </a:xfrm>
            <a:custGeom>
              <a:rect b="b" l="l" r="r" t="t"/>
              <a:pathLst>
                <a:path extrusionOk="0" h="1227" w="1215">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78"/>
            <p:cNvSpPr/>
            <p:nvPr/>
          </p:nvSpPr>
          <p:spPr>
            <a:xfrm>
              <a:off x="5466248" y="2638594"/>
              <a:ext cx="61384" cy="61765"/>
            </a:xfrm>
            <a:custGeom>
              <a:rect b="b" l="l" r="r" t="t"/>
              <a:pathLst>
                <a:path extrusionOk="0" h="1942" w="193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78"/>
            <p:cNvSpPr/>
            <p:nvPr/>
          </p:nvSpPr>
          <p:spPr>
            <a:xfrm>
              <a:off x="5316287" y="2582458"/>
              <a:ext cx="325683" cy="140228"/>
            </a:xfrm>
            <a:custGeom>
              <a:rect b="b" l="l" r="r" t="t"/>
              <a:pathLst>
                <a:path extrusionOk="0" h="4409" w="1024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7" name="Google Shape;12067;p78"/>
          <p:cNvGrpSpPr/>
          <p:nvPr/>
        </p:nvGrpSpPr>
        <p:grpSpPr>
          <a:xfrm>
            <a:off x="7964753" y="2295373"/>
            <a:ext cx="362068" cy="258670"/>
            <a:chOff x="7964753" y="2470823"/>
            <a:chExt cx="362068" cy="258670"/>
          </a:xfrm>
        </p:grpSpPr>
        <p:sp>
          <p:nvSpPr>
            <p:cNvPr id="12068" name="Google Shape;12068;p78"/>
            <p:cNvSpPr/>
            <p:nvPr/>
          </p:nvSpPr>
          <p:spPr>
            <a:xfrm>
              <a:off x="8196898" y="2562358"/>
              <a:ext cx="33363" cy="49012"/>
            </a:xfrm>
            <a:custGeom>
              <a:rect b="b" l="l" r="r" t="t"/>
              <a:pathLst>
                <a:path extrusionOk="0" h="1541" w="1049">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78"/>
            <p:cNvSpPr/>
            <p:nvPr/>
          </p:nvSpPr>
          <p:spPr>
            <a:xfrm>
              <a:off x="8162421" y="2529471"/>
              <a:ext cx="51174" cy="21309"/>
            </a:xfrm>
            <a:custGeom>
              <a:rect b="b" l="l" r="r" t="t"/>
              <a:pathLst>
                <a:path extrusionOk="0" h="670" w="1609">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78"/>
            <p:cNvSpPr/>
            <p:nvPr/>
          </p:nvSpPr>
          <p:spPr>
            <a:xfrm>
              <a:off x="8241966" y="2551258"/>
              <a:ext cx="47739" cy="30565"/>
            </a:xfrm>
            <a:custGeom>
              <a:rect b="b" l="l" r="r" t="t"/>
              <a:pathLst>
                <a:path extrusionOk="0" h="961" w="1501">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78"/>
            <p:cNvSpPr/>
            <p:nvPr/>
          </p:nvSpPr>
          <p:spPr>
            <a:xfrm>
              <a:off x="8060582" y="2586720"/>
              <a:ext cx="33713" cy="48884"/>
            </a:xfrm>
            <a:custGeom>
              <a:rect b="b" l="l" r="r" t="t"/>
              <a:pathLst>
                <a:path extrusionOk="0" h="1537" w="106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78"/>
            <p:cNvSpPr/>
            <p:nvPr/>
          </p:nvSpPr>
          <p:spPr>
            <a:xfrm>
              <a:off x="7999612" y="2581568"/>
              <a:ext cx="49266" cy="22582"/>
            </a:xfrm>
            <a:custGeom>
              <a:rect b="b" l="l" r="r" t="t"/>
              <a:pathLst>
                <a:path extrusionOk="0" h="710" w="1549">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78"/>
            <p:cNvSpPr/>
            <p:nvPr/>
          </p:nvSpPr>
          <p:spPr>
            <a:xfrm>
              <a:off x="8080651" y="2557873"/>
              <a:ext cx="48121" cy="28879"/>
            </a:xfrm>
            <a:custGeom>
              <a:rect b="b" l="l" r="r" t="t"/>
              <a:pathLst>
                <a:path extrusionOk="0" h="908" w="1513">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78"/>
            <p:cNvSpPr/>
            <p:nvPr/>
          </p:nvSpPr>
          <p:spPr>
            <a:xfrm>
              <a:off x="7964753" y="2497698"/>
              <a:ext cx="269675" cy="231795"/>
            </a:xfrm>
            <a:custGeom>
              <a:rect b="b" l="l" r="r" t="t"/>
              <a:pathLst>
                <a:path extrusionOk="0" h="7288" w="8479">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78"/>
            <p:cNvSpPr/>
            <p:nvPr/>
          </p:nvSpPr>
          <p:spPr>
            <a:xfrm>
              <a:off x="8045792" y="2634650"/>
              <a:ext cx="84124" cy="55850"/>
            </a:xfrm>
            <a:custGeom>
              <a:rect b="b" l="l" r="r" t="t"/>
              <a:pathLst>
                <a:path extrusionOk="0" h="1756" w="2645">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78"/>
            <p:cNvSpPr/>
            <p:nvPr/>
          </p:nvSpPr>
          <p:spPr>
            <a:xfrm>
              <a:off x="8145787" y="2470823"/>
              <a:ext cx="181034" cy="231795"/>
            </a:xfrm>
            <a:custGeom>
              <a:rect b="b" l="l" r="r" t="t"/>
              <a:pathLst>
                <a:path extrusionOk="0" h="7288" w="5692">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7" name="Google Shape;12077;p78"/>
          <p:cNvGrpSpPr/>
          <p:nvPr/>
        </p:nvGrpSpPr>
        <p:grpSpPr>
          <a:xfrm>
            <a:off x="7524349" y="2280997"/>
            <a:ext cx="350332" cy="288948"/>
            <a:chOff x="7524349" y="2456447"/>
            <a:chExt cx="350332" cy="288948"/>
          </a:xfrm>
        </p:grpSpPr>
        <p:sp>
          <p:nvSpPr>
            <p:cNvPr id="12078" name="Google Shape;12078;p78"/>
            <p:cNvSpPr/>
            <p:nvPr/>
          </p:nvSpPr>
          <p:spPr>
            <a:xfrm>
              <a:off x="7693647" y="2566651"/>
              <a:ext cx="10623" cy="67045"/>
            </a:xfrm>
            <a:custGeom>
              <a:rect b="b" l="l" r="r" t="t"/>
              <a:pathLst>
                <a:path extrusionOk="0" h="2108" w="334">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78"/>
            <p:cNvSpPr/>
            <p:nvPr/>
          </p:nvSpPr>
          <p:spPr>
            <a:xfrm>
              <a:off x="7524349" y="2545151"/>
              <a:ext cx="350332" cy="200244"/>
            </a:xfrm>
            <a:custGeom>
              <a:rect b="b" l="l" r="r" t="t"/>
              <a:pathLst>
                <a:path extrusionOk="0" h="6296" w="11015">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78"/>
            <p:cNvSpPr/>
            <p:nvPr/>
          </p:nvSpPr>
          <p:spPr>
            <a:xfrm>
              <a:off x="7582298" y="2650998"/>
              <a:ext cx="86764" cy="50093"/>
            </a:xfrm>
            <a:custGeom>
              <a:rect b="b" l="l" r="r" t="t"/>
              <a:pathLst>
                <a:path extrusionOk="0" h="1575" w="2728">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78"/>
            <p:cNvSpPr/>
            <p:nvPr/>
          </p:nvSpPr>
          <p:spPr>
            <a:xfrm>
              <a:off x="7729237" y="2650553"/>
              <a:ext cx="86732" cy="50156"/>
            </a:xfrm>
            <a:custGeom>
              <a:rect b="b" l="l" r="r" t="t"/>
              <a:pathLst>
                <a:path extrusionOk="0" h="1577" w="2727">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78"/>
            <p:cNvSpPr/>
            <p:nvPr/>
          </p:nvSpPr>
          <p:spPr>
            <a:xfrm>
              <a:off x="7667885" y="2456447"/>
              <a:ext cx="62147" cy="121209"/>
            </a:xfrm>
            <a:custGeom>
              <a:rect b="b" l="l" r="r" t="t"/>
              <a:pathLst>
                <a:path extrusionOk="0" h="3811" w="1954">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3" name="Google Shape;12083;p78"/>
          <p:cNvGrpSpPr/>
          <p:nvPr/>
        </p:nvGrpSpPr>
        <p:grpSpPr>
          <a:xfrm>
            <a:off x="3972749" y="2718761"/>
            <a:ext cx="355230" cy="356725"/>
            <a:chOff x="3972749" y="2894211"/>
            <a:chExt cx="355230" cy="356725"/>
          </a:xfrm>
        </p:grpSpPr>
        <p:sp>
          <p:nvSpPr>
            <p:cNvPr id="12084" name="Google Shape;12084;p78"/>
            <p:cNvSpPr/>
            <p:nvPr/>
          </p:nvSpPr>
          <p:spPr>
            <a:xfrm>
              <a:off x="3973512" y="3208508"/>
              <a:ext cx="351795" cy="10623"/>
            </a:xfrm>
            <a:custGeom>
              <a:rect b="b" l="l" r="r" t="t"/>
              <a:pathLst>
                <a:path extrusionOk="0" h="334" w="11061">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78"/>
            <p:cNvSpPr/>
            <p:nvPr/>
          </p:nvSpPr>
          <p:spPr>
            <a:xfrm>
              <a:off x="4116253" y="3052091"/>
              <a:ext cx="142804" cy="140546"/>
            </a:xfrm>
            <a:custGeom>
              <a:rect b="b" l="l" r="r" t="t"/>
              <a:pathLst>
                <a:path extrusionOk="0" h="4419" w="449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78"/>
            <p:cNvSpPr/>
            <p:nvPr/>
          </p:nvSpPr>
          <p:spPr>
            <a:xfrm>
              <a:off x="3995839" y="2992647"/>
              <a:ext cx="54927" cy="37148"/>
            </a:xfrm>
            <a:custGeom>
              <a:rect b="b" l="l" r="r" t="t"/>
              <a:pathLst>
                <a:path extrusionOk="0" h="1168" w="1727">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78"/>
            <p:cNvSpPr/>
            <p:nvPr/>
          </p:nvSpPr>
          <p:spPr>
            <a:xfrm>
              <a:off x="4249548" y="2992647"/>
              <a:ext cx="54959" cy="37148"/>
            </a:xfrm>
            <a:custGeom>
              <a:rect b="b" l="l" r="r" t="t"/>
              <a:pathLst>
                <a:path extrusionOk="0" h="1168" w="1728">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78"/>
            <p:cNvSpPr/>
            <p:nvPr/>
          </p:nvSpPr>
          <p:spPr>
            <a:xfrm>
              <a:off x="3972749" y="2894211"/>
              <a:ext cx="355230" cy="356725"/>
            </a:xfrm>
            <a:custGeom>
              <a:rect b="b" l="l" r="r" t="t"/>
              <a:pathLst>
                <a:path extrusionOk="0" h="11216" w="11169">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9" name="Google Shape;12089;p78"/>
          <p:cNvGrpSpPr/>
          <p:nvPr/>
        </p:nvGrpSpPr>
        <p:grpSpPr>
          <a:xfrm>
            <a:off x="3527797" y="2743346"/>
            <a:ext cx="355993" cy="307904"/>
            <a:chOff x="3527797" y="2918796"/>
            <a:chExt cx="355993" cy="307904"/>
          </a:xfrm>
        </p:grpSpPr>
        <p:sp>
          <p:nvSpPr>
            <p:cNvPr id="12090" name="Google Shape;12090;p78"/>
            <p:cNvSpPr/>
            <p:nvPr/>
          </p:nvSpPr>
          <p:spPr>
            <a:xfrm>
              <a:off x="3527797" y="2918796"/>
              <a:ext cx="355993" cy="307904"/>
            </a:xfrm>
            <a:custGeom>
              <a:rect b="b" l="l" r="r" t="t"/>
              <a:pathLst>
                <a:path extrusionOk="0" h="9681" w="11193">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78"/>
            <p:cNvSpPr/>
            <p:nvPr/>
          </p:nvSpPr>
          <p:spPr>
            <a:xfrm>
              <a:off x="3552414" y="3088826"/>
              <a:ext cx="52669" cy="52224"/>
            </a:xfrm>
            <a:custGeom>
              <a:rect b="b" l="l" r="r" t="t"/>
              <a:pathLst>
                <a:path extrusionOk="0" h="1642"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78"/>
            <p:cNvSpPr/>
            <p:nvPr/>
          </p:nvSpPr>
          <p:spPr>
            <a:xfrm>
              <a:off x="3552414" y="3153199"/>
              <a:ext cx="52669" cy="52256"/>
            </a:xfrm>
            <a:custGeom>
              <a:rect b="b" l="l" r="r" t="t"/>
              <a:pathLst>
                <a:path extrusionOk="0" h="1643"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78"/>
            <p:cNvSpPr/>
            <p:nvPr/>
          </p:nvSpPr>
          <p:spPr>
            <a:xfrm>
              <a:off x="3616024" y="3153199"/>
              <a:ext cx="52287" cy="52256"/>
            </a:xfrm>
            <a:custGeom>
              <a:rect b="b" l="l" r="r" t="t"/>
              <a:pathLst>
                <a:path extrusionOk="0" h="1643" w="1644">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78"/>
            <p:cNvSpPr/>
            <p:nvPr/>
          </p:nvSpPr>
          <p:spPr>
            <a:xfrm>
              <a:off x="3679252" y="3153199"/>
              <a:ext cx="57217" cy="52256"/>
            </a:xfrm>
            <a:custGeom>
              <a:rect b="b" l="l" r="r" t="t"/>
              <a:pathLst>
                <a:path extrusionOk="0" h="1643" w="1799">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78"/>
            <p:cNvSpPr/>
            <p:nvPr/>
          </p:nvSpPr>
          <p:spPr>
            <a:xfrm>
              <a:off x="3742894" y="3153199"/>
              <a:ext cx="57185" cy="52256"/>
            </a:xfrm>
            <a:custGeom>
              <a:rect b="b" l="l" r="r" t="t"/>
              <a:pathLst>
                <a:path extrusionOk="0" h="1643" w="1798">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78"/>
            <p:cNvSpPr/>
            <p:nvPr/>
          </p:nvSpPr>
          <p:spPr>
            <a:xfrm>
              <a:off x="3806122" y="3088826"/>
              <a:ext cx="57217" cy="52224"/>
            </a:xfrm>
            <a:custGeom>
              <a:rect b="b" l="l" r="r" t="t"/>
              <a:pathLst>
                <a:path extrusionOk="0" h="1642"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78"/>
            <p:cNvSpPr/>
            <p:nvPr/>
          </p:nvSpPr>
          <p:spPr>
            <a:xfrm>
              <a:off x="3806122" y="3153199"/>
              <a:ext cx="57217" cy="52256"/>
            </a:xfrm>
            <a:custGeom>
              <a:rect b="b" l="l" r="r" t="t"/>
              <a:pathLst>
                <a:path extrusionOk="0" h="1643"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78"/>
            <p:cNvSpPr/>
            <p:nvPr/>
          </p:nvSpPr>
          <p:spPr>
            <a:xfrm>
              <a:off x="3549742" y="2940392"/>
              <a:ext cx="107215" cy="72420"/>
            </a:xfrm>
            <a:custGeom>
              <a:rect b="b" l="l" r="r" t="t"/>
              <a:pathLst>
                <a:path extrusionOk="0" h="2277" w="3371">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78"/>
            <p:cNvSpPr/>
            <p:nvPr/>
          </p:nvSpPr>
          <p:spPr>
            <a:xfrm>
              <a:off x="3630050" y="2983551"/>
              <a:ext cx="93539" cy="73120"/>
            </a:xfrm>
            <a:custGeom>
              <a:rect b="b" l="l" r="r" t="t"/>
              <a:pathLst>
                <a:path extrusionOk="0" h="2299" w="2941">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0" name="Google Shape;12100;p78"/>
          <p:cNvGrpSpPr/>
          <p:nvPr/>
        </p:nvGrpSpPr>
        <p:grpSpPr>
          <a:xfrm>
            <a:off x="3082845" y="2745509"/>
            <a:ext cx="356375" cy="302338"/>
            <a:chOff x="3082845" y="2920959"/>
            <a:chExt cx="356375" cy="302338"/>
          </a:xfrm>
        </p:grpSpPr>
        <p:sp>
          <p:nvSpPr>
            <p:cNvPr id="12101" name="Google Shape;12101;p78"/>
            <p:cNvSpPr/>
            <p:nvPr/>
          </p:nvSpPr>
          <p:spPr>
            <a:xfrm>
              <a:off x="3082845" y="2920959"/>
              <a:ext cx="217769" cy="130432"/>
            </a:xfrm>
            <a:custGeom>
              <a:rect b="b" l="l" r="r" t="t"/>
              <a:pathLst>
                <a:path extrusionOk="0" h="4101" w="6847">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78"/>
            <p:cNvSpPr/>
            <p:nvPr/>
          </p:nvSpPr>
          <p:spPr>
            <a:xfrm>
              <a:off x="3260444" y="2997577"/>
              <a:ext cx="178776" cy="225720"/>
            </a:xfrm>
            <a:custGeom>
              <a:rect b="b" l="l" r="r" t="t"/>
              <a:pathLst>
                <a:path extrusionOk="0" h="7097" w="5621">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3" name="Google Shape;12103;p78"/>
          <p:cNvGrpSpPr/>
          <p:nvPr/>
        </p:nvGrpSpPr>
        <p:grpSpPr>
          <a:xfrm>
            <a:off x="2639038" y="2719492"/>
            <a:ext cx="355612" cy="355612"/>
            <a:chOff x="2639038" y="2894942"/>
            <a:chExt cx="355612" cy="355612"/>
          </a:xfrm>
        </p:grpSpPr>
        <p:sp>
          <p:nvSpPr>
            <p:cNvPr id="12104" name="Google Shape;12104;p78"/>
            <p:cNvSpPr/>
            <p:nvPr/>
          </p:nvSpPr>
          <p:spPr>
            <a:xfrm>
              <a:off x="2748479" y="2894942"/>
              <a:ext cx="246171" cy="304119"/>
            </a:xfrm>
            <a:custGeom>
              <a:rect b="b" l="l" r="r" t="t"/>
              <a:pathLst>
                <a:path extrusionOk="0" h="9562" w="774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78"/>
            <p:cNvSpPr/>
            <p:nvPr/>
          </p:nvSpPr>
          <p:spPr>
            <a:xfrm>
              <a:off x="2639038" y="2945703"/>
              <a:ext cx="246552" cy="304851"/>
            </a:xfrm>
            <a:custGeom>
              <a:rect b="b" l="l" r="r" t="t"/>
              <a:pathLst>
                <a:path extrusionOk="0" h="9585" w="7752">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6" name="Google Shape;12106;p78"/>
          <p:cNvGrpSpPr/>
          <p:nvPr/>
        </p:nvGrpSpPr>
        <p:grpSpPr>
          <a:xfrm>
            <a:off x="2194468" y="2763415"/>
            <a:ext cx="355993" cy="267766"/>
            <a:chOff x="2194468" y="2938865"/>
            <a:chExt cx="355993" cy="267766"/>
          </a:xfrm>
        </p:grpSpPr>
        <p:sp>
          <p:nvSpPr>
            <p:cNvPr id="12107" name="Google Shape;12107;p78"/>
            <p:cNvSpPr/>
            <p:nvPr/>
          </p:nvSpPr>
          <p:spPr>
            <a:xfrm>
              <a:off x="2194468" y="2938865"/>
              <a:ext cx="355993" cy="267766"/>
            </a:xfrm>
            <a:custGeom>
              <a:rect b="b" l="l" r="r" t="t"/>
              <a:pathLst>
                <a:path extrusionOk="0" h="8419" w="11193">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78"/>
            <p:cNvSpPr/>
            <p:nvPr/>
          </p:nvSpPr>
          <p:spPr>
            <a:xfrm>
              <a:off x="2217940"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78"/>
            <p:cNvSpPr/>
            <p:nvPr/>
          </p:nvSpPr>
          <p:spPr>
            <a:xfrm>
              <a:off x="2270959"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78"/>
            <p:cNvSpPr/>
            <p:nvPr/>
          </p:nvSpPr>
          <p:spPr>
            <a:xfrm>
              <a:off x="2323978" y="3005528"/>
              <a:ext cx="39025" cy="10623"/>
            </a:xfrm>
            <a:custGeom>
              <a:rect b="b" l="l" r="r" t="t"/>
              <a:pathLst>
                <a:path extrusionOk="0" h="334" w="1227">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78"/>
            <p:cNvSpPr/>
            <p:nvPr/>
          </p:nvSpPr>
          <p:spPr>
            <a:xfrm>
              <a:off x="2376996"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78"/>
            <p:cNvSpPr/>
            <p:nvPr/>
          </p:nvSpPr>
          <p:spPr>
            <a:xfrm>
              <a:off x="2429634"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78"/>
            <p:cNvSpPr/>
            <p:nvPr/>
          </p:nvSpPr>
          <p:spPr>
            <a:xfrm>
              <a:off x="2482653"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78"/>
            <p:cNvSpPr/>
            <p:nvPr/>
          </p:nvSpPr>
          <p:spPr>
            <a:xfrm>
              <a:off x="2223251" y="2962369"/>
              <a:ext cx="259433" cy="10623"/>
            </a:xfrm>
            <a:custGeom>
              <a:rect b="b" l="l" r="r" t="t"/>
              <a:pathLst>
                <a:path extrusionOk="0" h="334" w="8157">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78"/>
            <p:cNvSpPr/>
            <p:nvPr/>
          </p:nvSpPr>
          <p:spPr>
            <a:xfrm>
              <a:off x="2502340" y="2954927"/>
              <a:ext cx="30692" cy="25635"/>
            </a:xfrm>
            <a:custGeom>
              <a:rect b="b" l="l" r="r" t="t"/>
              <a:pathLst>
                <a:path extrusionOk="0" h="806" w="965">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78"/>
            <p:cNvSpPr/>
            <p:nvPr/>
          </p:nvSpPr>
          <p:spPr>
            <a:xfrm>
              <a:off x="2217940" y="3032404"/>
              <a:ext cx="101140" cy="83361"/>
            </a:xfrm>
            <a:custGeom>
              <a:rect b="b" l="l" r="r" t="t"/>
              <a:pathLst>
                <a:path extrusionOk="0" h="2621" w="318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78"/>
            <p:cNvSpPr/>
            <p:nvPr/>
          </p:nvSpPr>
          <p:spPr>
            <a:xfrm>
              <a:off x="2217558" y="3082401"/>
              <a:ext cx="133708" cy="96592"/>
            </a:xfrm>
            <a:custGeom>
              <a:rect b="b" l="l" r="r" t="t"/>
              <a:pathLst>
                <a:path extrusionOk="0" h="3037" w="4204">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78"/>
            <p:cNvSpPr/>
            <p:nvPr/>
          </p:nvSpPr>
          <p:spPr>
            <a:xfrm>
              <a:off x="2329671" y="3032404"/>
              <a:ext cx="82566" cy="145444"/>
            </a:xfrm>
            <a:custGeom>
              <a:rect b="b" l="l" r="r" t="t"/>
              <a:pathLst>
                <a:path extrusionOk="0" h="4573" w="2596">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78"/>
            <p:cNvSpPr/>
            <p:nvPr/>
          </p:nvSpPr>
          <p:spPr>
            <a:xfrm>
              <a:off x="2437585" y="3032404"/>
              <a:ext cx="84092" cy="10655"/>
            </a:xfrm>
            <a:custGeom>
              <a:rect b="b" l="l" r="r" t="t"/>
              <a:pathLst>
                <a:path extrusionOk="0" h="335" w="2644">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78"/>
            <p:cNvSpPr/>
            <p:nvPr/>
          </p:nvSpPr>
          <p:spPr>
            <a:xfrm>
              <a:off x="2427344" y="3055144"/>
              <a:ext cx="94334" cy="10623"/>
            </a:xfrm>
            <a:custGeom>
              <a:rect b="b" l="l" r="r" t="t"/>
              <a:pathLst>
                <a:path extrusionOk="0" h="334" w="2966">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78"/>
            <p:cNvSpPr/>
            <p:nvPr/>
          </p:nvSpPr>
          <p:spPr>
            <a:xfrm>
              <a:off x="2427344" y="3077853"/>
              <a:ext cx="94334" cy="10623"/>
            </a:xfrm>
            <a:custGeom>
              <a:rect b="b" l="l" r="r" t="t"/>
              <a:pathLst>
                <a:path extrusionOk="0" h="334" w="2966">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78"/>
            <p:cNvSpPr/>
            <p:nvPr/>
          </p:nvSpPr>
          <p:spPr>
            <a:xfrm>
              <a:off x="2427344" y="3100212"/>
              <a:ext cx="94334" cy="10623"/>
            </a:xfrm>
            <a:custGeom>
              <a:rect b="b" l="l" r="r" t="t"/>
              <a:pathLst>
                <a:path extrusionOk="0" h="334" w="2966">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78"/>
            <p:cNvSpPr/>
            <p:nvPr/>
          </p:nvSpPr>
          <p:spPr>
            <a:xfrm>
              <a:off x="2427344" y="3122921"/>
              <a:ext cx="94334" cy="10623"/>
            </a:xfrm>
            <a:custGeom>
              <a:rect b="b" l="l" r="r" t="t"/>
              <a:pathLst>
                <a:path extrusionOk="0" h="334" w="2966">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78"/>
            <p:cNvSpPr/>
            <p:nvPr/>
          </p:nvSpPr>
          <p:spPr>
            <a:xfrm>
              <a:off x="2427344" y="3145629"/>
              <a:ext cx="94334" cy="10655"/>
            </a:xfrm>
            <a:custGeom>
              <a:rect b="b" l="l" r="r" t="t"/>
              <a:pathLst>
                <a:path extrusionOk="0" h="335" w="2966">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78"/>
            <p:cNvSpPr/>
            <p:nvPr/>
          </p:nvSpPr>
          <p:spPr>
            <a:xfrm>
              <a:off x="2427344" y="3167988"/>
              <a:ext cx="68953" cy="10241"/>
            </a:xfrm>
            <a:custGeom>
              <a:rect b="b" l="l" r="r" t="t"/>
              <a:pathLst>
                <a:path extrusionOk="0" h="322" w="2168">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78"/>
            <p:cNvSpPr/>
            <p:nvPr/>
          </p:nvSpPr>
          <p:spPr>
            <a:xfrm>
              <a:off x="2323214" y="3050882"/>
              <a:ext cx="66695" cy="69780"/>
            </a:xfrm>
            <a:custGeom>
              <a:rect b="b" l="l" r="r" t="t"/>
              <a:pathLst>
                <a:path extrusionOk="0" h="2194" w="2097">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7" name="Google Shape;12127;p78"/>
          <p:cNvGrpSpPr/>
          <p:nvPr/>
        </p:nvGrpSpPr>
        <p:grpSpPr>
          <a:xfrm>
            <a:off x="1749897" y="2719111"/>
            <a:ext cx="355993" cy="355612"/>
            <a:chOff x="1749897" y="2894561"/>
            <a:chExt cx="355993" cy="355612"/>
          </a:xfrm>
        </p:grpSpPr>
        <p:sp>
          <p:nvSpPr>
            <p:cNvPr id="12128" name="Google Shape;12128;p78"/>
            <p:cNvSpPr/>
            <p:nvPr/>
          </p:nvSpPr>
          <p:spPr>
            <a:xfrm>
              <a:off x="1899858" y="2895324"/>
              <a:ext cx="206033" cy="161728"/>
            </a:xfrm>
            <a:custGeom>
              <a:rect b="b" l="l" r="r" t="t"/>
              <a:pathLst>
                <a:path extrusionOk="0" h="5085" w="6478">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78"/>
            <p:cNvSpPr/>
            <p:nvPr/>
          </p:nvSpPr>
          <p:spPr>
            <a:xfrm>
              <a:off x="1751424" y="2894561"/>
              <a:ext cx="135585" cy="161379"/>
            </a:xfrm>
            <a:custGeom>
              <a:rect b="b" l="l" r="r" t="t"/>
              <a:pathLst>
                <a:path extrusionOk="0" h="5074" w="4263">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78"/>
            <p:cNvSpPr/>
            <p:nvPr/>
          </p:nvSpPr>
          <p:spPr>
            <a:xfrm>
              <a:off x="1931663" y="2921468"/>
              <a:ext cx="64787" cy="10241"/>
            </a:xfrm>
            <a:custGeom>
              <a:rect b="b" l="l" r="r" t="t"/>
              <a:pathLst>
                <a:path extrusionOk="0" h="322" w="2037">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78"/>
            <p:cNvSpPr/>
            <p:nvPr/>
          </p:nvSpPr>
          <p:spPr>
            <a:xfrm>
              <a:off x="2009681" y="2921468"/>
              <a:ext cx="65168" cy="10241"/>
            </a:xfrm>
            <a:custGeom>
              <a:rect b="b" l="l" r="r" t="t"/>
              <a:pathLst>
                <a:path extrusionOk="0" h="322" w="2049">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78"/>
            <p:cNvSpPr/>
            <p:nvPr/>
          </p:nvSpPr>
          <p:spPr>
            <a:xfrm>
              <a:off x="1931663" y="2954418"/>
              <a:ext cx="64787" cy="10623"/>
            </a:xfrm>
            <a:custGeom>
              <a:rect b="b" l="l" r="r" t="t"/>
              <a:pathLst>
                <a:path extrusionOk="0" h="334" w="2037">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78"/>
            <p:cNvSpPr/>
            <p:nvPr/>
          </p:nvSpPr>
          <p:spPr>
            <a:xfrm>
              <a:off x="2009681" y="2954418"/>
              <a:ext cx="65168" cy="10623"/>
            </a:xfrm>
            <a:custGeom>
              <a:rect b="b" l="l" r="r" t="t"/>
              <a:pathLst>
                <a:path extrusionOk="0" h="334" w="2049">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78"/>
            <p:cNvSpPr/>
            <p:nvPr/>
          </p:nvSpPr>
          <p:spPr>
            <a:xfrm>
              <a:off x="1931663" y="2987718"/>
              <a:ext cx="64787" cy="10273"/>
            </a:xfrm>
            <a:custGeom>
              <a:rect b="b" l="l" r="r" t="t"/>
              <a:pathLst>
                <a:path extrusionOk="0" h="323" w="2037">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78"/>
            <p:cNvSpPr/>
            <p:nvPr/>
          </p:nvSpPr>
          <p:spPr>
            <a:xfrm>
              <a:off x="2009681" y="2987718"/>
              <a:ext cx="65168" cy="10273"/>
            </a:xfrm>
            <a:custGeom>
              <a:rect b="b" l="l" r="r" t="t"/>
              <a:pathLst>
                <a:path extrusionOk="0" h="323" w="2049">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78"/>
            <p:cNvSpPr/>
            <p:nvPr/>
          </p:nvSpPr>
          <p:spPr>
            <a:xfrm>
              <a:off x="1931663" y="3020668"/>
              <a:ext cx="64787" cy="10655"/>
            </a:xfrm>
            <a:custGeom>
              <a:rect b="b" l="l" r="r" t="t"/>
              <a:pathLst>
                <a:path extrusionOk="0" h="335" w="2037">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78"/>
            <p:cNvSpPr/>
            <p:nvPr/>
          </p:nvSpPr>
          <p:spPr>
            <a:xfrm>
              <a:off x="2009681" y="3020668"/>
              <a:ext cx="65168" cy="10655"/>
            </a:xfrm>
            <a:custGeom>
              <a:rect b="b" l="l" r="r" t="t"/>
              <a:pathLst>
                <a:path extrusionOk="0" h="335" w="2049">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78"/>
            <p:cNvSpPr/>
            <p:nvPr/>
          </p:nvSpPr>
          <p:spPr>
            <a:xfrm>
              <a:off x="1749897" y="3069138"/>
              <a:ext cx="355993" cy="181034"/>
            </a:xfrm>
            <a:custGeom>
              <a:rect b="b" l="l" r="r" t="t"/>
              <a:pathLst>
                <a:path extrusionOk="0" h="5692" w="11193">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9" name="Google Shape;12139;p78"/>
          <p:cNvGrpSpPr/>
          <p:nvPr/>
        </p:nvGrpSpPr>
        <p:grpSpPr>
          <a:xfrm>
            <a:off x="1305327" y="2718761"/>
            <a:ext cx="357520" cy="357488"/>
            <a:chOff x="1305327" y="2894211"/>
            <a:chExt cx="357520" cy="357488"/>
          </a:xfrm>
        </p:grpSpPr>
        <p:sp>
          <p:nvSpPr>
            <p:cNvPr id="12140" name="Google Shape;12140;p78"/>
            <p:cNvSpPr/>
            <p:nvPr/>
          </p:nvSpPr>
          <p:spPr>
            <a:xfrm>
              <a:off x="1305709" y="2975600"/>
              <a:ext cx="281379" cy="275336"/>
            </a:xfrm>
            <a:custGeom>
              <a:rect b="b" l="l" r="r" t="t"/>
              <a:pathLst>
                <a:path extrusionOk="0" h="8657" w="8847">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78"/>
            <p:cNvSpPr/>
            <p:nvPr/>
          </p:nvSpPr>
          <p:spPr>
            <a:xfrm>
              <a:off x="1305327" y="2894211"/>
              <a:ext cx="357520" cy="357488"/>
            </a:xfrm>
            <a:custGeom>
              <a:rect b="b" l="l" r="r" t="t"/>
              <a:pathLst>
                <a:path extrusionOk="0" h="11240" w="11241">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78"/>
            <p:cNvSpPr/>
            <p:nvPr/>
          </p:nvSpPr>
          <p:spPr>
            <a:xfrm>
              <a:off x="1366679" y="3029191"/>
              <a:ext cx="57981" cy="70289"/>
            </a:xfrm>
            <a:custGeom>
              <a:rect b="b" l="l" r="r" t="t"/>
              <a:pathLst>
                <a:path extrusionOk="0" h="2210" w="1823">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78"/>
            <p:cNvSpPr/>
            <p:nvPr/>
          </p:nvSpPr>
          <p:spPr>
            <a:xfrm>
              <a:off x="1428031" y="3091211"/>
              <a:ext cx="100377" cy="99518"/>
            </a:xfrm>
            <a:custGeom>
              <a:rect b="b" l="l" r="r" t="t"/>
              <a:pathLst>
                <a:path extrusionOk="0" h="3129" w="3156">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78"/>
            <p:cNvSpPr/>
            <p:nvPr/>
          </p:nvSpPr>
          <p:spPr>
            <a:xfrm>
              <a:off x="1366297" y="3110040"/>
              <a:ext cx="66663" cy="80689"/>
            </a:xfrm>
            <a:custGeom>
              <a:rect b="b" l="l" r="r" t="t"/>
              <a:pathLst>
                <a:path extrusionOk="0" h="2537" w="2096">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5" name="Google Shape;12145;p78"/>
          <p:cNvGrpSpPr/>
          <p:nvPr/>
        </p:nvGrpSpPr>
        <p:grpSpPr>
          <a:xfrm>
            <a:off x="853950" y="2719270"/>
            <a:ext cx="364104" cy="353290"/>
            <a:chOff x="853950" y="2894720"/>
            <a:chExt cx="364104" cy="353290"/>
          </a:xfrm>
        </p:grpSpPr>
        <p:sp>
          <p:nvSpPr>
            <p:cNvPr id="12146" name="Google Shape;12146;p78"/>
            <p:cNvSpPr/>
            <p:nvPr/>
          </p:nvSpPr>
          <p:spPr>
            <a:xfrm>
              <a:off x="1056167" y="3155298"/>
              <a:ext cx="57472" cy="57662"/>
            </a:xfrm>
            <a:custGeom>
              <a:rect b="b" l="l" r="r" t="t"/>
              <a:pathLst>
                <a:path extrusionOk="0" h="1813" w="1807">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78"/>
            <p:cNvSpPr/>
            <p:nvPr/>
          </p:nvSpPr>
          <p:spPr>
            <a:xfrm>
              <a:off x="868326" y="2975027"/>
              <a:ext cx="192802" cy="82025"/>
            </a:xfrm>
            <a:custGeom>
              <a:rect b="b" l="l" r="r" t="t"/>
              <a:pathLst>
                <a:path extrusionOk="0" h="2579" w="6062">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78"/>
            <p:cNvSpPr/>
            <p:nvPr/>
          </p:nvSpPr>
          <p:spPr>
            <a:xfrm>
              <a:off x="853950" y="3067580"/>
              <a:ext cx="137875" cy="168598"/>
            </a:xfrm>
            <a:custGeom>
              <a:rect b="b" l="l" r="r" t="t"/>
              <a:pathLst>
                <a:path extrusionOk="0" h="5301" w="4335">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78"/>
            <p:cNvSpPr/>
            <p:nvPr/>
          </p:nvSpPr>
          <p:spPr>
            <a:xfrm>
              <a:off x="937248" y="3014975"/>
              <a:ext cx="87877" cy="57217"/>
            </a:xfrm>
            <a:custGeom>
              <a:rect b="b" l="l" r="r" t="t"/>
              <a:pathLst>
                <a:path extrusionOk="0" h="1799" w="2763">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78"/>
            <p:cNvSpPr/>
            <p:nvPr/>
          </p:nvSpPr>
          <p:spPr>
            <a:xfrm>
              <a:off x="978912" y="3095664"/>
              <a:ext cx="78399" cy="79290"/>
            </a:xfrm>
            <a:custGeom>
              <a:rect b="b" l="l" r="r" t="t"/>
              <a:pathLst>
                <a:path extrusionOk="0" h="2493" w="2465">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78"/>
            <p:cNvSpPr/>
            <p:nvPr/>
          </p:nvSpPr>
          <p:spPr>
            <a:xfrm>
              <a:off x="891067" y="3070697"/>
              <a:ext cx="74615" cy="77477"/>
            </a:xfrm>
            <a:custGeom>
              <a:rect b="b" l="l" r="r" t="t"/>
              <a:pathLst>
                <a:path extrusionOk="0" h="2436" w="2346">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78"/>
            <p:cNvSpPr/>
            <p:nvPr/>
          </p:nvSpPr>
          <p:spPr>
            <a:xfrm>
              <a:off x="999745" y="2894720"/>
              <a:ext cx="218310" cy="353290"/>
            </a:xfrm>
            <a:custGeom>
              <a:rect b="b" l="l" r="r" t="t"/>
              <a:pathLst>
                <a:path extrusionOk="0" h="11108" w="6864">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3" name="Google Shape;12153;p78"/>
          <p:cNvGrpSpPr/>
          <p:nvPr/>
        </p:nvGrpSpPr>
        <p:grpSpPr>
          <a:xfrm>
            <a:off x="7066548" y="2737144"/>
            <a:ext cx="352209" cy="334938"/>
            <a:chOff x="7066548" y="2912594"/>
            <a:chExt cx="352209" cy="334938"/>
          </a:xfrm>
        </p:grpSpPr>
        <p:sp>
          <p:nvSpPr>
            <p:cNvPr id="12154" name="Google Shape;12154;p78"/>
            <p:cNvSpPr/>
            <p:nvPr/>
          </p:nvSpPr>
          <p:spPr>
            <a:xfrm>
              <a:off x="7066548" y="2912594"/>
              <a:ext cx="219264" cy="266399"/>
            </a:xfrm>
            <a:custGeom>
              <a:rect b="b" l="l" r="r" t="t"/>
              <a:pathLst>
                <a:path extrusionOk="0" h="8376" w="6894">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78"/>
            <p:cNvSpPr/>
            <p:nvPr/>
          </p:nvSpPr>
          <p:spPr>
            <a:xfrm>
              <a:off x="7262690" y="2968571"/>
              <a:ext cx="156067" cy="278962"/>
            </a:xfrm>
            <a:custGeom>
              <a:rect b="b" l="l" r="r" t="t"/>
              <a:pathLst>
                <a:path extrusionOk="0" h="8771" w="4907">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78"/>
            <p:cNvSpPr/>
            <p:nvPr/>
          </p:nvSpPr>
          <p:spPr>
            <a:xfrm>
              <a:off x="7356610" y="3200843"/>
              <a:ext cx="58362" cy="24363"/>
            </a:xfrm>
            <a:custGeom>
              <a:rect b="b" l="l" r="r" t="t"/>
              <a:pathLst>
                <a:path extrusionOk="0" h="766" w="1835">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78"/>
            <p:cNvSpPr/>
            <p:nvPr/>
          </p:nvSpPr>
          <p:spPr>
            <a:xfrm>
              <a:off x="7068806" y="3188821"/>
              <a:ext cx="179539" cy="24617"/>
            </a:xfrm>
            <a:custGeom>
              <a:rect b="b" l="l" r="r" t="t"/>
              <a:pathLst>
                <a:path extrusionOk="0" h="774" w="5645">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78"/>
            <p:cNvSpPr/>
            <p:nvPr/>
          </p:nvSpPr>
          <p:spPr>
            <a:xfrm>
              <a:off x="7361158" y="3154726"/>
              <a:ext cx="49997" cy="20482"/>
            </a:xfrm>
            <a:custGeom>
              <a:rect b="b" l="l" r="r" t="t"/>
              <a:pathLst>
                <a:path extrusionOk="0" h="644" w="1572">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78"/>
            <p:cNvSpPr/>
            <p:nvPr/>
          </p:nvSpPr>
          <p:spPr>
            <a:xfrm>
              <a:off x="7155920" y="3139523"/>
              <a:ext cx="148084" cy="33045"/>
            </a:xfrm>
            <a:custGeom>
              <a:rect b="b" l="l" r="r" t="t"/>
              <a:pathLst>
                <a:path extrusionOk="0" h="1039" w="4656">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60" name="Google Shape;12160;p78"/>
          <p:cNvSpPr/>
          <p:nvPr/>
        </p:nvSpPr>
        <p:spPr>
          <a:xfrm>
            <a:off x="6591286" y="2708520"/>
            <a:ext cx="390088" cy="357520"/>
          </a:xfrm>
          <a:custGeom>
            <a:rect b="b" l="l" r="r" t="t"/>
            <a:pathLst>
              <a:path extrusionOk="0" h="11241" w="12265">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78"/>
          <p:cNvSpPr/>
          <p:nvPr/>
        </p:nvSpPr>
        <p:spPr>
          <a:xfrm>
            <a:off x="6134980" y="2726331"/>
            <a:ext cx="390470" cy="332108"/>
          </a:xfrm>
          <a:custGeom>
            <a:rect b="b" l="l" r="r" t="t"/>
            <a:pathLst>
              <a:path extrusionOk="0" h="10442" w="12277">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62" name="Google Shape;12162;p78"/>
          <p:cNvGrpSpPr/>
          <p:nvPr/>
        </p:nvGrpSpPr>
        <p:grpSpPr>
          <a:xfrm>
            <a:off x="7541397" y="2729352"/>
            <a:ext cx="318495" cy="352209"/>
            <a:chOff x="7541397" y="2904802"/>
            <a:chExt cx="318495" cy="352209"/>
          </a:xfrm>
        </p:grpSpPr>
        <p:sp>
          <p:nvSpPr>
            <p:cNvPr id="12163" name="Google Shape;12163;p78"/>
            <p:cNvSpPr/>
            <p:nvPr/>
          </p:nvSpPr>
          <p:spPr>
            <a:xfrm>
              <a:off x="7541397" y="2904802"/>
              <a:ext cx="318495" cy="352209"/>
            </a:xfrm>
            <a:custGeom>
              <a:rect b="b" l="l" r="r" t="t"/>
              <a:pathLst>
                <a:path extrusionOk="0" h="11074" w="10014">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78"/>
            <p:cNvSpPr/>
            <p:nvPr/>
          </p:nvSpPr>
          <p:spPr>
            <a:xfrm>
              <a:off x="7642505" y="2952128"/>
              <a:ext cx="112876" cy="106451"/>
            </a:xfrm>
            <a:custGeom>
              <a:rect b="b" l="l" r="r" t="t"/>
              <a:pathLst>
                <a:path extrusionOk="0" h="3347" w="3549">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5" name="Google Shape;12165;p78"/>
          <p:cNvGrpSpPr/>
          <p:nvPr/>
        </p:nvGrpSpPr>
        <p:grpSpPr>
          <a:xfrm>
            <a:off x="8003015" y="2728589"/>
            <a:ext cx="306759" cy="351445"/>
            <a:chOff x="8003015" y="2904039"/>
            <a:chExt cx="306759" cy="351445"/>
          </a:xfrm>
        </p:grpSpPr>
        <p:sp>
          <p:nvSpPr>
            <p:cNvPr id="12166" name="Google Shape;12166;p78"/>
            <p:cNvSpPr/>
            <p:nvPr/>
          </p:nvSpPr>
          <p:spPr>
            <a:xfrm>
              <a:off x="8094263" y="2957439"/>
              <a:ext cx="30342" cy="30310"/>
            </a:xfrm>
            <a:custGeom>
              <a:rect b="b" l="l" r="r" t="t"/>
              <a:pathLst>
                <a:path extrusionOk="0" h="953" w="954">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78"/>
            <p:cNvSpPr/>
            <p:nvPr/>
          </p:nvSpPr>
          <p:spPr>
            <a:xfrm>
              <a:off x="8187420" y="2957439"/>
              <a:ext cx="30342" cy="30310"/>
            </a:xfrm>
            <a:custGeom>
              <a:rect b="b" l="l" r="r" t="t"/>
              <a:pathLst>
                <a:path extrusionOk="0" h="953" w="954">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78"/>
            <p:cNvSpPr/>
            <p:nvPr/>
          </p:nvSpPr>
          <p:spPr>
            <a:xfrm>
              <a:off x="8094263" y="3027856"/>
              <a:ext cx="30342" cy="30342"/>
            </a:xfrm>
            <a:custGeom>
              <a:rect b="b" l="l" r="r" t="t"/>
              <a:pathLst>
                <a:path extrusionOk="0" h="954" w="954">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78"/>
            <p:cNvSpPr/>
            <p:nvPr/>
          </p:nvSpPr>
          <p:spPr>
            <a:xfrm>
              <a:off x="8187420" y="3027856"/>
              <a:ext cx="30342" cy="30342"/>
            </a:xfrm>
            <a:custGeom>
              <a:rect b="b" l="l" r="r" t="t"/>
              <a:pathLst>
                <a:path extrusionOk="0" h="954" w="954">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78"/>
            <p:cNvSpPr/>
            <p:nvPr/>
          </p:nvSpPr>
          <p:spPr>
            <a:xfrm>
              <a:off x="8003015" y="3050214"/>
              <a:ext cx="306759" cy="205269"/>
            </a:xfrm>
            <a:custGeom>
              <a:rect b="b" l="l" r="r" t="t"/>
              <a:pathLst>
                <a:path extrusionOk="0" h="6454" w="9645">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78"/>
            <p:cNvSpPr/>
            <p:nvPr/>
          </p:nvSpPr>
          <p:spPr>
            <a:xfrm>
              <a:off x="8040131" y="2904039"/>
              <a:ext cx="230268" cy="132182"/>
            </a:xfrm>
            <a:custGeom>
              <a:rect b="b" l="l" r="r" t="t"/>
              <a:pathLst>
                <a:path extrusionOk="0" h="4156" w="724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2" name="Google Shape;12172;p78"/>
          <p:cNvGrpSpPr/>
          <p:nvPr/>
        </p:nvGrpSpPr>
        <p:grpSpPr>
          <a:xfrm>
            <a:off x="5687770" y="2710046"/>
            <a:ext cx="369638" cy="369606"/>
            <a:chOff x="5687770" y="2885496"/>
            <a:chExt cx="369638" cy="369606"/>
          </a:xfrm>
        </p:grpSpPr>
        <p:sp>
          <p:nvSpPr>
            <p:cNvPr id="12173" name="Google Shape;12173;p78"/>
            <p:cNvSpPr/>
            <p:nvPr/>
          </p:nvSpPr>
          <p:spPr>
            <a:xfrm>
              <a:off x="5772594" y="3003366"/>
              <a:ext cx="112113" cy="110872"/>
            </a:xfrm>
            <a:custGeom>
              <a:rect b="b" l="l" r="r" t="t"/>
              <a:pathLst>
                <a:path extrusionOk="0" h="3486" w="3525">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78"/>
            <p:cNvSpPr/>
            <p:nvPr/>
          </p:nvSpPr>
          <p:spPr>
            <a:xfrm>
              <a:off x="5800996" y="3031736"/>
              <a:ext cx="112113" cy="110904"/>
            </a:xfrm>
            <a:custGeom>
              <a:rect b="b" l="l" r="r" t="t"/>
              <a:pathLst>
                <a:path extrusionOk="0" h="3487" w="3525">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78"/>
            <p:cNvSpPr/>
            <p:nvPr/>
          </p:nvSpPr>
          <p:spPr>
            <a:xfrm>
              <a:off x="5829016" y="3141558"/>
              <a:ext cx="31455" cy="30247"/>
            </a:xfrm>
            <a:custGeom>
              <a:rect b="b" l="l" r="r" t="t"/>
              <a:pathLst>
                <a:path extrusionOk="0" h="951" w="989">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78"/>
            <p:cNvSpPr/>
            <p:nvPr/>
          </p:nvSpPr>
          <p:spPr>
            <a:xfrm>
              <a:off x="5866514" y="3060519"/>
              <a:ext cx="75378" cy="73788"/>
            </a:xfrm>
            <a:custGeom>
              <a:rect b="b" l="l" r="r" t="t"/>
              <a:pathLst>
                <a:path extrusionOk="0" h="2320" w="237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78"/>
            <p:cNvSpPr/>
            <p:nvPr/>
          </p:nvSpPr>
          <p:spPr>
            <a:xfrm>
              <a:off x="5687770" y="2885496"/>
              <a:ext cx="369638" cy="369606"/>
            </a:xfrm>
            <a:custGeom>
              <a:rect b="b" l="l" r="r" t="t"/>
              <a:pathLst>
                <a:path extrusionOk="0" h="11621" w="11622">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78"/>
            <p:cNvSpPr/>
            <p:nvPr/>
          </p:nvSpPr>
          <p:spPr>
            <a:xfrm>
              <a:off x="5737386" y="2968794"/>
              <a:ext cx="182942" cy="181416"/>
            </a:xfrm>
            <a:custGeom>
              <a:rect b="b" l="l" r="r" t="t"/>
              <a:pathLst>
                <a:path extrusionOk="0" h="5704" w="5752">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78"/>
            <p:cNvSpPr/>
            <p:nvPr/>
          </p:nvSpPr>
          <p:spPr>
            <a:xfrm>
              <a:off x="5793808" y="3024548"/>
              <a:ext cx="181797" cy="181320"/>
            </a:xfrm>
            <a:custGeom>
              <a:rect b="b" l="l" r="r" t="t"/>
              <a:pathLst>
                <a:path extrusionOk="0" h="5701" w="5716">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78"/>
            <p:cNvSpPr/>
            <p:nvPr/>
          </p:nvSpPr>
          <p:spPr>
            <a:xfrm>
              <a:off x="5964600" y="3015483"/>
              <a:ext cx="23122" cy="21882"/>
            </a:xfrm>
            <a:custGeom>
              <a:rect b="b" l="l" r="r" t="t"/>
              <a:pathLst>
                <a:path extrusionOk="0" h="688" w="727">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78"/>
            <p:cNvSpPr/>
            <p:nvPr/>
          </p:nvSpPr>
          <p:spPr>
            <a:xfrm>
              <a:off x="5935817" y="2986700"/>
              <a:ext cx="22741" cy="21119"/>
            </a:xfrm>
            <a:custGeom>
              <a:rect b="b" l="l" r="r" t="t"/>
              <a:pathLst>
                <a:path extrusionOk="0" h="664" w="715">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78"/>
            <p:cNvSpPr/>
            <p:nvPr/>
          </p:nvSpPr>
          <p:spPr>
            <a:xfrm>
              <a:off x="5906270" y="2957153"/>
              <a:ext cx="23504" cy="21914"/>
            </a:xfrm>
            <a:custGeom>
              <a:rect b="b" l="l" r="r" t="t"/>
              <a:pathLst>
                <a:path extrusionOk="0" h="689" w="739">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3" name="Google Shape;12183;p78"/>
          <p:cNvGrpSpPr/>
          <p:nvPr/>
        </p:nvGrpSpPr>
        <p:grpSpPr>
          <a:xfrm>
            <a:off x="4881958" y="2729352"/>
            <a:ext cx="156417" cy="349537"/>
            <a:chOff x="4881958" y="2904802"/>
            <a:chExt cx="156417" cy="349537"/>
          </a:xfrm>
        </p:grpSpPr>
        <p:sp>
          <p:nvSpPr>
            <p:cNvPr id="12184" name="Google Shape;12184;p78"/>
            <p:cNvSpPr/>
            <p:nvPr/>
          </p:nvSpPr>
          <p:spPr>
            <a:xfrm>
              <a:off x="4994802" y="3168370"/>
              <a:ext cx="10241" cy="10623"/>
            </a:xfrm>
            <a:custGeom>
              <a:rect b="b" l="l" r="r" t="t"/>
              <a:pathLst>
                <a:path extrusionOk="0" h="334" w="322">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78"/>
            <p:cNvSpPr/>
            <p:nvPr/>
          </p:nvSpPr>
          <p:spPr>
            <a:xfrm>
              <a:off x="4994802" y="3194864"/>
              <a:ext cx="10241" cy="10273"/>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78"/>
            <p:cNvSpPr/>
            <p:nvPr/>
          </p:nvSpPr>
          <p:spPr>
            <a:xfrm>
              <a:off x="4937999" y="2904802"/>
              <a:ext cx="45831" cy="221935"/>
            </a:xfrm>
            <a:custGeom>
              <a:rect b="b" l="l" r="r" t="t"/>
              <a:pathLst>
                <a:path extrusionOk="0" h="6978" w="1441">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78"/>
            <p:cNvSpPr/>
            <p:nvPr/>
          </p:nvSpPr>
          <p:spPr>
            <a:xfrm>
              <a:off x="4937617" y="3141463"/>
              <a:ext cx="44718" cy="10273"/>
            </a:xfrm>
            <a:custGeom>
              <a:rect b="b" l="l" r="r" t="t"/>
              <a:pathLst>
                <a:path extrusionOk="0" h="323" w="1406">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78"/>
            <p:cNvSpPr/>
            <p:nvPr/>
          </p:nvSpPr>
          <p:spPr>
            <a:xfrm>
              <a:off x="4937617" y="3168370"/>
              <a:ext cx="44718" cy="10623"/>
            </a:xfrm>
            <a:custGeom>
              <a:rect b="b" l="l" r="r" t="t"/>
              <a:pathLst>
                <a:path extrusionOk="0" h="334" w="1406">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78"/>
            <p:cNvSpPr/>
            <p:nvPr/>
          </p:nvSpPr>
          <p:spPr>
            <a:xfrm>
              <a:off x="4937617" y="3195245"/>
              <a:ext cx="44718" cy="10623"/>
            </a:xfrm>
            <a:custGeom>
              <a:rect b="b" l="l" r="r" t="t"/>
              <a:pathLst>
                <a:path extrusionOk="0" h="334" w="1406">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78"/>
            <p:cNvSpPr/>
            <p:nvPr/>
          </p:nvSpPr>
          <p:spPr>
            <a:xfrm>
              <a:off x="4881958" y="3054953"/>
              <a:ext cx="156417" cy="199386"/>
            </a:xfrm>
            <a:custGeom>
              <a:rect b="b" l="l" r="r" t="t"/>
              <a:pathLst>
                <a:path extrusionOk="0" h="6269" w="4918">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1" name="Google Shape;12191;p78"/>
          <p:cNvGrpSpPr/>
          <p:nvPr/>
        </p:nvGrpSpPr>
        <p:grpSpPr>
          <a:xfrm>
            <a:off x="5230318" y="2711064"/>
            <a:ext cx="371133" cy="367443"/>
            <a:chOff x="5230318" y="2886514"/>
            <a:chExt cx="371133" cy="367443"/>
          </a:xfrm>
        </p:grpSpPr>
        <p:sp>
          <p:nvSpPr>
            <p:cNvPr id="12192" name="Google Shape;12192;p78"/>
            <p:cNvSpPr/>
            <p:nvPr/>
          </p:nvSpPr>
          <p:spPr>
            <a:xfrm>
              <a:off x="5328023" y="3080397"/>
              <a:ext cx="72356" cy="70257"/>
            </a:xfrm>
            <a:custGeom>
              <a:rect b="b" l="l" r="r" t="t"/>
              <a:pathLst>
                <a:path extrusionOk="0" h="2209" w="2275">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78"/>
            <p:cNvSpPr/>
            <p:nvPr/>
          </p:nvSpPr>
          <p:spPr>
            <a:xfrm>
              <a:off x="5372328" y="3064877"/>
              <a:ext cx="56836" cy="55468"/>
            </a:xfrm>
            <a:custGeom>
              <a:rect b="b" l="l" r="r" t="t"/>
              <a:pathLst>
                <a:path extrusionOk="0" h="1744" w="1787">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78"/>
            <p:cNvSpPr/>
            <p:nvPr/>
          </p:nvSpPr>
          <p:spPr>
            <a:xfrm>
              <a:off x="5390902" y="3028269"/>
              <a:ext cx="57949" cy="73533"/>
            </a:xfrm>
            <a:custGeom>
              <a:rect b="b" l="l" r="r" t="t"/>
              <a:pathLst>
                <a:path extrusionOk="0" h="2312" w="1822">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78"/>
            <p:cNvSpPr/>
            <p:nvPr/>
          </p:nvSpPr>
          <p:spPr>
            <a:xfrm>
              <a:off x="5230318" y="2886514"/>
              <a:ext cx="371133" cy="367443"/>
            </a:xfrm>
            <a:custGeom>
              <a:rect b="b" l="l" r="r" t="t"/>
              <a:pathLst>
                <a:path extrusionOk="0" h="11553" w="11669">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78"/>
            <p:cNvSpPr/>
            <p:nvPr/>
          </p:nvSpPr>
          <p:spPr>
            <a:xfrm>
              <a:off x="5337501" y="3026074"/>
              <a:ext cx="181797" cy="180175"/>
            </a:xfrm>
            <a:custGeom>
              <a:rect b="b" l="l" r="r" t="t"/>
              <a:pathLst>
                <a:path extrusionOk="0" h="5665" w="5716">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78"/>
            <p:cNvSpPr/>
            <p:nvPr/>
          </p:nvSpPr>
          <p:spPr>
            <a:xfrm>
              <a:off x="5281461" y="2969462"/>
              <a:ext cx="181416" cy="180366"/>
            </a:xfrm>
            <a:custGeom>
              <a:rect b="b" l="l" r="r" t="t"/>
              <a:pathLst>
                <a:path extrusionOk="0" h="5671" w="5704">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78"/>
            <p:cNvSpPr/>
            <p:nvPr/>
          </p:nvSpPr>
          <p:spPr>
            <a:xfrm>
              <a:off x="5508294" y="3016978"/>
              <a:ext cx="23122" cy="21532"/>
            </a:xfrm>
            <a:custGeom>
              <a:rect b="b" l="l" r="r" t="t"/>
              <a:pathLst>
                <a:path extrusionOk="0" h="677" w="727">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78"/>
            <p:cNvSpPr/>
            <p:nvPr/>
          </p:nvSpPr>
          <p:spPr>
            <a:xfrm>
              <a:off x="5478366" y="2987082"/>
              <a:ext cx="23504" cy="21882"/>
            </a:xfrm>
            <a:custGeom>
              <a:rect b="b" l="l" r="r" t="t"/>
              <a:pathLst>
                <a:path extrusionOk="0" h="688" w="739">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78"/>
            <p:cNvSpPr/>
            <p:nvPr/>
          </p:nvSpPr>
          <p:spPr>
            <a:xfrm>
              <a:off x="5449200" y="2957916"/>
              <a:ext cx="23122" cy="21500"/>
            </a:xfrm>
            <a:custGeom>
              <a:rect b="b" l="l" r="r" t="t"/>
              <a:pathLst>
                <a:path extrusionOk="0" h="676" w="727">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1" name="Google Shape;12201;p78"/>
          <p:cNvGrpSpPr/>
          <p:nvPr/>
        </p:nvGrpSpPr>
        <p:grpSpPr>
          <a:xfrm>
            <a:off x="5748358" y="3259128"/>
            <a:ext cx="352590" cy="182561"/>
            <a:chOff x="5748358" y="3434578"/>
            <a:chExt cx="352590" cy="182561"/>
          </a:xfrm>
        </p:grpSpPr>
        <p:sp>
          <p:nvSpPr>
            <p:cNvPr id="12202" name="Google Shape;12202;p78"/>
            <p:cNvSpPr/>
            <p:nvPr/>
          </p:nvSpPr>
          <p:spPr>
            <a:xfrm>
              <a:off x="5857799" y="3457668"/>
              <a:ext cx="26525" cy="50761"/>
            </a:xfrm>
            <a:custGeom>
              <a:rect b="b" l="l" r="r" t="t"/>
              <a:pathLst>
                <a:path extrusionOk="0" h="1596" w="834">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78"/>
            <p:cNvSpPr/>
            <p:nvPr/>
          </p:nvSpPr>
          <p:spPr>
            <a:xfrm>
              <a:off x="5823704" y="3457668"/>
              <a:ext cx="26557" cy="51142"/>
            </a:xfrm>
            <a:custGeom>
              <a:rect b="b" l="l" r="r" t="t"/>
              <a:pathLst>
                <a:path extrusionOk="0" h="1608" w="835">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78"/>
            <p:cNvSpPr/>
            <p:nvPr/>
          </p:nvSpPr>
          <p:spPr>
            <a:xfrm>
              <a:off x="5788115" y="3457668"/>
              <a:ext cx="26557" cy="50761"/>
            </a:xfrm>
            <a:custGeom>
              <a:rect b="b" l="l" r="r" t="t"/>
              <a:pathLst>
                <a:path extrusionOk="0" h="1596" w="835">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78"/>
            <p:cNvSpPr/>
            <p:nvPr/>
          </p:nvSpPr>
          <p:spPr>
            <a:xfrm>
              <a:off x="5913458" y="3457668"/>
              <a:ext cx="142423" cy="50761"/>
            </a:xfrm>
            <a:custGeom>
              <a:rect b="b" l="l" r="r" t="t"/>
              <a:pathLst>
                <a:path extrusionOk="0" h="1596" w="4478">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78"/>
            <p:cNvSpPr/>
            <p:nvPr/>
          </p:nvSpPr>
          <p:spPr>
            <a:xfrm>
              <a:off x="5748358" y="3434578"/>
              <a:ext cx="352590" cy="39788"/>
            </a:xfrm>
            <a:custGeom>
              <a:rect b="b" l="l" r="r" t="t"/>
              <a:pathLst>
                <a:path extrusionOk="0" h="1251" w="11086">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78"/>
            <p:cNvSpPr/>
            <p:nvPr/>
          </p:nvSpPr>
          <p:spPr>
            <a:xfrm>
              <a:off x="5748358" y="3488328"/>
              <a:ext cx="352590" cy="128810"/>
            </a:xfrm>
            <a:custGeom>
              <a:rect b="b" l="l" r="r" t="t"/>
              <a:pathLst>
                <a:path extrusionOk="0" h="4050" w="11086">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8" name="Google Shape;12208;p78"/>
          <p:cNvGrpSpPr/>
          <p:nvPr/>
        </p:nvGrpSpPr>
        <p:grpSpPr>
          <a:xfrm>
            <a:off x="862283" y="4099321"/>
            <a:ext cx="341204" cy="359301"/>
            <a:chOff x="862283" y="4274771"/>
            <a:chExt cx="341204" cy="359301"/>
          </a:xfrm>
        </p:grpSpPr>
        <p:sp>
          <p:nvSpPr>
            <p:cNvPr id="12209" name="Google Shape;12209;p78"/>
            <p:cNvSpPr/>
            <p:nvPr/>
          </p:nvSpPr>
          <p:spPr>
            <a:xfrm>
              <a:off x="1100089" y="4490790"/>
              <a:ext cx="24267" cy="17366"/>
            </a:xfrm>
            <a:custGeom>
              <a:rect b="b" l="l" r="r" t="t"/>
              <a:pathLst>
                <a:path extrusionOk="0" h="546" w="763">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78"/>
            <p:cNvSpPr/>
            <p:nvPr/>
          </p:nvSpPr>
          <p:spPr>
            <a:xfrm>
              <a:off x="1100089" y="4476001"/>
              <a:ext cx="24267" cy="17397"/>
            </a:xfrm>
            <a:custGeom>
              <a:rect b="b" l="l" r="r" t="t"/>
              <a:pathLst>
                <a:path extrusionOk="0" h="547" w="763">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78"/>
            <p:cNvSpPr/>
            <p:nvPr/>
          </p:nvSpPr>
          <p:spPr>
            <a:xfrm>
              <a:off x="862283" y="4274771"/>
              <a:ext cx="341204" cy="359301"/>
            </a:xfrm>
            <a:custGeom>
              <a:rect b="b" l="l" r="r" t="t"/>
              <a:pathLst>
                <a:path extrusionOk="0" h="11297" w="10728">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2" name="Google Shape;12212;p78"/>
          <p:cNvGrpSpPr/>
          <p:nvPr/>
        </p:nvGrpSpPr>
        <p:grpSpPr>
          <a:xfrm>
            <a:off x="1396957" y="4111915"/>
            <a:ext cx="301861" cy="332871"/>
            <a:chOff x="1396957" y="4287365"/>
            <a:chExt cx="301861" cy="332871"/>
          </a:xfrm>
        </p:grpSpPr>
        <p:sp>
          <p:nvSpPr>
            <p:cNvPr id="12213" name="Google Shape;12213;p78"/>
            <p:cNvSpPr/>
            <p:nvPr/>
          </p:nvSpPr>
          <p:spPr>
            <a:xfrm>
              <a:off x="1396957" y="4287365"/>
              <a:ext cx="301861" cy="332871"/>
            </a:xfrm>
            <a:custGeom>
              <a:rect b="b" l="l" r="r" t="t"/>
              <a:pathLst>
                <a:path extrusionOk="0" h="10466" w="9491">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78"/>
            <p:cNvSpPr/>
            <p:nvPr/>
          </p:nvSpPr>
          <p:spPr>
            <a:xfrm>
              <a:off x="1689309" y="4378614"/>
              <a:ext cx="9510" cy="46976"/>
            </a:xfrm>
            <a:custGeom>
              <a:rect b="b" l="l" r="r" t="t"/>
              <a:pathLst>
                <a:path extrusionOk="0" h="1477" w="299">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78"/>
            <p:cNvSpPr/>
            <p:nvPr/>
          </p:nvSpPr>
          <p:spPr>
            <a:xfrm>
              <a:off x="1520424" y="4385420"/>
              <a:ext cx="33363" cy="32982"/>
            </a:xfrm>
            <a:custGeom>
              <a:rect b="b" l="l" r="r" t="t"/>
              <a:pathLst>
                <a:path extrusionOk="0" h="1037" w="1049">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78"/>
            <p:cNvSpPr/>
            <p:nvPr/>
          </p:nvSpPr>
          <p:spPr>
            <a:xfrm>
              <a:off x="1563202" y="4398683"/>
              <a:ext cx="34508" cy="9510"/>
            </a:xfrm>
            <a:custGeom>
              <a:rect b="b" l="l" r="r" t="t"/>
              <a:pathLst>
                <a:path extrusionOk="0" h="299" w="1085">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78"/>
            <p:cNvSpPr/>
            <p:nvPr/>
          </p:nvSpPr>
          <p:spPr>
            <a:xfrm>
              <a:off x="1563965" y="4410037"/>
              <a:ext cx="92807" cy="9510"/>
            </a:xfrm>
            <a:custGeom>
              <a:rect b="b" l="l" r="r" t="t"/>
              <a:pathLst>
                <a:path extrusionOk="0" h="299" w="2918">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78"/>
            <p:cNvSpPr/>
            <p:nvPr/>
          </p:nvSpPr>
          <p:spPr>
            <a:xfrm>
              <a:off x="1563202" y="4385039"/>
              <a:ext cx="10273" cy="9510"/>
            </a:xfrm>
            <a:custGeom>
              <a:rect b="b" l="l" r="r" t="t"/>
              <a:pathLst>
                <a:path extrusionOk="0" h="299" w="323">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78"/>
            <p:cNvSpPr/>
            <p:nvPr/>
          </p:nvSpPr>
          <p:spPr>
            <a:xfrm>
              <a:off x="1520424" y="4436944"/>
              <a:ext cx="33363" cy="33332"/>
            </a:xfrm>
            <a:custGeom>
              <a:rect b="b" l="l" r="r" t="t"/>
              <a:pathLst>
                <a:path extrusionOk="0" h="1048" w="1049">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78"/>
            <p:cNvSpPr/>
            <p:nvPr/>
          </p:nvSpPr>
          <p:spPr>
            <a:xfrm>
              <a:off x="1563202" y="4450175"/>
              <a:ext cx="34508" cy="9510"/>
            </a:xfrm>
            <a:custGeom>
              <a:rect b="b" l="l" r="r" t="t"/>
              <a:pathLst>
                <a:path extrusionOk="0" h="299" w="1085">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78"/>
            <p:cNvSpPr/>
            <p:nvPr/>
          </p:nvSpPr>
          <p:spPr>
            <a:xfrm>
              <a:off x="1563965" y="4461530"/>
              <a:ext cx="92807" cy="9510"/>
            </a:xfrm>
            <a:custGeom>
              <a:rect b="b" l="l" r="r" t="t"/>
              <a:pathLst>
                <a:path extrusionOk="0" h="299" w="2918">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78"/>
            <p:cNvSpPr/>
            <p:nvPr/>
          </p:nvSpPr>
          <p:spPr>
            <a:xfrm>
              <a:off x="1563202" y="4436563"/>
              <a:ext cx="10273" cy="9478"/>
            </a:xfrm>
            <a:custGeom>
              <a:rect b="b" l="l" r="r" t="t"/>
              <a:pathLst>
                <a:path extrusionOk="0" h="298" w="323">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78"/>
            <p:cNvSpPr/>
            <p:nvPr/>
          </p:nvSpPr>
          <p:spPr>
            <a:xfrm>
              <a:off x="1520424" y="4488437"/>
              <a:ext cx="33363" cy="33332"/>
            </a:xfrm>
            <a:custGeom>
              <a:rect b="b" l="l" r="r" t="t"/>
              <a:pathLst>
                <a:path extrusionOk="0" h="1048" w="1049">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78"/>
            <p:cNvSpPr/>
            <p:nvPr/>
          </p:nvSpPr>
          <p:spPr>
            <a:xfrm>
              <a:off x="1563202" y="4501667"/>
              <a:ext cx="34508" cy="9510"/>
            </a:xfrm>
            <a:custGeom>
              <a:rect b="b" l="l" r="r" t="t"/>
              <a:pathLst>
                <a:path extrusionOk="0" h="299" w="1085">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78"/>
            <p:cNvSpPr/>
            <p:nvPr/>
          </p:nvSpPr>
          <p:spPr>
            <a:xfrm>
              <a:off x="1563202" y="4513785"/>
              <a:ext cx="93570" cy="9510"/>
            </a:xfrm>
            <a:custGeom>
              <a:rect b="b" l="l" r="r" t="t"/>
              <a:pathLst>
                <a:path extrusionOk="0" h="299" w="2942">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78"/>
            <p:cNvSpPr/>
            <p:nvPr/>
          </p:nvSpPr>
          <p:spPr>
            <a:xfrm>
              <a:off x="1563202" y="4488055"/>
              <a:ext cx="10273" cy="9478"/>
            </a:xfrm>
            <a:custGeom>
              <a:rect b="b" l="l" r="r" t="t"/>
              <a:pathLst>
                <a:path extrusionOk="0" h="298" w="323">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78"/>
            <p:cNvSpPr/>
            <p:nvPr/>
          </p:nvSpPr>
          <p:spPr>
            <a:xfrm>
              <a:off x="1522682" y="4318025"/>
              <a:ext cx="141659" cy="37912"/>
            </a:xfrm>
            <a:custGeom>
              <a:rect b="b" l="l" r="r" t="t"/>
              <a:pathLst>
                <a:path extrusionOk="0" h="1192" w="4454">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8" name="Google Shape;12228;p78"/>
          <p:cNvGrpSpPr/>
          <p:nvPr/>
        </p:nvGrpSpPr>
        <p:grpSpPr>
          <a:xfrm>
            <a:off x="1865381" y="4102056"/>
            <a:ext cx="396131" cy="355612"/>
            <a:chOff x="1865381" y="4277506"/>
            <a:chExt cx="396131" cy="355612"/>
          </a:xfrm>
        </p:grpSpPr>
        <p:sp>
          <p:nvSpPr>
            <p:cNvPr id="12229" name="Google Shape;12229;p78"/>
            <p:cNvSpPr/>
            <p:nvPr/>
          </p:nvSpPr>
          <p:spPr>
            <a:xfrm>
              <a:off x="1865381" y="4277506"/>
              <a:ext cx="396131" cy="355612"/>
            </a:xfrm>
            <a:custGeom>
              <a:rect b="b" l="l" r="r" t="t"/>
              <a:pathLst>
                <a:path extrusionOk="0" h="11181" w="12455">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78"/>
            <p:cNvSpPr/>
            <p:nvPr/>
          </p:nvSpPr>
          <p:spPr>
            <a:xfrm>
              <a:off x="2057770" y="4294553"/>
              <a:ext cx="22741" cy="35622"/>
            </a:xfrm>
            <a:custGeom>
              <a:rect b="b" l="l" r="r" t="t"/>
              <a:pathLst>
                <a:path extrusionOk="0" h="1120" w="715">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78"/>
            <p:cNvSpPr/>
            <p:nvPr/>
          </p:nvSpPr>
          <p:spPr>
            <a:xfrm>
              <a:off x="2048292" y="4456250"/>
              <a:ext cx="30724" cy="64055"/>
            </a:xfrm>
            <a:custGeom>
              <a:rect b="b" l="l" r="r" t="t"/>
              <a:pathLst>
                <a:path extrusionOk="0" h="2014" w="966">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78"/>
            <p:cNvSpPr/>
            <p:nvPr/>
          </p:nvSpPr>
          <p:spPr>
            <a:xfrm>
              <a:off x="1898713" y="4487196"/>
              <a:ext cx="17461" cy="16030"/>
            </a:xfrm>
            <a:custGeom>
              <a:rect b="b" l="l" r="r" t="t"/>
              <a:pathLst>
                <a:path extrusionOk="0" h="504" w="549">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78"/>
            <p:cNvSpPr/>
            <p:nvPr/>
          </p:nvSpPr>
          <p:spPr>
            <a:xfrm>
              <a:off x="1887740" y="4502494"/>
              <a:ext cx="19337" cy="13231"/>
            </a:xfrm>
            <a:custGeom>
              <a:rect b="b" l="l" r="r" t="t"/>
              <a:pathLst>
                <a:path extrusionOk="0" h="416" w="608">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78"/>
            <p:cNvSpPr/>
            <p:nvPr/>
          </p:nvSpPr>
          <p:spPr>
            <a:xfrm>
              <a:off x="1913852" y="4477019"/>
              <a:ext cx="13676" cy="17874"/>
            </a:xfrm>
            <a:custGeom>
              <a:rect b="b" l="l" r="r" t="t"/>
              <a:pathLst>
                <a:path extrusionOk="0" h="562" w="43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5" name="Google Shape;12235;p78"/>
          <p:cNvGrpSpPr/>
          <p:nvPr/>
        </p:nvGrpSpPr>
        <p:grpSpPr>
          <a:xfrm>
            <a:off x="2411823" y="4128549"/>
            <a:ext cx="334398" cy="299953"/>
            <a:chOff x="2411823" y="4303999"/>
            <a:chExt cx="334398" cy="299953"/>
          </a:xfrm>
        </p:grpSpPr>
        <p:sp>
          <p:nvSpPr>
            <p:cNvPr id="12236" name="Google Shape;12236;p78"/>
            <p:cNvSpPr/>
            <p:nvPr/>
          </p:nvSpPr>
          <p:spPr>
            <a:xfrm>
              <a:off x="2411823" y="4303999"/>
              <a:ext cx="237838" cy="84124"/>
            </a:xfrm>
            <a:custGeom>
              <a:rect b="b" l="l" r="r" t="t"/>
              <a:pathLst>
                <a:path extrusionOk="0" h="2645" w="7478">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78"/>
            <p:cNvSpPr/>
            <p:nvPr/>
          </p:nvSpPr>
          <p:spPr>
            <a:xfrm>
              <a:off x="2412205" y="4330525"/>
              <a:ext cx="334016" cy="273428"/>
            </a:xfrm>
            <a:custGeom>
              <a:rect b="b" l="l" r="r" t="t"/>
              <a:pathLst>
                <a:path extrusionOk="0" h="8597" w="10502">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78"/>
            <p:cNvSpPr/>
            <p:nvPr/>
          </p:nvSpPr>
          <p:spPr>
            <a:xfrm>
              <a:off x="2543241" y="4476319"/>
              <a:ext cx="20101" cy="9478"/>
            </a:xfrm>
            <a:custGeom>
              <a:rect b="b" l="l" r="r" t="t"/>
              <a:pathLst>
                <a:path extrusionOk="0" h="298" w="632">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78"/>
            <p:cNvSpPr/>
            <p:nvPr/>
          </p:nvSpPr>
          <p:spPr>
            <a:xfrm>
              <a:off x="2568590" y="4475937"/>
              <a:ext cx="129160" cy="9478"/>
            </a:xfrm>
            <a:custGeom>
              <a:rect b="b" l="l" r="r" t="t"/>
              <a:pathLst>
                <a:path extrusionOk="0" h="298" w="4061">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78"/>
            <p:cNvSpPr/>
            <p:nvPr/>
          </p:nvSpPr>
          <p:spPr>
            <a:xfrm>
              <a:off x="2543241" y="4491840"/>
              <a:ext cx="154890" cy="9510"/>
            </a:xfrm>
            <a:custGeom>
              <a:rect b="b" l="l" r="r" t="t"/>
              <a:pathLst>
                <a:path extrusionOk="0" h="299" w="487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78"/>
            <p:cNvSpPr/>
            <p:nvPr/>
          </p:nvSpPr>
          <p:spPr>
            <a:xfrm>
              <a:off x="2543241" y="4508506"/>
              <a:ext cx="154890" cy="9478"/>
            </a:xfrm>
            <a:custGeom>
              <a:rect b="b" l="l" r="r" t="t"/>
              <a:pathLst>
                <a:path extrusionOk="0" h="298" w="487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78"/>
            <p:cNvSpPr/>
            <p:nvPr/>
          </p:nvSpPr>
          <p:spPr>
            <a:xfrm>
              <a:off x="2635635" y="4436563"/>
              <a:ext cx="62497" cy="27289"/>
            </a:xfrm>
            <a:custGeom>
              <a:rect b="b" l="l" r="r" t="t"/>
              <a:pathLst>
                <a:path extrusionOk="0" h="858" w="1965">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3" name="Google Shape;12243;p78"/>
          <p:cNvGrpSpPr/>
          <p:nvPr/>
        </p:nvGrpSpPr>
        <p:grpSpPr>
          <a:xfrm>
            <a:off x="2903337" y="4103582"/>
            <a:ext cx="382519" cy="350682"/>
            <a:chOff x="2903337" y="4279032"/>
            <a:chExt cx="382519" cy="350682"/>
          </a:xfrm>
        </p:grpSpPr>
        <p:sp>
          <p:nvSpPr>
            <p:cNvPr id="12244" name="Google Shape;12244;p78"/>
            <p:cNvSpPr/>
            <p:nvPr/>
          </p:nvSpPr>
          <p:spPr>
            <a:xfrm>
              <a:off x="2966979" y="4320570"/>
              <a:ext cx="202248" cy="184183"/>
            </a:xfrm>
            <a:custGeom>
              <a:rect b="b" l="l" r="r" t="t"/>
              <a:pathLst>
                <a:path extrusionOk="0" h="5791" w="6359">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78"/>
            <p:cNvSpPr/>
            <p:nvPr/>
          </p:nvSpPr>
          <p:spPr>
            <a:xfrm>
              <a:off x="2903337" y="4279032"/>
              <a:ext cx="382519" cy="350682"/>
            </a:xfrm>
            <a:custGeom>
              <a:rect b="b" l="l" r="r" t="t"/>
              <a:pathLst>
                <a:path extrusionOk="0" h="11026" w="12027">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78"/>
            <p:cNvSpPr/>
            <p:nvPr/>
          </p:nvSpPr>
          <p:spPr>
            <a:xfrm>
              <a:off x="2937814" y="4300215"/>
              <a:ext cx="11768" cy="11418"/>
            </a:xfrm>
            <a:custGeom>
              <a:rect b="b" l="l" r="r" t="t"/>
              <a:pathLst>
                <a:path extrusionOk="0" h="359" w="37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78"/>
            <p:cNvSpPr/>
            <p:nvPr/>
          </p:nvSpPr>
          <p:spPr>
            <a:xfrm>
              <a:off x="2952572" y="4300215"/>
              <a:ext cx="11386" cy="11418"/>
            </a:xfrm>
            <a:custGeom>
              <a:rect b="b" l="l" r="r" t="t"/>
              <a:pathLst>
                <a:path extrusionOk="0" h="359" w="358">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78"/>
            <p:cNvSpPr/>
            <p:nvPr/>
          </p:nvSpPr>
          <p:spPr>
            <a:xfrm>
              <a:off x="2967361" y="4300215"/>
              <a:ext cx="11386" cy="11418"/>
            </a:xfrm>
            <a:custGeom>
              <a:rect b="b" l="l" r="r" t="t"/>
              <a:pathLst>
                <a:path extrusionOk="0" h="359" w="358">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78"/>
            <p:cNvSpPr/>
            <p:nvPr/>
          </p:nvSpPr>
          <p:spPr>
            <a:xfrm>
              <a:off x="3016563" y="4424063"/>
              <a:ext cx="11418" cy="11386"/>
            </a:xfrm>
            <a:custGeom>
              <a:rect b="b" l="l" r="r" t="t"/>
              <a:pathLst>
                <a:path extrusionOk="0" h="358" w="359">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78"/>
            <p:cNvSpPr/>
            <p:nvPr/>
          </p:nvSpPr>
          <p:spPr>
            <a:xfrm>
              <a:off x="3016563" y="4442606"/>
              <a:ext cx="11418" cy="11386"/>
            </a:xfrm>
            <a:custGeom>
              <a:rect b="b" l="l" r="r" t="t"/>
              <a:pathLst>
                <a:path extrusionOk="0" h="358" w="359">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78"/>
            <p:cNvSpPr/>
            <p:nvPr/>
          </p:nvSpPr>
          <p:spPr>
            <a:xfrm>
              <a:off x="3032498" y="4424063"/>
              <a:ext cx="11768" cy="11386"/>
            </a:xfrm>
            <a:custGeom>
              <a:rect b="b" l="l" r="r" t="t"/>
              <a:pathLst>
                <a:path extrusionOk="0" h="358" w="37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78"/>
            <p:cNvSpPr/>
            <p:nvPr/>
          </p:nvSpPr>
          <p:spPr>
            <a:xfrm>
              <a:off x="3032498" y="4442606"/>
              <a:ext cx="11768" cy="11386"/>
            </a:xfrm>
            <a:custGeom>
              <a:rect b="b" l="l" r="r" t="t"/>
              <a:pathLst>
                <a:path extrusionOk="0" h="358" w="37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78"/>
            <p:cNvSpPr/>
            <p:nvPr/>
          </p:nvSpPr>
          <p:spPr>
            <a:xfrm>
              <a:off x="3016213" y="4357527"/>
              <a:ext cx="112494" cy="111636"/>
            </a:xfrm>
            <a:custGeom>
              <a:rect b="b" l="l" r="r" t="t"/>
              <a:pathLst>
                <a:path extrusionOk="0" h="3510" w="3537">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78"/>
            <p:cNvSpPr/>
            <p:nvPr/>
          </p:nvSpPr>
          <p:spPr>
            <a:xfrm>
              <a:off x="2937051" y="4499791"/>
              <a:ext cx="14439" cy="11386"/>
            </a:xfrm>
            <a:custGeom>
              <a:rect b="b" l="l" r="r" t="t"/>
              <a:pathLst>
                <a:path extrusionOk="0" h="358" w="454">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78"/>
            <p:cNvSpPr/>
            <p:nvPr/>
          </p:nvSpPr>
          <p:spPr>
            <a:xfrm>
              <a:off x="2953717" y="4499791"/>
              <a:ext cx="30310" cy="11386"/>
            </a:xfrm>
            <a:custGeom>
              <a:rect b="b" l="l" r="r" t="t"/>
              <a:pathLst>
                <a:path extrusionOk="0" h="358" w="953">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78"/>
            <p:cNvSpPr/>
            <p:nvPr/>
          </p:nvSpPr>
          <p:spPr>
            <a:xfrm>
              <a:off x="2937051" y="4514930"/>
              <a:ext cx="46976" cy="11386"/>
            </a:xfrm>
            <a:custGeom>
              <a:rect b="b" l="l" r="r" t="t"/>
              <a:pathLst>
                <a:path extrusionOk="0" h="358" w="1477">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78"/>
            <p:cNvSpPr/>
            <p:nvPr/>
          </p:nvSpPr>
          <p:spPr>
            <a:xfrm>
              <a:off x="2937051" y="4529719"/>
              <a:ext cx="46976" cy="11386"/>
            </a:xfrm>
            <a:custGeom>
              <a:rect b="b" l="l" r="r" t="t"/>
              <a:pathLst>
                <a:path extrusionOk="0" h="358" w="1477">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78"/>
            <p:cNvSpPr/>
            <p:nvPr/>
          </p:nvSpPr>
          <p:spPr>
            <a:xfrm>
              <a:off x="3213881" y="4343787"/>
              <a:ext cx="11386" cy="126488"/>
            </a:xfrm>
            <a:custGeom>
              <a:rect b="b" l="l" r="r" t="t"/>
              <a:pathLst>
                <a:path extrusionOk="0" h="3977" w="358">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9" name="Google Shape;12259;p78"/>
          <p:cNvGrpSpPr/>
          <p:nvPr/>
        </p:nvGrpSpPr>
        <p:grpSpPr>
          <a:xfrm>
            <a:off x="3933342" y="4140317"/>
            <a:ext cx="383632" cy="276449"/>
            <a:chOff x="3933342" y="4315767"/>
            <a:chExt cx="383632" cy="276449"/>
          </a:xfrm>
        </p:grpSpPr>
        <p:sp>
          <p:nvSpPr>
            <p:cNvPr id="12260" name="Google Shape;12260;p78"/>
            <p:cNvSpPr/>
            <p:nvPr/>
          </p:nvSpPr>
          <p:spPr>
            <a:xfrm>
              <a:off x="3933342" y="4315767"/>
              <a:ext cx="383632" cy="276449"/>
            </a:xfrm>
            <a:custGeom>
              <a:rect b="b" l="l" r="r" t="t"/>
              <a:pathLst>
                <a:path extrusionOk="0" h="8692" w="12062">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78"/>
            <p:cNvSpPr/>
            <p:nvPr/>
          </p:nvSpPr>
          <p:spPr>
            <a:xfrm>
              <a:off x="4035214" y="4410037"/>
              <a:ext cx="11386" cy="140896"/>
            </a:xfrm>
            <a:custGeom>
              <a:rect b="b" l="l" r="r" t="t"/>
              <a:pathLst>
                <a:path extrusionOk="0" h="4430" w="358">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78"/>
            <p:cNvSpPr/>
            <p:nvPr/>
          </p:nvSpPr>
          <p:spPr>
            <a:xfrm>
              <a:off x="4221146" y="4390827"/>
              <a:ext cx="42460" cy="32886"/>
            </a:xfrm>
            <a:custGeom>
              <a:rect b="b" l="l" r="r" t="t"/>
              <a:pathLst>
                <a:path extrusionOk="0" h="1034" w="1335">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78"/>
            <p:cNvSpPr/>
            <p:nvPr/>
          </p:nvSpPr>
          <p:spPr>
            <a:xfrm>
              <a:off x="4054519" y="4384561"/>
              <a:ext cx="192961" cy="192516"/>
            </a:xfrm>
            <a:custGeom>
              <a:rect b="b" l="l" r="r" t="t"/>
              <a:pathLst>
                <a:path extrusionOk="0" h="6053" w="6067">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78"/>
            <p:cNvSpPr/>
            <p:nvPr/>
          </p:nvSpPr>
          <p:spPr>
            <a:xfrm>
              <a:off x="4085593" y="4420278"/>
              <a:ext cx="145826" cy="120923"/>
            </a:xfrm>
            <a:custGeom>
              <a:rect b="b" l="l" r="r" t="t"/>
              <a:pathLst>
                <a:path extrusionOk="0" h="3802" w="4585">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78"/>
            <p:cNvSpPr/>
            <p:nvPr/>
          </p:nvSpPr>
          <p:spPr>
            <a:xfrm>
              <a:off x="4131392" y="4449507"/>
              <a:ext cx="54577" cy="45767"/>
            </a:xfrm>
            <a:custGeom>
              <a:rect b="b" l="l" r="r" t="t"/>
              <a:pathLst>
                <a:path extrusionOk="0" h="1439" w="1716">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6" name="Google Shape;12266;p78"/>
          <p:cNvGrpSpPr/>
          <p:nvPr/>
        </p:nvGrpSpPr>
        <p:grpSpPr>
          <a:xfrm>
            <a:off x="3441065" y="4127055"/>
            <a:ext cx="337069" cy="302593"/>
            <a:chOff x="3441065" y="4302505"/>
            <a:chExt cx="337069" cy="302593"/>
          </a:xfrm>
        </p:grpSpPr>
        <p:sp>
          <p:nvSpPr>
            <p:cNvPr id="12267" name="Google Shape;12267;p78"/>
            <p:cNvSpPr/>
            <p:nvPr/>
          </p:nvSpPr>
          <p:spPr>
            <a:xfrm>
              <a:off x="3441065" y="4366941"/>
              <a:ext cx="337069" cy="173655"/>
            </a:xfrm>
            <a:custGeom>
              <a:rect b="b" l="l" r="r" t="t"/>
              <a:pathLst>
                <a:path extrusionOk="0" h="5460" w="10598">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78"/>
            <p:cNvSpPr/>
            <p:nvPr/>
          </p:nvSpPr>
          <p:spPr>
            <a:xfrm>
              <a:off x="3572864" y="4423300"/>
              <a:ext cx="76141" cy="61479"/>
            </a:xfrm>
            <a:custGeom>
              <a:rect b="b" l="l" r="r" t="t"/>
              <a:pathLst>
                <a:path extrusionOk="0" h="1933" w="2394">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78"/>
            <p:cNvSpPr/>
            <p:nvPr/>
          </p:nvSpPr>
          <p:spPr>
            <a:xfrm>
              <a:off x="3619045" y="4394485"/>
              <a:ext cx="46626" cy="39088"/>
            </a:xfrm>
            <a:custGeom>
              <a:rect b="b" l="l" r="r" t="t"/>
              <a:pathLst>
                <a:path extrusionOk="0" h="1229" w="1466">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78"/>
            <p:cNvSpPr/>
            <p:nvPr/>
          </p:nvSpPr>
          <p:spPr>
            <a:xfrm>
              <a:off x="3604669" y="4302505"/>
              <a:ext cx="9860" cy="42046"/>
            </a:xfrm>
            <a:custGeom>
              <a:rect b="b" l="l" r="r" t="t"/>
              <a:pathLst>
                <a:path extrusionOk="0" h="1322" w="31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78"/>
            <p:cNvSpPr/>
            <p:nvPr/>
          </p:nvSpPr>
          <p:spPr>
            <a:xfrm>
              <a:off x="3528178" y="4315926"/>
              <a:ext cx="22359" cy="40742"/>
            </a:xfrm>
            <a:custGeom>
              <a:rect b="b" l="l" r="r" t="t"/>
              <a:pathLst>
                <a:path extrusionOk="0" h="1281" w="703">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78"/>
            <p:cNvSpPr/>
            <p:nvPr/>
          </p:nvSpPr>
          <p:spPr>
            <a:xfrm>
              <a:off x="3457730" y="4348590"/>
              <a:ext cx="32600" cy="35367"/>
            </a:xfrm>
            <a:custGeom>
              <a:rect b="b" l="l" r="r" t="t"/>
              <a:pathLst>
                <a:path extrusionOk="0" h="1112" w="1025">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78"/>
            <p:cNvSpPr/>
            <p:nvPr/>
          </p:nvSpPr>
          <p:spPr>
            <a:xfrm>
              <a:off x="3727723" y="4351611"/>
              <a:ext cx="32218" cy="34954"/>
            </a:xfrm>
            <a:custGeom>
              <a:rect b="b" l="l" r="r" t="t"/>
              <a:pathLst>
                <a:path extrusionOk="0" h="1099" w="1013">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78"/>
            <p:cNvSpPr/>
            <p:nvPr/>
          </p:nvSpPr>
          <p:spPr>
            <a:xfrm>
              <a:off x="3668279" y="4315926"/>
              <a:ext cx="22391" cy="40742"/>
            </a:xfrm>
            <a:custGeom>
              <a:rect b="b" l="l" r="r" t="t"/>
              <a:pathLst>
                <a:path extrusionOk="0" h="1281" w="704">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78"/>
            <p:cNvSpPr/>
            <p:nvPr/>
          </p:nvSpPr>
          <p:spPr>
            <a:xfrm>
              <a:off x="3603143" y="4563019"/>
              <a:ext cx="9891" cy="42078"/>
            </a:xfrm>
            <a:custGeom>
              <a:rect b="b" l="l" r="r" t="t"/>
              <a:pathLst>
                <a:path extrusionOk="0" h="1323" w="311">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78"/>
            <p:cNvSpPr/>
            <p:nvPr/>
          </p:nvSpPr>
          <p:spPr>
            <a:xfrm>
              <a:off x="3667134" y="4552206"/>
              <a:ext cx="22009" cy="40233"/>
            </a:xfrm>
            <a:custGeom>
              <a:rect b="b" l="l" r="r" t="t"/>
              <a:pathLst>
                <a:path extrusionOk="0" h="1265" w="692">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78"/>
            <p:cNvSpPr/>
            <p:nvPr/>
          </p:nvSpPr>
          <p:spPr>
            <a:xfrm>
              <a:off x="3727723" y="4524662"/>
              <a:ext cx="32982" cy="35367"/>
            </a:xfrm>
            <a:custGeom>
              <a:rect b="b" l="l" r="r" t="t"/>
              <a:pathLst>
                <a:path extrusionOk="0" h="1112" w="1037">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78"/>
            <p:cNvSpPr/>
            <p:nvPr/>
          </p:nvSpPr>
          <p:spPr>
            <a:xfrm>
              <a:off x="3457349" y="4522023"/>
              <a:ext cx="32218" cy="34954"/>
            </a:xfrm>
            <a:custGeom>
              <a:rect b="b" l="l" r="r" t="t"/>
              <a:pathLst>
                <a:path extrusionOk="0" h="1099" w="1013">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78"/>
            <p:cNvSpPr/>
            <p:nvPr/>
          </p:nvSpPr>
          <p:spPr>
            <a:xfrm>
              <a:off x="3526270" y="4551665"/>
              <a:ext cx="22772" cy="40392"/>
            </a:xfrm>
            <a:custGeom>
              <a:rect b="b" l="l" r="r" t="t"/>
              <a:pathLst>
                <a:path extrusionOk="0" h="1270" w="716">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0" name="Google Shape;12280;p78"/>
          <p:cNvGrpSpPr/>
          <p:nvPr/>
        </p:nvGrpSpPr>
        <p:grpSpPr>
          <a:xfrm>
            <a:off x="3532345" y="3187185"/>
            <a:ext cx="339328" cy="336274"/>
            <a:chOff x="3532345" y="3362635"/>
            <a:chExt cx="339328" cy="336274"/>
          </a:xfrm>
        </p:grpSpPr>
        <p:sp>
          <p:nvSpPr>
            <p:cNvPr id="12281" name="Google Shape;12281;p78"/>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78"/>
            <p:cNvSpPr/>
            <p:nvPr/>
          </p:nvSpPr>
          <p:spPr>
            <a:xfrm>
              <a:off x="3819385" y="3493258"/>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78"/>
            <p:cNvSpPr/>
            <p:nvPr/>
          </p:nvSpPr>
          <p:spPr>
            <a:xfrm>
              <a:off x="3532345" y="3362635"/>
              <a:ext cx="339328" cy="282142"/>
            </a:xfrm>
            <a:custGeom>
              <a:rect b="b" l="l" r="r" t="t"/>
              <a:pathLst>
                <a:path extrusionOk="0" h="8871" w="10669">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78"/>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78"/>
            <p:cNvSpPr/>
            <p:nvPr/>
          </p:nvSpPr>
          <p:spPr>
            <a:xfrm>
              <a:off x="3644044" y="3592490"/>
              <a:ext cx="112494" cy="106420"/>
            </a:xfrm>
            <a:custGeom>
              <a:rect b="b" l="l" r="r" t="t"/>
              <a:pathLst>
                <a:path extrusionOk="0" h="3346" w="3537">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86" name="Google Shape;12286;p78"/>
          <p:cNvSpPr/>
          <p:nvPr/>
        </p:nvSpPr>
        <p:spPr>
          <a:xfrm>
            <a:off x="3968964" y="3174495"/>
            <a:ext cx="359015" cy="358442"/>
          </a:xfrm>
          <a:custGeom>
            <a:rect b="b" l="l" r="r" t="t"/>
            <a:pathLst>
              <a:path extrusionOk="0" h="11270" w="11288">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87" name="Google Shape;12287;p78"/>
          <p:cNvGrpSpPr/>
          <p:nvPr/>
        </p:nvGrpSpPr>
        <p:grpSpPr>
          <a:xfrm>
            <a:off x="1883955" y="3633250"/>
            <a:ext cx="162873" cy="351445"/>
            <a:chOff x="1883955" y="3808700"/>
            <a:chExt cx="162873" cy="351445"/>
          </a:xfrm>
        </p:grpSpPr>
        <p:sp>
          <p:nvSpPr>
            <p:cNvPr id="12288" name="Google Shape;12288;p78"/>
            <p:cNvSpPr/>
            <p:nvPr/>
          </p:nvSpPr>
          <p:spPr>
            <a:xfrm>
              <a:off x="1901734" y="3808700"/>
              <a:ext cx="131832" cy="209054"/>
            </a:xfrm>
            <a:custGeom>
              <a:rect b="b" l="l" r="r" t="t"/>
              <a:pathLst>
                <a:path extrusionOk="0" h="6573" w="4145">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78"/>
            <p:cNvSpPr/>
            <p:nvPr/>
          </p:nvSpPr>
          <p:spPr>
            <a:xfrm>
              <a:off x="1883955" y="3978730"/>
              <a:ext cx="162873" cy="181416"/>
            </a:xfrm>
            <a:custGeom>
              <a:rect b="b" l="l" r="r" t="t"/>
              <a:pathLst>
                <a:path extrusionOk="0" h="5704" w="5121">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0" name="Google Shape;12290;p78"/>
          <p:cNvGrpSpPr/>
          <p:nvPr/>
        </p:nvGrpSpPr>
        <p:grpSpPr>
          <a:xfrm>
            <a:off x="939156" y="3633759"/>
            <a:ext cx="192007" cy="351318"/>
            <a:chOff x="939156" y="3809209"/>
            <a:chExt cx="192007" cy="351318"/>
          </a:xfrm>
        </p:grpSpPr>
        <p:sp>
          <p:nvSpPr>
            <p:cNvPr id="12291" name="Google Shape;12291;p78"/>
            <p:cNvSpPr/>
            <p:nvPr/>
          </p:nvSpPr>
          <p:spPr>
            <a:xfrm>
              <a:off x="939538" y="3809209"/>
              <a:ext cx="191625" cy="106706"/>
            </a:xfrm>
            <a:custGeom>
              <a:rect b="b" l="l" r="r" t="t"/>
              <a:pathLst>
                <a:path extrusionOk="0" h="3355" w="6025">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78"/>
            <p:cNvSpPr/>
            <p:nvPr/>
          </p:nvSpPr>
          <p:spPr>
            <a:xfrm>
              <a:off x="939156" y="3898835"/>
              <a:ext cx="192007" cy="261692"/>
            </a:xfrm>
            <a:custGeom>
              <a:rect b="b" l="l" r="r" t="t"/>
              <a:pathLst>
                <a:path extrusionOk="0" h="8228" w="6037">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3" name="Google Shape;12293;p78"/>
          <p:cNvGrpSpPr/>
          <p:nvPr/>
        </p:nvGrpSpPr>
        <p:grpSpPr>
          <a:xfrm>
            <a:off x="2306167" y="3634395"/>
            <a:ext cx="193915" cy="349155"/>
            <a:chOff x="2306167" y="3809845"/>
            <a:chExt cx="193915" cy="349155"/>
          </a:xfrm>
        </p:grpSpPr>
        <p:sp>
          <p:nvSpPr>
            <p:cNvPr id="12294" name="Google Shape;12294;p78"/>
            <p:cNvSpPr/>
            <p:nvPr/>
          </p:nvSpPr>
          <p:spPr>
            <a:xfrm>
              <a:off x="2306167" y="3809845"/>
              <a:ext cx="137875" cy="349155"/>
            </a:xfrm>
            <a:custGeom>
              <a:rect b="b" l="l" r="r" t="t"/>
              <a:pathLst>
                <a:path extrusionOk="0" h="10978" w="4335">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78"/>
            <p:cNvSpPr/>
            <p:nvPr/>
          </p:nvSpPr>
          <p:spPr>
            <a:xfrm>
              <a:off x="2474701" y="3860256"/>
              <a:ext cx="22741" cy="17779"/>
            </a:xfrm>
            <a:custGeom>
              <a:rect b="b" l="l" r="r" t="t"/>
              <a:pathLst>
                <a:path extrusionOk="0" h="559" w="715">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78"/>
            <p:cNvSpPr/>
            <p:nvPr/>
          </p:nvSpPr>
          <p:spPr>
            <a:xfrm>
              <a:off x="2409565" y="3840092"/>
              <a:ext cx="25031" cy="12945"/>
            </a:xfrm>
            <a:custGeom>
              <a:rect b="b" l="l" r="r" t="t"/>
              <a:pathLst>
                <a:path extrusionOk="0" h="407" w="787">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78"/>
            <p:cNvSpPr/>
            <p:nvPr/>
          </p:nvSpPr>
          <p:spPr>
            <a:xfrm>
              <a:off x="2442865" y="3847916"/>
              <a:ext cx="24267" cy="14598"/>
            </a:xfrm>
            <a:custGeom>
              <a:rect b="b" l="l" r="r" t="t"/>
              <a:pathLst>
                <a:path extrusionOk="0" h="459" w="763">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78"/>
            <p:cNvSpPr/>
            <p:nvPr/>
          </p:nvSpPr>
          <p:spPr>
            <a:xfrm>
              <a:off x="2409183" y="3824952"/>
              <a:ext cx="24267" cy="11800"/>
            </a:xfrm>
            <a:custGeom>
              <a:rect b="b" l="l" r="r" t="t"/>
              <a:pathLst>
                <a:path extrusionOk="0" h="371" w="763">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78"/>
            <p:cNvSpPr/>
            <p:nvPr/>
          </p:nvSpPr>
          <p:spPr>
            <a:xfrm>
              <a:off x="2442865" y="3820023"/>
              <a:ext cx="24267" cy="12181"/>
            </a:xfrm>
            <a:custGeom>
              <a:rect b="b" l="l" r="r" t="t"/>
              <a:pathLst>
                <a:path extrusionOk="0" h="383" w="763">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78"/>
            <p:cNvSpPr/>
            <p:nvPr/>
          </p:nvSpPr>
          <p:spPr>
            <a:xfrm>
              <a:off x="2476196" y="3811054"/>
              <a:ext cx="23886" cy="15871"/>
            </a:xfrm>
            <a:custGeom>
              <a:rect b="b" l="l" r="r" t="t"/>
              <a:pathLst>
                <a:path extrusionOk="0" h="499" w="751">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1" name="Google Shape;12301;p78"/>
          <p:cNvGrpSpPr/>
          <p:nvPr/>
        </p:nvGrpSpPr>
        <p:grpSpPr>
          <a:xfrm>
            <a:off x="1323901" y="3631723"/>
            <a:ext cx="356343" cy="356757"/>
            <a:chOff x="1323901" y="3807173"/>
            <a:chExt cx="356343" cy="356757"/>
          </a:xfrm>
        </p:grpSpPr>
        <p:sp>
          <p:nvSpPr>
            <p:cNvPr id="12302" name="Google Shape;12302;p78"/>
            <p:cNvSpPr/>
            <p:nvPr/>
          </p:nvSpPr>
          <p:spPr>
            <a:xfrm>
              <a:off x="1478760" y="4058242"/>
              <a:ext cx="413" cy="32"/>
            </a:xfrm>
            <a:custGeom>
              <a:rect b="b" l="l" r="r" t="t"/>
              <a:pathLst>
                <a:path extrusionOk="0" h="1" w="13">
                  <a:moveTo>
                    <a:pt x="13" y="1"/>
                  </a:moveTo>
                  <a:cubicBezTo>
                    <a:pt x="1" y="1"/>
                    <a:pt x="1" y="1"/>
                    <a:pt x="13" y="1"/>
                  </a:cubicBezTo>
                  <a:cubicBezTo>
                    <a:pt x="1" y="1"/>
                    <a:pt x="1" y="1"/>
                    <a:pt x="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78"/>
            <p:cNvSpPr/>
            <p:nvPr/>
          </p:nvSpPr>
          <p:spPr>
            <a:xfrm>
              <a:off x="1323901" y="3807173"/>
              <a:ext cx="356343" cy="356757"/>
            </a:xfrm>
            <a:custGeom>
              <a:rect b="b" l="l" r="r" t="t"/>
              <a:pathLst>
                <a:path extrusionOk="0" h="11217" w="11204">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78"/>
            <p:cNvSpPr/>
            <p:nvPr/>
          </p:nvSpPr>
          <p:spPr>
            <a:xfrm>
              <a:off x="1605630" y="4063935"/>
              <a:ext cx="46976" cy="76523"/>
            </a:xfrm>
            <a:custGeom>
              <a:rect b="b" l="l" r="r" t="t"/>
              <a:pathLst>
                <a:path extrusionOk="0" h="2406" w="1477">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78"/>
            <p:cNvSpPr/>
            <p:nvPr/>
          </p:nvSpPr>
          <p:spPr>
            <a:xfrm>
              <a:off x="1582158" y="4065462"/>
              <a:ext cx="10623" cy="45449"/>
            </a:xfrm>
            <a:custGeom>
              <a:rect b="b" l="l" r="r" t="t"/>
              <a:pathLst>
                <a:path extrusionOk="0" h="1429" w="334">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78"/>
            <p:cNvSpPr/>
            <p:nvPr/>
          </p:nvSpPr>
          <p:spPr>
            <a:xfrm>
              <a:off x="1582158" y="4121884"/>
              <a:ext cx="10623" cy="17429"/>
            </a:xfrm>
            <a:custGeom>
              <a:rect b="b" l="l" r="r" t="t"/>
              <a:pathLst>
                <a:path extrusionOk="0" h="548" w="334">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78"/>
            <p:cNvSpPr/>
            <p:nvPr/>
          </p:nvSpPr>
          <p:spPr>
            <a:xfrm>
              <a:off x="1497684" y="4121884"/>
              <a:ext cx="10273" cy="17429"/>
            </a:xfrm>
            <a:custGeom>
              <a:rect b="b" l="l" r="r" t="t"/>
              <a:pathLst>
                <a:path extrusionOk="0" h="548" w="323">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78"/>
            <p:cNvSpPr/>
            <p:nvPr/>
          </p:nvSpPr>
          <p:spPr>
            <a:xfrm>
              <a:off x="1360604" y="4091574"/>
              <a:ext cx="43986" cy="43573"/>
            </a:xfrm>
            <a:custGeom>
              <a:rect b="b" l="l" r="r" t="t"/>
              <a:pathLst>
                <a:path extrusionOk="0" h="1370" w="1383">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78"/>
            <p:cNvSpPr/>
            <p:nvPr/>
          </p:nvSpPr>
          <p:spPr>
            <a:xfrm>
              <a:off x="1344320" y="3832172"/>
              <a:ext cx="76523" cy="46626"/>
            </a:xfrm>
            <a:custGeom>
              <a:rect b="b" l="l" r="r" t="t"/>
              <a:pathLst>
                <a:path extrusionOk="0" h="1466" w="2406">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78"/>
            <p:cNvSpPr/>
            <p:nvPr/>
          </p:nvSpPr>
          <p:spPr>
            <a:xfrm>
              <a:off x="1401887" y="3891648"/>
              <a:ext cx="17843" cy="10623"/>
            </a:xfrm>
            <a:custGeom>
              <a:rect b="b" l="l" r="r" t="t"/>
              <a:pathLst>
                <a:path extrusionOk="0" h="334" w="561">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78"/>
            <p:cNvSpPr/>
            <p:nvPr/>
          </p:nvSpPr>
          <p:spPr>
            <a:xfrm>
              <a:off x="1345465" y="3891648"/>
              <a:ext cx="45863" cy="10623"/>
            </a:xfrm>
            <a:custGeom>
              <a:rect b="b" l="l" r="r" t="t"/>
              <a:pathLst>
                <a:path extrusionOk="0" h="334" w="1442">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78"/>
            <p:cNvSpPr/>
            <p:nvPr/>
          </p:nvSpPr>
          <p:spPr>
            <a:xfrm>
              <a:off x="1343588" y="3917378"/>
              <a:ext cx="77254" cy="46626"/>
            </a:xfrm>
            <a:custGeom>
              <a:rect b="b" l="l" r="r" t="t"/>
              <a:pathLst>
                <a:path extrusionOk="0" h="1466" w="2429">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78"/>
            <p:cNvSpPr/>
            <p:nvPr/>
          </p:nvSpPr>
          <p:spPr>
            <a:xfrm>
              <a:off x="1401887" y="3976471"/>
              <a:ext cx="17843" cy="10241"/>
            </a:xfrm>
            <a:custGeom>
              <a:rect b="b" l="l" r="r" t="t"/>
              <a:pathLst>
                <a:path extrusionOk="0" h="322" w="561">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78"/>
            <p:cNvSpPr/>
            <p:nvPr/>
          </p:nvSpPr>
          <p:spPr>
            <a:xfrm>
              <a:off x="1345465" y="3976471"/>
              <a:ext cx="45863" cy="10241"/>
            </a:xfrm>
            <a:custGeom>
              <a:rect b="b" l="l" r="r" t="t"/>
              <a:pathLst>
                <a:path extrusionOk="0" h="322" w="1442">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78"/>
            <p:cNvSpPr/>
            <p:nvPr/>
          </p:nvSpPr>
          <p:spPr>
            <a:xfrm>
              <a:off x="1343588" y="4001057"/>
              <a:ext cx="77636" cy="46626"/>
            </a:xfrm>
            <a:custGeom>
              <a:rect b="b" l="l" r="r" t="t"/>
              <a:pathLst>
                <a:path extrusionOk="0" h="1466" w="2441">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78"/>
            <p:cNvSpPr/>
            <p:nvPr/>
          </p:nvSpPr>
          <p:spPr>
            <a:xfrm>
              <a:off x="1344702" y="4060150"/>
              <a:ext cx="46626" cy="10623"/>
            </a:xfrm>
            <a:custGeom>
              <a:rect b="b" l="l" r="r" t="t"/>
              <a:pathLst>
                <a:path extrusionOk="0" h="334" w="1466">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78"/>
            <p:cNvSpPr/>
            <p:nvPr/>
          </p:nvSpPr>
          <p:spPr>
            <a:xfrm>
              <a:off x="1401887" y="4060150"/>
              <a:ext cx="17843" cy="10623"/>
            </a:xfrm>
            <a:custGeom>
              <a:rect b="b" l="l" r="r" t="t"/>
              <a:pathLst>
                <a:path extrusionOk="0" h="334" w="561">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78"/>
            <p:cNvSpPr/>
            <p:nvPr/>
          </p:nvSpPr>
          <p:spPr>
            <a:xfrm>
              <a:off x="1563584" y="3936365"/>
              <a:ext cx="67077" cy="80276"/>
            </a:xfrm>
            <a:custGeom>
              <a:rect b="b" l="l" r="r" t="t"/>
              <a:pathLst>
                <a:path extrusionOk="0" h="2524" w="2109">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78"/>
            <p:cNvSpPr/>
            <p:nvPr/>
          </p:nvSpPr>
          <p:spPr>
            <a:xfrm>
              <a:off x="1569658" y="4013174"/>
              <a:ext cx="15553" cy="16698"/>
            </a:xfrm>
            <a:custGeom>
              <a:rect b="b" l="l" r="r" t="t"/>
              <a:pathLst>
                <a:path extrusionOk="0" h="525" w="489">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78"/>
            <p:cNvSpPr/>
            <p:nvPr/>
          </p:nvSpPr>
          <p:spPr>
            <a:xfrm>
              <a:off x="1541256" y="3964417"/>
              <a:ext cx="29165" cy="40615"/>
            </a:xfrm>
            <a:custGeom>
              <a:rect b="b" l="l" r="r" t="t"/>
              <a:pathLst>
                <a:path extrusionOk="0" h="1277" w="917">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78"/>
            <p:cNvSpPr/>
            <p:nvPr/>
          </p:nvSpPr>
          <p:spPr>
            <a:xfrm>
              <a:off x="1496189" y="4055284"/>
              <a:ext cx="15171" cy="16634"/>
            </a:xfrm>
            <a:custGeom>
              <a:rect b="b" l="l" r="r" t="t"/>
              <a:pathLst>
                <a:path extrusionOk="0" h="523" w="477">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78"/>
            <p:cNvSpPr/>
            <p:nvPr/>
          </p:nvSpPr>
          <p:spPr>
            <a:xfrm>
              <a:off x="1468169" y="3851859"/>
              <a:ext cx="78781" cy="69717"/>
            </a:xfrm>
            <a:custGeom>
              <a:rect b="b" l="l" r="r" t="t"/>
              <a:pathLst>
                <a:path extrusionOk="0" h="2192" w="2477">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78"/>
            <p:cNvSpPr/>
            <p:nvPr/>
          </p:nvSpPr>
          <p:spPr>
            <a:xfrm>
              <a:off x="1503377" y="3929368"/>
              <a:ext cx="17843" cy="13740"/>
            </a:xfrm>
            <a:custGeom>
              <a:rect b="b" l="l" r="r" t="t"/>
              <a:pathLst>
                <a:path extrusionOk="0" h="432" w="561">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78"/>
            <p:cNvSpPr/>
            <p:nvPr/>
          </p:nvSpPr>
          <p:spPr>
            <a:xfrm>
              <a:off x="1454524" y="3900966"/>
              <a:ext cx="42078" cy="27798"/>
            </a:xfrm>
            <a:custGeom>
              <a:rect b="b" l="l" r="r" t="t"/>
              <a:pathLst>
                <a:path extrusionOk="0" h="874" w="1323">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78"/>
            <p:cNvSpPr/>
            <p:nvPr/>
          </p:nvSpPr>
          <p:spPr>
            <a:xfrm>
              <a:off x="1460981" y="4002265"/>
              <a:ext cx="19083" cy="13740"/>
            </a:xfrm>
            <a:custGeom>
              <a:rect b="b" l="l" r="r" t="t"/>
              <a:pathLst>
                <a:path extrusionOk="0" h="432" w="60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26" name="Google Shape;12326;p78"/>
          <p:cNvSpPr/>
          <p:nvPr/>
        </p:nvSpPr>
        <p:spPr>
          <a:xfrm>
            <a:off x="2787472" y="3629465"/>
            <a:ext cx="89022" cy="360064"/>
          </a:xfrm>
          <a:custGeom>
            <a:rect b="b" l="l" r="r" t="t"/>
            <a:pathLst>
              <a:path extrusionOk="0" h="11321" w="2799">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27" name="Google Shape;12327;p78"/>
          <p:cNvGrpSpPr/>
          <p:nvPr/>
        </p:nvGrpSpPr>
        <p:grpSpPr>
          <a:xfrm>
            <a:off x="859262" y="3178470"/>
            <a:ext cx="306759" cy="351445"/>
            <a:chOff x="859262" y="3353920"/>
            <a:chExt cx="306759" cy="351445"/>
          </a:xfrm>
        </p:grpSpPr>
        <p:sp>
          <p:nvSpPr>
            <p:cNvPr id="12328" name="Google Shape;12328;p78"/>
            <p:cNvSpPr/>
            <p:nvPr/>
          </p:nvSpPr>
          <p:spPr>
            <a:xfrm>
              <a:off x="859262" y="3415718"/>
              <a:ext cx="132563" cy="205937"/>
            </a:xfrm>
            <a:custGeom>
              <a:rect b="b" l="l" r="r" t="t"/>
              <a:pathLst>
                <a:path extrusionOk="0" h="6475" w="4168">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78"/>
            <p:cNvSpPr/>
            <p:nvPr/>
          </p:nvSpPr>
          <p:spPr>
            <a:xfrm>
              <a:off x="916415" y="3353920"/>
              <a:ext cx="178013" cy="62147"/>
            </a:xfrm>
            <a:custGeom>
              <a:rect b="b" l="l" r="r" t="t"/>
              <a:pathLst>
                <a:path extrusionOk="0" h="1954" w="5597">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78"/>
            <p:cNvSpPr/>
            <p:nvPr/>
          </p:nvSpPr>
          <p:spPr>
            <a:xfrm>
              <a:off x="920582" y="3405858"/>
              <a:ext cx="245439" cy="243817"/>
            </a:xfrm>
            <a:custGeom>
              <a:rect b="b" l="l" r="r" t="t"/>
              <a:pathLst>
                <a:path extrusionOk="0" h="7666" w="7717">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78"/>
            <p:cNvSpPr/>
            <p:nvPr/>
          </p:nvSpPr>
          <p:spPr>
            <a:xfrm>
              <a:off x="986100" y="3642074"/>
              <a:ext cx="129923" cy="63292"/>
            </a:xfrm>
            <a:custGeom>
              <a:rect b="b" l="l" r="r" t="t"/>
              <a:pathLst>
                <a:path extrusionOk="0" h="1990" w="4085">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78"/>
            <p:cNvSpPr/>
            <p:nvPr/>
          </p:nvSpPr>
          <p:spPr>
            <a:xfrm>
              <a:off x="862283" y="3599678"/>
              <a:ext cx="118696" cy="84156"/>
            </a:xfrm>
            <a:custGeom>
              <a:rect b="b" l="l" r="r" t="t"/>
              <a:pathLst>
                <a:path extrusionOk="0" h="2646" w="3732">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33" name="Google Shape;12333;p78"/>
          <p:cNvSpPr/>
          <p:nvPr/>
        </p:nvSpPr>
        <p:spPr>
          <a:xfrm>
            <a:off x="1315918" y="3185181"/>
            <a:ext cx="288599" cy="337515"/>
          </a:xfrm>
          <a:custGeom>
            <a:rect b="b" l="l" r="r" t="t"/>
            <a:pathLst>
              <a:path extrusionOk="0" h="10612" w="9074">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34" name="Google Shape;12334;p78"/>
          <p:cNvGrpSpPr/>
          <p:nvPr/>
        </p:nvGrpSpPr>
        <p:grpSpPr>
          <a:xfrm>
            <a:off x="3967437" y="3661652"/>
            <a:ext cx="364708" cy="295405"/>
            <a:chOff x="3967437" y="3837102"/>
            <a:chExt cx="364708" cy="295405"/>
          </a:xfrm>
        </p:grpSpPr>
        <p:sp>
          <p:nvSpPr>
            <p:cNvPr id="12335" name="Google Shape;12335;p78"/>
            <p:cNvSpPr/>
            <p:nvPr/>
          </p:nvSpPr>
          <p:spPr>
            <a:xfrm>
              <a:off x="4178750" y="3868334"/>
              <a:ext cx="153396" cy="264172"/>
            </a:xfrm>
            <a:custGeom>
              <a:rect b="b" l="l" r="r" t="t"/>
              <a:pathLst>
                <a:path extrusionOk="0" h="8306" w="4823">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78"/>
            <p:cNvSpPr/>
            <p:nvPr/>
          </p:nvSpPr>
          <p:spPr>
            <a:xfrm>
              <a:off x="3969346" y="3937447"/>
              <a:ext cx="198431" cy="194678"/>
            </a:xfrm>
            <a:custGeom>
              <a:rect b="b" l="l" r="r" t="t"/>
              <a:pathLst>
                <a:path extrusionOk="0" h="6121" w="6239">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78"/>
            <p:cNvSpPr/>
            <p:nvPr/>
          </p:nvSpPr>
          <p:spPr>
            <a:xfrm>
              <a:off x="3967437" y="3837102"/>
              <a:ext cx="331376" cy="89786"/>
            </a:xfrm>
            <a:custGeom>
              <a:rect b="b" l="l" r="r" t="t"/>
              <a:pathLst>
                <a:path extrusionOk="0" h="2823" w="10419">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78"/>
            <p:cNvSpPr/>
            <p:nvPr/>
          </p:nvSpPr>
          <p:spPr>
            <a:xfrm>
              <a:off x="3994694" y="3917378"/>
              <a:ext cx="158325" cy="156067"/>
            </a:xfrm>
            <a:custGeom>
              <a:rect b="b" l="l" r="r" t="t"/>
              <a:pathLst>
                <a:path extrusionOk="0" h="4907" w="4978">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78"/>
            <p:cNvSpPr/>
            <p:nvPr/>
          </p:nvSpPr>
          <p:spPr>
            <a:xfrm>
              <a:off x="4160812" y="3927174"/>
              <a:ext cx="155813" cy="149992"/>
            </a:xfrm>
            <a:custGeom>
              <a:rect b="b" l="l" r="r" t="t"/>
              <a:pathLst>
                <a:path extrusionOk="0" h="4716" w="4899">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40" name="Google Shape;12340;p78"/>
          <p:cNvSpPr/>
          <p:nvPr/>
        </p:nvSpPr>
        <p:spPr>
          <a:xfrm>
            <a:off x="3216521" y="3632487"/>
            <a:ext cx="78049" cy="353417"/>
          </a:xfrm>
          <a:custGeom>
            <a:rect b="b" l="l" r="r" t="t"/>
            <a:pathLst>
              <a:path extrusionOk="0" h="11112" w="2454">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78"/>
          <p:cNvSpPr/>
          <p:nvPr/>
        </p:nvSpPr>
        <p:spPr>
          <a:xfrm>
            <a:off x="3469466" y="3652747"/>
            <a:ext cx="363563" cy="311657"/>
          </a:xfrm>
          <a:custGeom>
            <a:rect b="b" l="l" r="r" t="t"/>
            <a:pathLst>
              <a:path extrusionOk="0" h="9799" w="11431">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78"/>
          <p:cNvSpPr/>
          <p:nvPr/>
        </p:nvSpPr>
        <p:spPr>
          <a:xfrm>
            <a:off x="5314611" y="3643110"/>
            <a:ext cx="324188" cy="324538"/>
          </a:xfrm>
          <a:custGeom>
            <a:rect b="b" l="l" r="r" t="t"/>
            <a:pathLst>
              <a:path extrusionOk="0" h="10204" w="10193">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43" name="Google Shape;12343;p78"/>
          <p:cNvGrpSpPr/>
          <p:nvPr/>
        </p:nvGrpSpPr>
        <p:grpSpPr>
          <a:xfrm>
            <a:off x="5811827" y="3631001"/>
            <a:ext cx="283743" cy="308444"/>
            <a:chOff x="5964227" y="3858701"/>
            <a:chExt cx="283743" cy="308444"/>
          </a:xfrm>
        </p:grpSpPr>
        <p:sp>
          <p:nvSpPr>
            <p:cNvPr id="12344" name="Google Shape;12344;p78"/>
            <p:cNvSpPr/>
            <p:nvPr/>
          </p:nvSpPr>
          <p:spPr>
            <a:xfrm>
              <a:off x="5964227" y="3858701"/>
              <a:ext cx="283743" cy="308444"/>
            </a:xfrm>
            <a:custGeom>
              <a:rect b="b" l="l" r="r" t="t"/>
              <a:pathLst>
                <a:path extrusionOk="0" h="7585" w="6978">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78"/>
            <p:cNvSpPr/>
            <p:nvPr/>
          </p:nvSpPr>
          <p:spPr>
            <a:xfrm>
              <a:off x="6202788" y="3976471"/>
              <a:ext cx="19719" cy="7601"/>
            </a:xfrm>
            <a:custGeom>
              <a:rect b="b" l="l" r="r" t="t"/>
              <a:pathLst>
                <a:path extrusionOk="0" h="239" w="62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78"/>
            <p:cNvSpPr/>
            <p:nvPr/>
          </p:nvSpPr>
          <p:spPr>
            <a:xfrm>
              <a:off x="6186122" y="3930259"/>
              <a:ext cx="17429" cy="16316"/>
            </a:xfrm>
            <a:custGeom>
              <a:rect b="b" l="l" r="r" t="t"/>
              <a:pathLst>
                <a:path extrusionOk="0" h="513" w="548">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78"/>
            <p:cNvSpPr/>
            <p:nvPr/>
          </p:nvSpPr>
          <p:spPr>
            <a:xfrm>
              <a:off x="6187235" y="4013556"/>
              <a:ext cx="16316" cy="15934"/>
            </a:xfrm>
            <a:custGeom>
              <a:rect b="b" l="l" r="r" t="t"/>
              <a:pathLst>
                <a:path extrusionOk="0" h="501" w="513">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8" name="Google Shape;12348;p78"/>
          <p:cNvGrpSpPr/>
          <p:nvPr/>
        </p:nvGrpSpPr>
        <p:grpSpPr>
          <a:xfrm>
            <a:off x="6243508" y="3697623"/>
            <a:ext cx="320372" cy="213602"/>
            <a:chOff x="6395908" y="3873073"/>
            <a:chExt cx="320372" cy="213602"/>
          </a:xfrm>
        </p:grpSpPr>
        <p:sp>
          <p:nvSpPr>
            <p:cNvPr id="12349" name="Google Shape;12349;p78"/>
            <p:cNvSpPr/>
            <p:nvPr/>
          </p:nvSpPr>
          <p:spPr>
            <a:xfrm>
              <a:off x="6395908" y="3873073"/>
              <a:ext cx="320372" cy="213602"/>
            </a:xfrm>
            <a:custGeom>
              <a:rect b="b" l="l" r="r" t="t"/>
              <a:pathLst>
                <a:path extrusionOk="0" h="6716" w="10073">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78"/>
            <p:cNvSpPr/>
            <p:nvPr/>
          </p:nvSpPr>
          <p:spPr>
            <a:xfrm>
              <a:off x="6427713" y="3894669"/>
              <a:ext cx="256762" cy="171175"/>
            </a:xfrm>
            <a:custGeom>
              <a:rect b="b" l="l" r="r" t="t"/>
              <a:pathLst>
                <a:path extrusionOk="0" h="5382" w="8073">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78"/>
            <p:cNvSpPr/>
            <p:nvPr/>
          </p:nvSpPr>
          <p:spPr>
            <a:xfrm>
              <a:off x="6411429" y="3969633"/>
              <a:ext cx="10623" cy="21627"/>
            </a:xfrm>
            <a:custGeom>
              <a:rect b="b" l="l" r="r" t="t"/>
              <a:pathLst>
                <a:path extrusionOk="0" h="680" w="334">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78"/>
            <p:cNvSpPr/>
            <p:nvPr/>
          </p:nvSpPr>
          <p:spPr>
            <a:xfrm>
              <a:off x="6690136" y="3964704"/>
              <a:ext cx="10623" cy="31487"/>
            </a:xfrm>
            <a:custGeom>
              <a:rect b="b" l="l" r="r" t="t"/>
              <a:pathLst>
                <a:path extrusionOk="0" h="990" w="334">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78"/>
            <p:cNvSpPr/>
            <p:nvPr/>
          </p:nvSpPr>
          <p:spPr>
            <a:xfrm>
              <a:off x="6690136" y="3894669"/>
              <a:ext cx="10623" cy="10241"/>
            </a:xfrm>
            <a:custGeom>
              <a:rect b="b" l="l" r="r" t="t"/>
              <a:pathLst>
                <a:path extrusionOk="0" h="322" w="334">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78"/>
            <p:cNvSpPr/>
            <p:nvPr/>
          </p:nvSpPr>
          <p:spPr>
            <a:xfrm>
              <a:off x="6411429" y="3942758"/>
              <a:ext cx="10623" cy="15553"/>
            </a:xfrm>
            <a:custGeom>
              <a:rect b="b" l="l" r="r" t="t"/>
              <a:pathLst>
                <a:path extrusionOk="0" h="489" w="334">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78"/>
            <p:cNvSpPr/>
            <p:nvPr/>
          </p:nvSpPr>
          <p:spPr>
            <a:xfrm>
              <a:off x="6411429" y="4001820"/>
              <a:ext cx="10623" cy="15934"/>
            </a:xfrm>
            <a:custGeom>
              <a:rect b="b" l="l" r="r" t="t"/>
              <a:pathLst>
                <a:path extrusionOk="0" h="501" w="334">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78"/>
            <p:cNvSpPr/>
            <p:nvPr/>
          </p:nvSpPr>
          <p:spPr>
            <a:xfrm>
              <a:off x="6448927" y="4017723"/>
              <a:ext cx="214366" cy="32218"/>
            </a:xfrm>
            <a:custGeom>
              <a:rect b="b" l="l" r="r" t="t"/>
              <a:pathLst>
                <a:path extrusionOk="0" h="1013" w="674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78"/>
            <p:cNvSpPr/>
            <p:nvPr/>
          </p:nvSpPr>
          <p:spPr>
            <a:xfrm>
              <a:off x="6535627" y="3940913"/>
              <a:ext cx="46244" cy="46181"/>
            </a:xfrm>
            <a:custGeom>
              <a:rect b="b" l="l" r="r" t="t"/>
              <a:pathLst>
                <a:path extrusionOk="0" h="1452" w="1454">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78"/>
            <p:cNvSpPr/>
            <p:nvPr/>
          </p:nvSpPr>
          <p:spPr>
            <a:xfrm>
              <a:off x="6497016" y="3916233"/>
              <a:ext cx="117424" cy="96242"/>
            </a:xfrm>
            <a:custGeom>
              <a:rect b="b" l="l" r="r" t="t"/>
              <a:pathLst>
                <a:path extrusionOk="0" h="3026" w="3692">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9" name="Google Shape;12359;p78"/>
          <p:cNvGrpSpPr/>
          <p:nvPr/>
        </p:nvGrpSpPr>
        <p:grpSpPr>
          <a:xfrm>
            <a:off x="7262890" y="3627366"/>
            <a:ext cx="357138" cy="352018"/>
            <a:chOff x="7415290" y="3802816"/>
            <a:chExt cx="357138" cy="352018"/>
          </a:xfrm>
        </p:grpSpPr>
        <p:sp>
          <p:nvSpPr>
            <p:cNvPr id="12360" name="Google Shape;12360;p78"/>
            <p:cNvSpPr/>
            <p:nvPr/>
          </p:nvSpPr>
          <p:spPr>
            <a:xfrm>
              <a:off x="7680385" y="3835289"/>
              <a:ext cx="59475" cy="58267"/>
            </a:xfrm>
            <a:custGeom>
              <a:rect b="b" l="l" r="r" t="t"/>
              <a:pathLst>
                <a:path extrusionOk="0" h="1832" w="187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78"/>
            <p:cNvSpPr/>
            <p:nvPr/>
          </p:nvSpPr>
          <p:spPr>
            <a:xfrm>
              <a:off x="7659553" y="3805329"/>
              <a:ext cx="30310" cy="76109"/>
            </a:xfrm>
            <a:custGeom>
              <a:rect b="b" l="l" r="r" t="t"/>
              <a:pathLst>
                <a:path extrusionOk="0" h="2393" w="953">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78"/>
            <p:cNvSpPr/>
            <p:nvPr/>
          </p:nvSpPr>
          <p:spPr>
            <a:xfrm>
              <a:off x="7619033" y="3802816"/>
              <a:ext cx="31837" cy="75600"/>
            </a:xfrm>
            <a:custGeom>
              <a:rect b="b" l="l" r="r" t="t"/>
              <a:pathLst>
                <a:path extrusionOk="0" h="2377" w="1001">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78"/>
            <p:cNvSpPr/>
            <p:nvPr/>
          </p:nvSpPr>
          <p:spPr>
            <a:xfrm>
              <a:off x="7693266" y="3885509"/>
              <a:ext cx="76904" cy="28879"/>
            </a:xfrm>
            <a:custGeom>
              <a:rect b="b" l="l" r="r" t="t"/>
              <a:pathLst>
                <a:path extrusionOk="0" h="908" w="2418">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78"/>
            <p:cNvSpPr/>
            <p:nvPr/>
          </p:nvSpPr>
          <p:spPr>
            <a:xfrm>
              <a:off x="7695524" y="3924566"/>
              <a:ext cx="76904" cy="29960"/>
            </a:xfrm>
            <a:custGeom>
              <a:rect b="b" l="l" r="r" t="t"/>
              <a:pathLst>
                <a:path extrusionOk="0" h="942" w="2418">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78"/>
            <p:cNvSpPr/>
            <p:nvPr/>
          </p:nvSpPr>
          <p:spPr>
            <a:xfrm>
              <a:off x="7473620" y="3916519"/>
              <a:ext cx="75378" cy="85333"/>
            </a:xfrm>
            <a:custGeom>
              <a:rect b="b" l="l" r="r" t="t"/>
              <a:pathLst>
                <a:path extrusionOk="0" h="2683" w="237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78"/>
            <p:cNvSpPr/>
            <p:nvPr/>
          </p:nvSpPr>
          <p:spPr>
            <a:xfrm>
              <a:off x="7415290" y="3850078"/>
              <a:ext cx="310576" cy="304756"/>
            </a:xfrm>
            <a:custGeom>
              <a:rect b="b" l="l" r="r" t="t"/>
              <a:pathLst>
                <a:path extrusionOk="0" h="9582" w="9765">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78"/>
            <p:cNvSpPr/>
            <p:nvPr/>
          </p:nvSpPr>
          <p:spPr>
            <a:xfrm>
              <a:off x="7557299" y="4000198"/>
              <a:ext cx="75410" cy="85714"/>
            </a:xfrm>
            <a:custGeom>
              <a:rect b="b" l="l" r="r" t="t"/>
              <a:pathLst>
                <a:path extrusionOk="0" h="2695" w="2371">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8" name="Google Shape;12368;p78"/>
          <p:cNvGrpSpPr/>
          <p:nvPr/>
        </p:nvGrpSpPr>
        <p:grpSpPr>
          <a:xfrm>
            <a:off x="6737312" y="3657963"/>
            <a:ext cx="355230" cy="293401"/>
            <a:chOff x="6889712" y="3833413"/>
            <a:chExt cx="355230" cy="293401"/>
          </a:xfrm>
        </p:grpSpPr>
        <p:sp>
          <p:nvSpPr>
            <p:cNvPr id="12369" name="Google Shape;12369;p78"/>
            <p:cNvSpPr/>
            <p:nvPr/>
          </p:nvSpPr>
          <p:spPr>
            <a:xfrm>
              <a:off x="6926797" y="3833413"/>
              <a:ext cx="279121" cy="293401"/>
            </a:xfrm>
            <a:custGeom>
              <a:rect b="b" l="l" r="r" t="t"/>
              <a:pathLst>
                <a:path extrusionOk="0" h="9225" w="8776">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78"/>
            <p:cNvSpPr/>
            <p:nvPr/>
          </p:nvSpPr>
          <p:spPr>
            <a:xfrm>
              <a:off x="6922281" y="3873646"/>
              <a:ext cx="40170" cy="54387"/>
            </a:xfrm>
            <a:custGeom>
              <a:rect b="b" l="l" r="r" t="t"/>
              <a:pathLst>
                <a:path extrusionOk="0" h="1710" w="1263">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78"/>
            <p:cNvSpPr/>
            <p:nvPr/>
          </p:nvSpPr>
          <p:spPr>
            <a:xfrm>
              <a:off x="6889712" y="3913529"/>
              <a:ext cx="56804" cy="29261"/>
            </a:xfrm>
            <a:custGeom>
              <a:rect b="b" l="l" r="r" t="t"/>
              <a:pathLst>
                <a:path extrusionOk="0" h="920" w="1786">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78"/>
            <p:cNvSpPr/>
            <p:nvPr/>
          </p:nvSpPr>
          <p:spPr>
            <a:xfrm>
              <a:off x="7171823" y="3873710"/>
              <a:ext cx="39788" cy="54323"/>
            </a:xfrm>
            <a:custGeom>
              <a:rect b="b" l="l" r="r" t="t"/>
              <a:pathLst>
                <a:path extrusionOk="0" h="1708" w="1251">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78"/>
            <p:cNvSpPr/>
            <p:nvPr/>
          </p:nvSpPr>
          <p:spPr>
            <a:xfrm>
              <a:off x="7187725" y="3913529"/>
              <a:ext cx="57217" cy="29261"/>
            </a:xfrm>
            <a:custGeom>
              <a:rect b="b" l="l" r="r" t="t"/>
              <a:pathLst>
                <a:path extrusionOk="0" h="920" w="1799">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4" name="Google Shape;12374;p78"/>
          <p:cNvGrpSpPr/>
          <p:nvPr/>
        </p:nvGrpSpPr>
        <p:grpSpPr>
          <a:xfrm>
            <a:off x="7707152" y="3660420"/>
            <a:ext cx="282318" cy="337168"/>
            <a:chOff x="1635875" y="237775"/>
            <a:chExt cx="4370250" cy="5219325"/>
          </a:xfrm>
        </p:grpSpPr>
        <p:sp>
          <p:nvSpPr>
            <p:cNvPr id="12375" name="Google Shape;12375;p78"/>
            <p:cNvSpPr/>
            <p:nvPr/>
          </p:nvSpPr>
          <p:spPr>
            <a:xfrm>
              <a:off x="3572675" y="2020200"/>
              <a:ext cx="583925" cy="556900"/>
            </a:xfrm>
            <a:custGeom>
              <a:rect b="b" l="l" r="r" t="t"/>
              <a:pathLst>
                <a:path extrusionOk="0" h="22276" w="23357">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78"/>
            <p:cNvSpPr/>
            <p:nvPr/>
          </p:nvSpPr>
          <p:spPr>
            <a:xfrm>
              <a:off x="1635875" y="237775"/>
              <a:ext cx="4370250" cy="5219325"/>
            </a:xfrm>
            <a:custGeom>
              <a:rect b="b" l="l" r="r" t="t"/>
              <a:pathLst>
                <a:path extrusionOk="0" h="208773" w="17481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7" name="Google Shape;12377;p78"/>
          <p:cNvGrpSpPr/>
          <p:nvPr/>
        </p:nvGrpSpPr>
        <p:grpSpPr>
          <a:xfrm>
            <a:off x="3103963" y="3185690"/>
            <a:ext cx="297886" cy="337578"/>
            <a:chOff x="3103963" y="3361140"/>
            <a:chExt cx="297886" cy="337578"/>
          </a:xfrm>
        </p:grpSpPr>
        <p:sp>
          <p:nvSpPr>
            <p:cNvPr id="12378" name="Google Shape;12378;p78"/>
            <p:cNvSpPr/>
            <p:nvPr/>
          </p:nvSpPr>
          <p:spPr>
            <a:xfrm>
              <a:off x="3245305" y="3519402"/>
              <a:ext cx="14026" cy="14408"/>
            </a:xfrm>
            <a:custGeom>
              <a:rect b="b" l="l" r="r" t="t"/>
              <a:pathLst>
                <a:path extrusionOk="0" h="453" w="441">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78"/>
            <p:cNvSpPr/>
            <p:nvPr/>
          </p:nvSpPr>
          <p:spPr>
            <a:xfrm>
              <a:off x="3284679" y="3597388"/>
              <a:ext cx="74646" cy="74646"/>
            </a:xfrm>
            <a:custGeom>
              <a:rect b="b" l="l" r="r" t="t"/>
              <a:pathLst>
                <a:path extrusionOk="0" h="2347" w="2347">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78"/>
            <p:cNvSpPr/>
            <p:nvPr/>
          </p:nvSpPr>
          <p:spPr>
            <a:xfrm>
              <a:off x="3145692" y="3597483"/>
              <a:ext cx="75028" cy="74933"/>
            </a:xfrm>
            <a:custGeom>
              <a:rect b="b" l="l" r="r" t="t"/>
              <a:pathLst>
                <a:path extrusionOk="0" h="2356" w="2359">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78"/>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78"/>
            <p:cNvSpPr/>
            <p:nvPr/>
          </p:nvSpPr>
          <p:spPr>
            <a:xfrm>
              <a:off x="3277873" y="3490618"/>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78"/>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78"/>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78"/>
            <p:cNvSpPr/>
            <p:nvPr/>
          </p:nvSpPr>
          <p:spPr>
            <a:xfrm>
              <a:off x="3103963" y="3361140"/>
              <a:ext cx="297886" cy="337578"/>
            </a:xfrm>
            <a:custGeom>
              <a:rect b="b" l="l" r="r" t="t"/>
              <a:pathLst>
                <a:path extrusionOk="0" h="10614" w="9366">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78"/>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78"/>
            <p:cNvSpPr/>
            <p:nvPr/>
          </p:nvSpPr>
          <p:spPr>
            <a:xfrm>
              <a:off x="3278986" y="3524681"/>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78"/>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78"/>
            <p:cNvSpPr/>
            <p:nvPr/>
          </p:nvSpPr>
          <p:spPr>
            <a:xfrm>
              <a:off x="3219543" y="3586415"/>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78"/>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78"/>
            <p:cNvSpPr/>
            <p:nvPr/>
          </p:nvSpPr>
          <p:spPr>
            <a:xfrm>
              <a:off x="3247181" y="3444787"/>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78"/>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78"/>
            <p:cNvSpPr/>
            <p:nvPr/>
          </p:nvSpPr>
          <p:spPr>
            <a:xfrm>
              <a:off x="3257422" y="360422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78"/>
            <p:cNvSpPr/>
            <p:nvPr/>
          </p:nvSpPr>
          <p:spPr>
            <a:xfrm>
              <a:off x="3247181" y="344478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78"/>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78"/>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78"/>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78"/>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78"/>
            <p:cNvSpPr/>
            <p:nvPr/>
          </p:nvSpPr>
          <p:spPr>
            <a:xfrm>
              <a:off x="3259299" y="3361140"/>
              <a:ext cx="51174" cy="118060"/>
            </a:xfrm>
            <a:custGeom>
              <a:rect b="b" l="l" r="r" t="t"/>
              <a:pathLst>
                <a:path extrusionOk="0" h="3712" w="1609">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78"/>
            <p:cNvSpPr/>
            <p:nvPr/>
          </p:nvSpPr>
          <p:spPr>
            <a:xfrm>
              <a:off x="3269922" y="339860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78"/>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2" name="Google Shape;12402;p78"/>
          <p:cNvGrpSpPr/>
          <p:nvPr/>
        </p:nvGrpSpPr>
        <p:grpSpPr>
          <a:xfrm>
            <a:off x="2667821" y="3185658"/>
            <a:ext cx="273046" cy="337801"/>
            <a:chOff x="2667821" y="3361108"/>
            <a:chExt cx="273046" cy="337801"/>
          </a:xfrm>
        </p:grpSpPr>
        <p:sp>
          <p:nvSpPr>
            <p:cNvPr id="12403" name="Google Shape;12403;p78"/>
            <p:cNvSpPr/>
            <p:nvPr/>
          </p:nvSpPr>
          <p:spPr>
            <a:xfrm>
              <a:off x="2799971" y="3361108"/>
              <a:ext cx="10273" cy="36385"/>
            </a:xfrm>
            <a:custGeom>
              <a:rect b="b" l="l" r="r" t="t"/>
              <a:pathLst>
                <a:path extrusionOk="0" h="1144" w="323">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78"/>
            <p:cNvSpPr/>
            <p:nvPr/>
          </p:nvSpPr>
          <p:spPr>
            <a:xfrm>
              <a:off x="2838964" y="3371063"/>
              <a:ext cx="22009" cy="34381"/>
            </a:xfrm>
            <a:custGeom>
              <a:rect b="b" l="l" r="r" t="t"/>
              <a:pathLst>
                <a:path extrusionOk="0" h="1081" w="692">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78"/>
            <p:cNvSpPr/>
            <p:nvPr/>
          </p:nvSpPr>
          <p:spPr>
            <a:xfrm>
              <a:off x="2873822" y="3399815"/>
              <a:ext cx="29197" cy="28338"/>
            </a:xfrm>
            <a:custGeom>
              <a:rect b="b" l="l" r="r" t="t"/>
              <a:pathLst>
                <a:path extrusionOk="0" h="891" w="918">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78"/>
            <p:cNvSpPr/>
            <p:nvPr/>
          </p:nvSpPr>
          <p:spPr>
            <a:xfrm>
              <a:off x="2894655" y="3442656"/>
              <a:ext cx="37116" cy="19592"/>
            </a:xfrm>
            <a:custGeom>
              <a:rect b="b" l="l" r="r" t="t"/>
              <a:pathLst>
                <a:path extrusionOk="0" h="616" w="1167">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78"/>
            <p:cNvSpPr/>
            <p:nvPr/>
          </p:nvSpPr>
          <p:spPr>
            <a:xfrm>
              <a:off x="2904482" y="3493258"/>
              <a:ext cx="36385" cy="10273"/>
            </a:xfrm>
            <a:custGeom>
              <a:rect b="b" l="l" r="r" t="t"/>
              <a:pathLst>
                <a:path extrusionOk="0" h="323" w="1144">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78"/>
            <p:cNvSpPr/>
            <p:nvPr/>
          </p:nvSpPr>
          <p:spPr>
            <a:xfrm>
              <a:off x="2895386" y="3533364"/>
              <a:ext cx="35653" cy="20196"/>
            </a:xfrm>
            <a:custGeom>
              <a:rect b="b" l="l" r="r" t="t"/>
              <a:pathLst>
                <a:path extrusionOk="0" h="635" w="1121">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78"/>
            <p:cNvSpPr/>
            <p:nvPr/>
          </p:nvSpPr>
          <p:spPr>
            <a:xfrm>
              <a:off x="2872677" y="3567586"/>
              <a:ext cx="30692" cy="28338"/>
            </a:xfrm>
            <a:custGeom>
              <a:rect b="b" l="l" r="r" t="t"/>
              <a:pathLst>
                <a:path extrusionOk="0" h="891" w="965">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78"/>
            <p:cNvSpPr/>
            <p:nvPr/>
          </p:nvSpPr>
          <p:spPr>
            <a:xfrm>
              <a:off x="2838233" y="3589818"/>
              <a:ext cx="21214" cy="34318"/>
            </a:xfrm>
            <a:custGeom>
              <a:rect b="b" l="l" r="r" t="t"/>
              <a:pathLst>
                <a:path extrusionOk="0" h="1079" w="667">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78"/>
            <p:cNvSpPr/>
            <p:nvPr/>
          </p:nvSpPr>
          <p:spPr>
            <a:xfrm>
              <a:off x="2747334" y="3589754"/>
              <a:ext cx="21627" cy="34572"/>
            </a:xfrm>
            <a:custGeom>
              <a:rect b="b" l="l" r="r" t="t"/>
              <a:pathLst>
                <a:path extrusionOk="0" h="1087" w="68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78"/>
            <p:cNvSpPr/>
            <p:nvPr/>
          </p:nvSpPr>
          <p:spPr>
            <a:xfrm>
              <a:off x="2705319" y="3566441"/>
              <a:ext cx="29547" cy="28625"/>
            </a:xfrm>
            <a:custGeom>
              <a:rect b="b" l="l" r="r" t="t"/>
              <a:pathLst>
                <a:path extrusionOk="0" h="900" w="929">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78"/>
            <p:cNvSpPr/>
            <p:nvPr/>
          </p:nvSpPr>
          <p:spPr>
            <a:xfrm>
              <a:off x="2676918" y="3532060"/>
              <a:ext cx="35240" cy="20133"/>
            </a:xfrm>
            <a:custGeom>
              <a:rect b="b" l="l" r="r" t="t"/>
              <a:pathLst>
                <a:path extrusionOk="0" h="633" w="1108">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78"/>
            <p:cNvSpPr/>
            <p:nvPr/>
          </p:nvSpPr>
          <p:spPr>
            <a:xfrm>
              <a:off x="2667821" y="3491763"/>
              <a:ext cx="36385" cy="10241"/>
            </a:xfrm>
            <a:custGeom>
              <a:rect b="b" l="l" r="r" t="t"/>
              <a:pathLst>
                <a:path extrusionOk="0" h="322" w="1144">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78"/>
            <p:cNvSpPr/>
            <p:nvPr/>
          </p:nvSpPr>
          <p:spPr>
            <a:xfrm>
              <a:off x="2677267" y="3441702"/>
              <a:ext cx="35653" cy="20069"/>
            </a:xfrm>
            <a:custGeom>
              <a:rect b="b" l="l" r="r" t="t"/>
              <a:pathLst>
                <a:path extrusionOk="0" h="631" w="1121">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78"/>
            <p:cNvSpPr/>
            <p:nvPr/>
          </p:nvSpPr>
          <p:spPr>
            <a:xfrm>
              <a:off x="2706051" y="3399084"/>
              <a:ext cx="30724" cy="28338"/>
            </a:xfrm>
            <a:custGeom>
              <a:rect b="b" l="l" r="r" t="t"/>
              <a:pathLst>
                <a:path extrusionOk="0" h="891" w="966">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78"/>
            <p:cNvSpPr/>
            <p:nvPr/>
          </p:nvSpPr>
          <p:spPr>
            <a:xfrm>
              <a:off x="2748861" y="3370713"/>
              <a:ext cx="21596" cy="34190"/>
            </a:xfrm>
            <a:custGeom>
              <a:rect b="b" l="l" r="r" t="t"/>
              <a:pathLst>
                <a:path extrusionOk="0" h="1075" w="679">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78"/>
            <p:cNvSpPr/>
            <p:nvPr/>
          </p:nvSpPr>
          <p:spPr>
            <a:xfrm>
              <a:off x="2749242" y="3533364"/>
              <a:ext cx="111731" cy="115198"/>
            </a:xfrm>
            <a:custGeom>
              <a:rect b="b" l="l" r="r" t="t"/>
              <a:pathLst>
                <a:path extrusionOk="0" h="3622" w="3513">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78"/>
            <p:cNvSpPr/>
            <p:nvPr/>
          </p:nvSpPr>
          <p:spPr>
            <a:xfrm>
              <a:off x="2795010" y="3417371"/>
              <a:ext cx="94365" cy="106960"/>
            </a:xfrm>
            <a:custGeom>
              <a:rect b="b" l="l" r="r" t="t"/>
              <a:pathLst>
                <a:path extrusionOk="0" h="3363" w="2967">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78"/>
            <p:cNvSpPr/>
            <p:nvPr/>
          </p:nvSpPr>
          <p:spPr>
            <a:xfrm>
              <a:off x="2719695" y="3433974"/>
              <a:ext cx="76141" cy="101744"/>
            </a:xfrm>
            <a:custGeom>
              <a:rect b="b" l="l" r="r" t="t"/>
              <a:pathLst>
                <a:path extrusionOk="0" h="3199" w="2394">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78"/>
            <p:cNvSpPr/>
            <p:nvPr/>
          </p:nvSpPr>
          <p:spPr>
            <a:xfrm>
              <a:off x="2787472" y="3594366"/>
              <a:ext cx="32600" cy="104543"/>
            </a:xfrm>
            <a:custGeom>
              <a:rect b="b" l="l" r="r" t="t"/>
              <a:pathLst>
                <a:path extrusionOk="0" h="3287" w="1025">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2" name="Google Shape;12422;p78"/>
          <p:cNvGrpSpPr/>
          <p:nvPr/>
        </p:nvGrpSpPr>
        <p:grpSpPr>
          <a:xfrm>
            <a:off x="2212469" y="3184863"/>
            <a:ext cx="282715" cy="338660"/>
            <a:chOff x="2212469" y="3360313"/>
            <a:chExt cx="282715" cy="338660"/>
          </a:xfrm>
        </p:grpSpPr>
        <p:sp>
          <p:nvSpPr>
            <p:cNvPr id="12423" name="Google Shape;12423;p78"/>
            <p:cNvSpPr/>
            <p:nvPr/>
          </p:nvSpPr>
          <p:spPr>
            <a:xfrm>
              <a:off x="2282313" y="3360313"/>
              <a:ext cx="212871" cy="200403"/>
            </a:xfrm>
            <a:custGeom>
              <a:rect b="b" l="l" r="r" t="t"/>
              <a:pathLst>
                <a:path extrusionOk="0" h="6301" w="6693">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78"/>
            <p:cNvSpPr/>
            <p:nvPr/>
          </p:nvSpPr>
          <p:spPr>
            <a:xfrm>
              <a:off x="2234987" y="3526304"/>
              <a:ext cx="106070" cy="94143"/>
            </a:xfrm>
            <a:custGeom>
              <a:rect b="b" l="l" r="r" t="t"/>
              <a:pathLst>
                <a:path extrusionOk="0" h="2960" w="3335">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78"/>
            <p:cNvSpPr/>
            <p:nvPr/>
          </p:nvSpPr>
          <p:spPr>
            <a:xfrm>
              <a:off x="2212469" y="3622386"/>
              <a:ext cx="61924" cy="76586"/>
            </a:xfrm>
            <a:custGeom>
              <a:rect b="b" l="l" r="r" t="t"/>
              <a:pathLst>
                <a:path extrusionOk="0" h="2408" w="1947">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6" name="Google Shape;12426;p78"/>
          <p:cNvGrpSpPr/>
          <p:nvPr/>
        </p:nvGrpSpPr>
        <p:grpSpPr>
          <a:xfrm>
            <a:off x="1768821" y="3185658"/>
            <a:ext cx="278739" cy="339073"/>
            <a:chOff x="1768821" y="3361108"/>
            <a:chExt cx="278739" cy="339073"/>
          </a:xfrm>
        </p:grpSpPr>
        <p:sp>
          <p:nvSpPr>
            <p:cNvPr id="12427" name="Google Shape;12427;p78"/>
            <p:cNvSpPr/>
            <p:nvPr/>
          </p:nvSpPr>
          <p:spPr>
            <a:xfrm>
              <a:off x="1784374" y="3549744"/>
              <a:ext cx="32218" cy="21564"/>
            </a:xfrm>
            <a:custGeom>
              <a:rect b="b" l="l" r="r" t="t"/>
              <a:pathLst>
                <a:path extrusionOk="0" h="678" w="1013">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78"/>
            <p:cNvSpPr/>
            <p:nvPr/>
          </p:nvSpPr>
          <p:spPr>
            <a:xfrm>
              <a:off x="1998326" y="3551652"/>
              <a:ext cx="32218" cy="21532"/>
            </a:xfrm>
            <a:custGeom>
              <a:rect b="b" l="l" r="r" t="t"/>
              <a:pathLst>
                <a:path extrusionOk="0" h="677" w="1013">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78"/>
            <p:cNvSpPr/>
            <p:nvPr/>
          </p:nvSpPr>
          <p:spPr>
            <a:xfrm>
              <a:off x="1826007" y="3466383"/>
              <a:ext cx="142041" cy="233799"/>
            </a:xfrm>
            <a:custGeom>
              <a:rect b="b" l="l" r="r" t="t"/>
              <a:pathLst>
                <a:path extrusionOk="0" h="7351" w="4466">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78"/>
            <p:cNvSpPr/>
            <p:nvPr/>
          </p:nvSpPr>
          <p:spPr>
            <a:xfrm>
              <a:off x="1820345" y="3409706"/>
              <a:ext cx="177631" cy="144236"/>
            </a:xfrm>
            <a:custGeom>
              <a:rect b="b" l="l" r="r" t="t"/>
              <a:pathLst>
                <a:path extrusionOk="0" h="4535" w="5585">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78"/>
            <p:cNvSpPr/>
            <p:nvPr/>
          </p:nvSpPr>
          <p:spPr>
            <a:xfrm>
              <a:off x="1904406" y="3361108"/>
              <a:ext cx="10241" cy="32982"/>
            </a:xfrm>
            <a:custGeom>
              <a:rect b="b" l="l" r="r" t="t"/>
              <a:pathLst>
                <a:path extrusionOk="0" h="1037" w="322">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78"/>
            <p:cNvSpPr/>
            <p:nvPr/>
          </p:nvSpPr>
          <p:spPr>
            <a:xfrm>
              <a:off x="1836248" y="3378219"/>
              <a:ext cx="23504" cy="29865"/>
            </a:xfrm>
            <a:custGeom>
              <a:rect b="b" l="l" r="r" t="t"/>
              <a:pathLst>
                <a:path extrusionOk="0" h="939" w="739">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78"/>
            <p:cNvSpPr/>
            <p:nvPr/>
          </p:nvSpPr>
          <p:spPr>
            <a:xfrm>
              <a:off x="1787014" y="3427072"/>
              <a:ext cx="31073" cy="21691"/>
            </a:xfrm>
            <a:custGeom>
              <a:rect b="b" l="l" r="r" t="t"/>
              <a:pathLst>
                <a:path extrusionOk="0" h="682" w="977">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78"/>
            <p:cNvSpPr/>
            <p:nvPr/>
          </p:nvSpPr>
          <p:spPr>
            <a:xfrm>
              <a:off x="1768821" y="3494021"/>
              <a:ext cx="33363" cy="10623"/>
            </a:xfrm>
            <a:custGeom>
              <a:rect b="b" l="l" r="r" t="t"/>
              <a:pathLst>
                <a:path extrusionOk="0" h="334" w="1049">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78"/>
            <p:cNvSpPr/>
            <p:nvPr/>
          </p:nvSpPr>
          <p:spPr>
            <a:xfrm>
              <a:off x="2014610" y="3495930"/>
              <a:ext cx="32950" cy="10623"/>
            </a:xfrm>
            <a:custGeom>
              <a:rect b="b" l="l" r="r" t="t"/>
              <a:pathLst>
                <a:path extrusionOk="0" h="334" w="1036">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78"/>
            <p:cNvSpPr/>
            <p:nvPr/>
          </p:nvSpPr>
          <p:spPr>
            <a:xfrm>
              <a:off x="1999439" y="3428948"/>
              <a:ext cx="31105" cy="21882"/>
            </a:xfrm>
            <a:custGeom>
              <a:rect b="b" l="l" r="r" t="t"/>
              <a:pathLst>
                <a:path extrusionOk="0" h="688" w="978">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78"/>
            <p:cNvSpPr/>
            <p:nvPr/>
          </p:nvSpPr>
          <p:spPr>
            <a:xfrm>
              <a:off x="1958156" y="3379269"/>
              <a:ext cx="23917" cy="29579"/>
            </a:xfrm>
            <a:custGeom>
              <a:rect b="b" l="l" r="r" t="t"/>
              <a:pathLst>
                <a:path extrusionOk="0" h="930" w="752">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8" name="Google Shape;12438;p78"/>
          <p:cNvGrpSpPr/>
          <p:nvPr/>
        </p:nvGrpSpPr>
        <p:grpSpPr>
          <a:xfrm>
            <a:off x="5337883" y="3161423"/>
            <a:ext cx="307141" cy="376826"/>
            <a:chOff x="5337883" y="3336873"/>
            <a:chExt cx="307141" cy="376826"/>
          </a:xfrm>
        </p:grpSpPr>
        <p:sp>
          <p:nvSpPr>
            <p:cNvPr id="12439" name="Google Shape;12439;p78"/>
            <p:cNvSpPr/>
            <p:nvPr/>
          </p:nvSpPr>
          <p:spPr>
            <a:xfrm>
              <a:off x="5405659" y="3336873"/>
              <a:ext cx="223844" cy="125375"/>
            </a:xfrm>
            <a:custGeom>
              <a:rect b="b" l="l" r="r" t="t"/>
              <a:pathLst>
                <a:path extrusionOk="0" h="3942" w="7038">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78"/>
            <p:cNvSpPr/>
            <p:nvPr/>
          </p:nvSpPr>
          <p:spPr>
            <a:xfrm>
              <a:off x="5337883" y="3369060"/>
              <a:ext cx="307141" cy="344639"/>
            </a:xfrm>
            <a:custGeom>
              <a:rect b="b" l="l" r="r" t="t"/>
              <a:pathLst>
                <a:path extrusionOk="0" h="10836" w="9657">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1" name="Google Shape;12441;p78"/>
          <p:cNvGrpSpPr/>
          <p:nvPr/>
        </p:nvGrpSpPr>
        <p:grpSpPr>
          <a:xfrm>
            <a:off x="4883835" y="3161805"/>
            <a:ext cx="323425" cy="377557"/>
            <a:chOff x="4883835" y="3337255"/>
            <a:chExt cx="323425" cy="377557"/>
          </a:xfrm>
        </p:grpSpPr>
        <p:sp>
          <p:nvSpPr>
            <p:cNvPr id="12442" name="Google Shape;12442;p78"/>
            <p:cNvSpPr/>
            <p:nvPr/>
          </p:nvSpPr>
          <p:spPr>
            <a:xfrm>
              <a:off x="4883835" y="3447682"/>
              <a:ext cx="323425" cy="142932"/>
            </a:xfrm>
            <a:custGeom>
              <a:rect b="b" l="l" r="r" t="t"/>
              <a:pathLst>
                <a:path extrusionOk="0" h="4494" w="10169">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78"/>
            <p:cNvSpPr/>
            <p:nvPr/>
          </p:nvSpPr>
          <p:spPr>
            <a:xfrm>
              <a:off x="4931161" y="3600377"/>
              <a:ext cx="228392" cy="114434"/>
            </a:xfrm>
            <a:custGeom>
              <a:rect b="b" l="l" r="r" t="t"/>
              <a:pathLst>
                <a:path extrusionOk="0" h="3598" w="7181">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78"/>
            <p:cNvSpPr/>
            <p:nvPr/>
          </p:nvSpPr>
          <p:spPr>
            <a:xfrm>
              <a:off x="4926263" y="3337255"/>
              <a:ext cx="238601" cy="97355"/>
            </a:xfrm>
            <a:custGeom>
              <a:rect b="b" l="l" r="r" t="t"/>
              <a:pathLst>
                <a:path extrusionOk="0" h="3061" w="7502">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5" name="Google Shape;12445;p78"/>
          <p:cNvGrpSpPr/>
          <p:nvPr/>
        </p:nvGrpSpPr>
        <p:grpSpPr>
          <a:xfrm>
            <a:off x="6193310" y="3231839"/>
            <a:ext cx="352590" cy="237488"/>
            <a:chOff x="6193310" y="3407289"/>
            <a:chExt cx="352590" cy="237488"/>
          </a:xfrm>
        </p:grpSpPr>
        <p:sp>
          <p:nvSpPr>
            <p:cNvPr id="12446" name="Google Shape;12446;p78"/>
            <p:cNvSpPr/>
            <p:nvPr/>
          </p:nvSpPr>
          <p:spPr>
            <a:xfrm>
              <a:off x="6193310" y="3522042"/>
              <a:ext cx="352590" cy="122735"/>
            </a:xfrm>
            <a:custGeom>
              <a:rect b="b" l="l" r="r" t="t"/>
              <a:pathLst>
                <a:path extrusionOk="0" h="3859" w="11086">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78"/>
            <p:cNvSpPr/>
            <p:nvPr/>
          </p:nvSpPr>
          <p:spPr>
            <a:xfrm>
              <a:off x="6217927" y="3546277"/>
              <a:ext cx="132563" cy="73120"/>
            </a:xfrm>
            <a:custGeom>
              <a:rect b="b" l="l" r="r" t="t"/>
              <a:pathLst>
                <a:path extrusionOk="0" h="2299" w="4168">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78"/>
            <p:cNvSpPr/>
            <p:nvPr/>
          </p:nvSpPr>
          <p:spPr>
            <a:xfrm>
              <a:off x="6388720" y="3546277"/>
              <a:ext cx="132563" cy="72738"/>
            </a:xfrm>
            <a:custGeom>
              <a:rect b="b" l="l" r="r" t="t"/>
              <a:pathLst>
                <a:path extrusionOk="0" h="2287" w="4168">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78"/>
            <p:cNvSpPr/>
            <p:nvPr/>
          </p:nvSpPr>
          <p:spPr>
            <a:xfrm>
              <a:off x="6405736" y="3407289"/>
              <a:ext cx="121591" cy="105306"/>
            </a:xfrm>
            <a:custGeom>
              <a:rect b="b" l="l" r="r" t="t"/>
              <a:pathLst>
                <a:path extrusionOk="0" h="3311" w="3823">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78"/>
            <p:cNvSpPr/>
            <p:nvPr/>
          </p:nvSpPr>
          <p:spPr>
            <a:xfrm>
              <a:off x="6212616" y="3407289"/>
              <a:ext cx="120827" cy="105306"/>
            </a:xfrm>
            <a:custGeom>
              <a:rect b="b" l="l" r="r" t="t"/>
              <a:pathLst>
                <a:path extrusionOk="0" h="3311" w="3799">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1" name="Google Shape;12451;p78"/>
          <p:cNvGrpSpPr/>
          <p:nvPr/>
        </p:nvGrpSpPr>
        <p:grpSpPr>
          <a:xfrm>
            <a:off x="6637117" y="3222393"/>
            <a:ext cx="353735" cy="254504"/>
            <a:chOff x="6637117" y="3397843"/>
            <a:chExt cx="353735" cy="254504"/>
          </a:xfrm>
        </p:grpSpPr>
        <p:sp>
          <p:nvSpPr>
            <p:cNvPr id="12452" name="Google Shape;12452;p78"/>
            <p:cNvSpPr/>
            <p:nvPr/>
          </p:nvSpPr>
          <p:spPr>
            <a:xfrm>
              <a:off x="6637117" y="3397843"/>
              <a:ext cx="353735" cy="254504"/>
            </a:xfrm>
            <a:custGeom>
              <a:rect b="b" l="l" r="r" t="t"/>
              <a:pathLst>
                <a:path extrusionOk="0" h="8002" w="11122">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78"/>
            <p:cNvSpPr/>
            <p:nvPr/>
          </p:nvSpPr>
          <p:spPr>
            <a:xfrm>
              <a:off x="6732532" y="3484925"/>
              <a:ext cx="10273" cy="129923"/>
            </a:xfrm>
            <a:custGeom>
              <a:rect b="b" l="l" r="r" t="t"/>
              <a:pathLst>
                <a:path extrusionOk="0" h="4085" w="323">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78"/>
            <p:cNvSpPr/>
            <p:nvPr/>
          </p:nvSpPr>
          <p:spPr>
            <a:xfrm>
              <a:off x="6903707" y="3467591"/>
              <a:ext cx="38293" cy="29483"/>
            </a:xfrm>
            <a:custGeom>
              <a:rect b="b" l="l" r="r" t="t"/>
              <a:pathLst>
                <a:path extrusionOk="0" h="927" w="1204">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78"/>
            <p:cNvSpPr/>
            <p:nvPr/>
          </p:nvSpPr>
          <p:spPr>
            <a:xfrm>
              <a:off x="6750725" y="3461739"/>
              <a:ext cx="177249" cy="177345"/>
            </a:xfrm>
            <a:custGeom>
              <a:rect b="b" l="l" r="r" t="t"/>
              <a:pathLst>
                <a:path extrusionOk="0" h="5576" w="5573">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78"/>
            <p:cNvSpPr/>
            <p:nvPr/>
          </p:nvSpPr>
          <p:spPr>
            <a:xfrm>
              <a:off x="6778363" y="3495166"/>
              <a:ext cx="134090" cy="110681"/>
            </a:xfrm>
            <a:custGeom>
              <a:rect b="b" l="l" r="r" t="t"/>
              <a:pathLst>
                <a:path extrusionOk="0" h="3480" w="4216">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78"/>
            <p:cNvSpPr/>
            <p:nvPr/>
          </p:nvSpPr>
          <p:spPr>
            <a:xfrm>
              <a:off x="6820791" y="3521501"/>
              <a:ext cx="49997" cy="41665"/>
            </a:xfrm>
            <a:custGeom>
              <a:rect b="b" l="l" r="r" t="t"/>
              <a:pathLst>
                <a:path extrusionOk="0" h="1310" w="1572">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8" name="Google Shape;12458;p78"/>
          <p:cNvGrpSpPr/>
          <p:nvPr/>
        </p:nvGrpSpPr>
        <p:grpSpPr>
          <a:xfrm>
            <a:off x="7075994" y="3174081"/>
            <a:ext cx="360637" cy="352336"/>
            <a:chOff x="7075994" y="3349531"/>
            <a:chExt cx="360637" cy="352336"/>
          </a:xfrm>
        </p:grpSpPr>
        <p:sp>
          <p:nvSpPr>
            <p:cNvPr id="12459" name="Google Shape;12459;p78"/>
            <p:cNvSpPr/>
            <p:nvPr/>
          </p:nvSpPr>
          <p:spPr>
            <a:xfrm>
              <a:off x="7277097" y="3607502"/>
              <a:ext cx="56454" cy="57154"/>
            </a:xfrm>
            <a:custGeom>
              <a:rect b="b" l="l" r="r" t="t"/>
              <a:pathLst>
                <a:path extrusionOk="0" h="1797" w="1775">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78"/>
            <p:cNvSpPr/>
            <p:nvPr/>
          </p:nvSpPr>
          <p:spPr>
            <a:xfrm>
              <a:off x="7090784" y="3428917"/>
              <a:ext cx="190894" cy="81421"/>
            </a:xfrm>
            <a:custGeom>
              <a:rect b="b" l="l" r="r" t="t"/>
              <a:pathLst>
                <a:path extrusionOk="0" h="2560" w="6002">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78"/>
            <p:cNvSpPr/>
            <p:nvPr/>
          </p:nvSpPr>
          <p:spPr>
            <a:xfrm>
              <a:off x="7075994" y="3520102"/>
              <a:ext cx="136762" cy="167072"/>
            </a:xfrm>
            <a:custGeom>
              <a:rect b="b" l="l" r="r" t="t"/>
              <a:pathLst>
                <a:path extrusionOk="0" h="5253" w="430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78"/>
            <p:cNvSpPr/>
            <p:nvPr/>
          </p:nvSpPr>
          <p:spPr>
            <a:xfrm>
              <a:off x="7158560" y="3468609"/>
              <a:ext cx="87496" cy="57249"/>
            </a:xfrm>
            <a:custGeom>
              <a:rect b="b" l="l" r="r" t="t"/>
              <a:pathLst>
                <a:path extrusionOk="0" h="1800" w="2751">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78"/>
            <p:cNvSpPr/>
            <p:nvPr/>
          </p:nvSpPr>
          <p:spPr>
            <a:xfrm>
              <a:off x="7199461" y="3548567"/>
              <a:ext cx="78399" cy="78749"/>
            </a:xfrm>
            <a:custGeom>
              <a:rect b="b" l="l" r="r" t="t"/>
              <a:pathLst>
                <a:path extrusionOk="0" h="2476" w="2465">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78"/>
            <p:cNvSpPr/>
            <p:nvPr/>
          </p:nvSpPr>
          <p:spPr>
            <a:xfrm>
              <a:off x="7114256" y="3523855"/>
              <a:ext cx="72738" cy="76141"/>
            </a:xfrm>
            <a:custGeom>
              <a:rect b="b" l="l" r="r" t="t"/>
              <a:pathLst>
                <a:path extrusionOk="0" h="2394" w="2287">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78"/>
            <p:cNvSpPr/>
            <p:nvPr/>
          </p:nvSpPr>
          <p:spPr>
            <a:xfrm>
              <a:off x="7221057" y="3349531"/>
              <a:ext cx="215574" cy="352336"/>
            </a:xfrm>
            <a:custGeom>
              <a:rect b="b" l="l" r="r" t="t"/>
              <a:pathLst>
                <a:path extrusionOk="0" h="11078" w="6778">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6" name="Google Shape;12466;p78"/>
          <p:cNvGrpSpPr/>
          <p:nvPr/>
        </p:nvGrpSpPr>
        <p:grpSpPr>
          <a:xfrm>
            <a:off x="7651983" y="3173731"/>
            <a:ext cx="107183" cy="352399"/>
            <a:chOff x="7651983" y="3349181"/>
            <a:chExt cx="107183" cy="352399"/>
          </a:xfrm>
        </p:grpSpPr>
        <p:sp>
          <p:nvSpPr>
            <p:cNvPr id="12467" name="Google Shape;12467;p78"/>
            <p:cNvSpPr/>
            <p:nvPr/>
          </p:nvSpPr>
          <p:spPr>
            <a:xfrm>
              <a:off x="7651983" y="3349181"/>
              <a:ext cx="84092" cy="247507"/>
            </a:xfrm>
            <a:custGeom>
              <a:rect b="b" l="l" r="r" t="t"/>
              <a:pathLst>
                <a:path extrusionOk="0" h="7782" w="2644">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78"/>
            <p:cNvSpPr/>
            <p:nvPr/>
          </p:nvSpPr>
          <p:spPr>
            <a:xfrm>
              <a:off x="7667885" y="3387379"/>
              <a:ext cx="91280" cy="314202"/>
            </a:xfrm>
            <a:custGeom>
              <a:rect b="b" l="l" r="r" t="t"/>
              <a:pathLst>
                <a:path extrusionOk="0" h="9879" w="287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9" name="Google Shape;12469;p78"/>
          <p:cNvGrpSpPr/>
          <p:nvPr/>
        </p:nvGrpSpPr>
        <p:grpSpPr>
          <a:xfrm>
            <a:off x="7973468" y="3206872"/>
            <a:ext cx="352590" cy="287072"/>
            <a:chOff x="7973468" y="3382322"/>
            <a:chExt cx="352590" cy="287072"/>
          </a:xfrm>
        </p:grpSpPr>
        <p:sp>
          <p:nvSpPr>
            <p:cNvPr id="12470" name="Google Shape;12470;p78"/>
            <p:cNvSpPr/>
            <p:nvPr/>
          </p:nvSpPr>
          <p:spPr>
            <a:xfrm>
              <a:off x="7973468" y="3382322"/>
              <a:ext cx="352590" cy="287072"/>
            </a:xfrm>
            <a:custGeom>
              <a:rect b="b" l="l" r="r" t="t"/>
              <a:pathLst>
                <a:path extrusionOk="0" h="9026" w="11086">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78"/>
            <p:cNvSpPr/>
            <p:nvPr/>
          </p:nvSpPr>
          <p:spPr>
            <a:xfrm>
              <a:off x="8051486" y="3417149"/>
              <a:ext cx="73883" cy="10623"/>
            </a:xfrm>
            <a:custGeom>
              <a:rect b="b" l="l" r="r" t="t"/>
              <a:pathLst>
                <a:path extrusionOk="0" h="334" w="2323">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78"/>
            <p:cNvSpPr/>
            <p:nvPr/>
          </p:nvSpPr>
          <p:spPr>
            <a:xfrm>
              <a:off x="8022702" y="3437981"/>
              <a:ext cx="102667" cy="10623"/>
            </a:xfrm>
            <a:custGeom>
              <a:rect b="b" l="l" r="r" t="t"/>
              <a:pathLst>
                <a:path extrusionOk="0" h="334" w="3228">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78"/>
            <p:cNvSpPr/>
            <p:nvPr/>
          </p:nvSpPr>
          <p:spPr>
            <a:xfrm>
              <a:off x="8022702" y="3458432"/>
              <a:ext cx="102667" cy="10623"/>
            </a:xfrm>
            <a:custGeom>
              <a:rect b="b" l="l" r="r" t="t"/>
              <a:pathLst>
                <a:path extrusionOk="0" h="334" w="3228">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78"/>
            <p:cNvSpPr/>
            <p:nvPr/>
          </p:nvSpPr>
          <p:spPr>
            <a:xfrm>
              <a:off x="8022702" y="3479264"/>
              <a:ext cx="81071" cy="10623"/>
            </a:xfrm>
            <a:custGeom>
              <a:rect b="b" l="l" r="r" t="t"/>
              <a:pathLst>
                <a:path extrusionOk="0" h="334" w="2549">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78"/>
            <p:cNvSpPr/>
            <p:nvPr/>
          </p:nvSpPr>
          <p:spPr>
            <a:xfrm>
              <a:off x="8051486" y="3520515"/>
              <a:ext cx="73883" cy="10655"/>
            </a:xfrm>
            <a:custGeom>
              <a:rect b="b" l="l" r="r" t="t"/>
              <a:pathLst>
                <a:path extrusionOk="0" h="335" w="2323">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78"/>
            <p:cNvSpPr/>
            <p:nvPr/>
          </p:nvSpPr>
          <p:spPr>
            <a:xfrm>
              <a:off x="8022702" y="3540966"/>
              <a:ext cx="102667" cy="10273"/>
            </a:xfrm>
            <a:custGeom>
              <a:rect b="b" l="l" r="r" t="t"/>
              <a:pathLst>
                <a:path extrusionOk="0" h="323" w="3228">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78"/>
            <p:cNvSpPr/>
            <p:nvPr/>
          </p:nvSpPr>
          <p:spPr>
            <a:xfrm>
              <a:off x="8022702" y="3561798"/>
              <a:ext cx="49266" cy="10273"/>
            </a:xfrm>
            <a:custGeom>
              <a:rect b="b" l="l" r="r" t="t"/>
              <a:pathLst>
                <a:path extrusionOk="0" h="323" w="1549">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78"/>
            <p:cNvSpPr/>
            <p:nvPr/>
          </p:nvSpPr>
          <p:spPr>
            <a:xfrm>
              <a:off x="8200683" y="3486452"/>
              <a:ext cx="73883" cy="10623"/>
            </a:xfrm>
            <a:custGeom>
              <a:rect b="b" l="l" r="r" t="t"/>
              <a:pathLst>
                <a:path extrusionOk="0" h="334" w="2323">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78"/>
            <p:cNvSpPr/>
            <p:nvPr/>
          </p:nvSpPr>
          <p:spPr>
            <a:xfrm>
              <a:off x="8171899" y="3506902"/>
              <a:ext cx="102667" cy="10241"/>
            </a:xfrm>
            <a:custGeom>
              <a:rect b="b" l="l" r="r" t="t"/>
              <a:pathLst>
                <a:path extrusionOk="0" h="322" w="3228">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78"/>
            <p:cNvSpPr/>
            <p:nvPr/>
          </p:nvSpPr>
          <p:spPr>
            <a:xfrm>
              <a:off x="8171899" y="3527735"/>
              <a:ext cx="49266" cy="10241"/>
            </a:xfrm>
            <a:custGeom>
              <a:rect b="b" l="l" r="r" t="t"/>
              <a:pathLst>
                <a:path extrusionOk="0" h="322" w="1549">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78"/>
            <p:cNvSpPr/>
            <p:nvPr/>
          </p:nvSpPr>
          <p:spPr>
            <a:xfrm>
              <a:off x="8174189" y="3417149"/>
              <a:ext cx="102635" cy="45099"/>
            </a:xfrm>
            <a:custGeom>
              <a:rect b="b" l="l" r="r" t="t"/>
              <a:pathLst>
                <a:path extrusionOk="0" h="1418" w="3227">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82" name="Google Shape;12482;p78"/>
          <p:cNvSpPr txBox="1"/>
          <p:nvPr/>
        </p:nvSpPr>
        <p:spPr>
          <a:xfrm>
            <a:off x="849675" y="715200"/>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Creative Process Icons</a:t>
            </a:r>
            <a:endParaRPr sz="2400">
              <a:solidFill>
                <a:srgbClr val="FFFFFF"/>
              </a:solidFill>
            </a:endParaRPr>
          </a:p>
        </p:txBody>
      </p:sp>
      <p:sp>
        <p:nvSpPr>
          <p:cNvPr id="12483" name="Google Shape;12483;p78"/>
          <p:cNvSpPr txBox="1"/>
          <p:nvPr/>
        </p:nvSpPr>
        <p:spPr>
          <a:xfrm>
            <a:off x="4858400" y="715200"/>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487" name="Shape 12487"/>
        <p:cNvGrpSpPr/>
        <p:nvPr/>
      </p:nvGrpSpPr>
      <p:grpSpPr>
        <a:xfrm>
          <a:off x="0" y="0"/>
          <a:ext cx="0" cy="0"/>
          <a:chOff x="0" y="0"/>
          <a:chExt cx="0" cy="0"/>
        </a:xfrm>
      </p:grpSpPr>
      <p:grpSp>
        <p:nvGrpSpPr>
          <p:cNvPr id="12488" name="Google Shape;12488;p79"/>
          <p:cNvGrpSpPr/>
          <p:nvPr/>
        </p:nvGrpSpPr>
        <p:grpSpPr>
          <a:xfrm>
            <a:off x="849677" y="1576858"/>
            <a:ext cx="347872" cy="347488"/>
            <a:chOff x="849677" y="1500658"/>
            <a:chExt cx="347872" cy="347488"/>
          </a:xfrm>
        </p:grpSpPr>
        <p:sp>
          <p:nvSpPr>
            <p:cNvPr id="12489" name="Google Shape;12489;p79"/>
            <p:cNvSpPr/>
            <p:nvPr/>
          </p:nvSpPr>
          <p:spPr>
            <a:xfrm>
              <a:off x="849677" y="1500658"/>
              <a:ext cx="347872" cy="347488"/>
            </a:xfrm>
            <a:custGeom>
              <a:rect b="b" l="l" r="r" t="t"/>
              <a:pathLst>
                <a:path extrusionOk="0" h="10859" w="10871">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79"/>
            <p:cNvSpPr/>
            <p:nvPr/>
          </p:nvSpPr>
          <p:spPr>
            <a:xfrm>
              <a:off x="936557" y="1663346"/>
              <a:ext cx="43072" cy="48032"/>
            </a:xfrm>
            <a:custGeom>
              <a:rect b="b" l="l" r="r" t="t"/>
              <a:pathLst>
                <a:path extrusionOk="0" h="1501" w="1346">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79"/>
            <p:cNvSpPr/>
            <p:nvPr/>
          </p:nvSpPr>
          <p:spPr>
            <a:xfrm>
              <a:off x="106682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79"/>
            <p:cNvSpPr/>
            <p:nvPr/>
          </p:nvSpPr>
          <p:spPr>
            <a:xfrm>
              <a:off x="893101" y="1636178"/>
              <a:ext cx="110144" cy="116352"/>
            </a:xfrm>
            <a:custGeom>
              <a:rect b="b" l="l" r="r" t="t"/>
              <a:pathLst>
                <a:path extrusionOk="0" h="3636" w="3442">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79"/>
            <p:cNvSpPr/>
            <p:nvPr/>
          </p:nvSpPr>
          <p:spPr>
            <a:xfrm>
              <a:off x="1043597" y="1636882"/>
              <a:ext cx="116608" cy="115264"/>
            </a:xfrm>
            <a:custGeom>
              <a:rect b="b" l="l" r="r" t="t"/>
              <a:pathLst>
                <a:path extrusionOk="0" h="3602" w="3644">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79"/>
            <p:cNvSpPr/>
            <p:nvPr/>
          </p:nvSpPr>
          <p:spPr>
            <a:xfrm>
              <a:off x="968173" y="1730002"/>
              <a:ext cx="110144" cy="96064"/>
            </a:xfrm>
            <a:custGeom>
              <a:rect b="b" l="l" r="r" t="t"/>
              <a:pathLst>
                <a:path extrusionOk="0" h="3002" w="3442">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5" name="Google Shape;12495;p79"/>
          <p:cNvGrpSpPr/>
          <p:nvPr/>
        </p:nvGrpSpPr>
        <p:grpSpPr>
          <a:xfrm>
            <a:off x="1415853" y="1576858"/>
            <a:ext cx="315872" cy="347488"/>
            <a:chOff x="1415853" y="1500658"/>
            <a:chExt cx="315872" cy="347488"/>
          </a:xfrm>
        </p:grpSpPr>
        <p:sp>
          <p:nvSpPr>
            <p:cNvPr id="12496" name="Google Shape;12496;p79"/>
            <p:cNvSpPr/>
            <p:nvPr/>
          </p:nvSpPr>
          <p:spPr>
            <a:xfrm>
              <a:off x="1415853" y="1500658"/>
              <a:ext cx="315872" cy="347488"/>
            </a:xfrm>
            <a:custGeom>
              <a:rect b="b" l="l" r="r" t="t"/>
              <a:pathLst>
                <a:path extrusionOk="0" h="10859" w="9871">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79"/>
            <p:cNvSpPr/>
            <p:nvPr/>
          </p:nvSpPr>
          <p:spPr>
            <a:xfrm>
              <a:off x="1524045" y="1565810"/>
              <a:ext cx="32416" cy="37376"/>
            </a:xfrm>
            <a:custGeom>
              <a:rect b="b" l="l" r="r" t="t"/>
              <a:pathLst>
                <a:path extrusionOk="0" h="1168" w="1013">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79"/>
            <p:cNvSpPr/>
            <p:nvPr/>
          </p:nvSpPr>
          <p:spPr>
            <a:xfrm>
              <a:off x="1589965" y="1565810"/>
              <a:ext cx="32416" cy="37376"/>
            </a:xfrm>
            <a:custGeom>
              <a:rect b="b" l="l" r="r" t="t"/>
              <a:pathLst>
                <a:path extrusionOk="0" h="1168" w="1013">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79"/>
            <p:cNvSpPr/>
            <p:nvPr/>
          </p:nvSpPr>
          <p:spPr>
            <a:xfrm>
              <a:off x="1551085" y="1598386"/>
              <a:ext cx="43488" cy="42496"/>
            </a:xfrm>
            <a:custGeom>
              <a:rect b="b" l="l" r="r" t="t"/>
              <a:pathLst>
                <a:path extrusionOk="0" h="1328" w="1359">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0" name="Google Shape;12500;p79"/>
          <p:cNvGrpSpPr/>
          <p:nvPr/>
        </p:nvGrpSpPr>
        <p:grpSpPr>
          <a:xfrm>
            <a:off x="4697389" y="1576858"/>
            <a:ext cx="347520" cy="347104"/>
            <a:chOff x="4697389" y="1500658"/>
            <a:chExt cx="347520" cy="347104"/>
          </a:xfrm>
        </p:grpSpPr>
        <p:sp>
          <p:nvSpPr>
            <p:cNvPr id="12501" name="Google Shape;12501;p79"/>
            <p:cNvSpPr/>
            <p:nvPr/>
          </p:nvSpPr>
          <p:spPr>
            <a:xfrm>
              <a:off x="4697389" y="1500658"/>
              <a:ext cx="347520" cy="347104"/>
            </a:xfrm>
            <a:custGeom>
              <a:rect b="b" l="l" r="r" t="t"/>
              <a:pathLst>
                <a:path extrusionOk="0" h="10847" w="1086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79"/>
            <p:cNvSpPr/>
            <p:nvPr/>
          </p:nvSpPr>
          <p:spPr>
            <a:xfrm>
              <a:off x="4773581"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79"/>
            <p:cNvSpPr/>
            <p:nvPr/>
          </p:nvSpPr>
          <p:spPr>
            <a:xfrm>
              <a:off x="4920653"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4" name="Google Shape;12504;p79"/>
          <p:cNvGrpSpPr/>
          <p:nvPr/>
        </p:nvGrpSpPr>
        <p:grpSpPr>
          <a:xfrm>
            <a:off x="3603533" y="2041146"/>
            <a:ext cx="347520" cy="353760"/>
            <a:chOff x="3603533" y="1964946"/>
            <a:chExt cx="347520" cy="353760"/>
          </a:xfrm>
        </p:grpSpPr>
        <p:sp>
          <p:nvSpPr>
            <p:cNvPr id="12505" name="Google Shape;12505;p79"/>
            <p:cNvSpPr/>
            <p:nvPr/>
          </p:nvSpPr>
          <p:spPr>
            <a:xfrm>
              <a:off x="3603533" y="1964946"/>
              <a:ext cx="347520" cy="353760"/>
            </a:xfrm>
            <a:custGeom>
              <a:rect b="b" l="l" r="r" t="t"/>
              <a:pathLst>
                <a:path extrusionOk="0" h="11055" w="1086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79"/>
            <p:cNvSpPr/>
            <p:nvPr/>
          </p:nvSpPr>
          <p:spPr>
            <a:xfrm>
              <a:off x="3823757" y="2285522"/>
              <a:ext cx="16416" cy="10304"/>
            </a:xfrm>
            <a:custGeom>
              <a:rect b="b" l="l" r="r" t="t"/>
              <a:pathLst>
                <a:path extrusionOk="0" h="322" w="513">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79"/>
            <p:cNvSpPr/>
            <p:nvPr/>
          </p:nvSpPr>
          <p:spPr>
            <a:xfrm>
              <a:off x="3664493" y="2075218"/>
              <a:ext cx="26720" cy="26688"/>
            </a:xfrm>
            <a:custGeom>
              <a:rect b="b" l="l" r="r" t="t"/>
              <a:pathLst>
                <a:path extrusionOk="0" h="834" w="835">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8" name="Google Shape;12508;p79"/>
          <p:cNvGrpSpPr/>
          <p:nvPr/>
        </p:nvGrpSpPr>
        <p:grpSpPr>
          <a:xfrm>
            <a:off x="1950765" y="2040538"/>
            <a:ext cx="357792" cy="352448"/>
            <a:chOff x="1950765" y="1964338"/>
            <a:chExt cx="357792" cy="352448"/>
          </a:xfrm>
        </p:grpSpPr>
        <p:sp>
          <p:nvSpPr>
            <p:cNvPr id="12509" name="Google Shape;12509;p79"/>
            <p:cNvSpPr/>
            <p:nvPr/>
          </p:nvSpPr>
          <p:spPr>
            <a:xfrm>
              <a:off x="2048301" y="2152530"/>
              <a:ext cx="48800" cy="59488"/>
            </a:xfrm>
            <a:custGeom>
              <a:rect b="b" l="l" r="r" t="t"/>
              <a:pathLst>
                <a:path extrusionOk="0" h="1859" w="1525">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79"/>
            <p:cNvSpPr/>
            <p:nvPr/>
          </p:nvSpPr>
          <p:spPr>
            <a:xfrm>
              <a:off x="2164109" y="2152530"/>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79"/>
            <p:cNvSpPr/>
            <p:nvPr/>
          </p:nvSpPr>
          <p:spPr>
            <a:xfrm>
              <a:off x="2097453" y="2224562"/>
              <a:ext cx="65952" cy="56416"/>
            </a:xfrm>
            <a:custGeom>
              <a:rect b="b" l="l" r="r" t="t"/>
              <a:pathLst>
                <a:path extrusionOk="0" h="1763" w="2061">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79"/>
            <p:cNvSpPr/>
            <p:nvPr/>
          </p:nvSpPr>
          <p:spPr>
            <a:xfrm>
              <a:off x="1950765" y="1964338"/>
              <a:ext cx="357792" cy="352448"/>
            </a:xfrm>
            <a:custGeom>
              <a:rect b="b" l="l" r="r" t="t"/>
              <a:pathLst>
                <a:path extrusionOk="0" h="11014" w="11181">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3" name="Google Shape;12513;p79"/>
          <p:cNvGrpSpPr/>
          <p:nvPr/>
        </p:nvGrpSpPr>
        <p:grpSpPr>
          <a:xfrm>
            <a:off x="7435629" y="2040890"/>
            <a:ext cx="367712" cy="353248"/>
            <a:chOff x="7435629" y="1964690"/>
            <a:chExt cx="367712" cy="353248"/>
          </a:xfrm>
        </p:grpSpPr>
        <p:sp>
          <p:nvSpPr>
            <p:cNvPr id="12514" name="Google Shape;12514;p79"/>
            <p:cNvSpPr/>
            <p:nvPr/>
          </p:nvSpPr>
          <p:spPr>
            <a:xfrm>
              <a:off x="7586125" y="2054258"/>
              <a:ext cx="65952" cy="62880"/>
            </a:xfrm>
            <a:custGeom>
              <a:rect b="b" l="l" r="r" t="t"/>
              <a:pathLst>
                <a:path extrusionOk="0" h="1965" w="2061">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79"/>
            <p:cNvSpPr/>
            <p:nvPr/>
          </p:nvSpPr>
          <p:spPr>
            <a:xfrm>
              <a:off x="7553357" y="2030994"/>
              <a:ext cx="32416" cy="38144"/>
            </a:xfrm>
            <a:custGeom>
              <a:rect b="b" l="l" r="r" t="t"/>
              <a:pathLst>
                <a:path extrusionOk="0" h="1192" w="1013">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79"/>
            <p:cNvSpPr/>
            <p:nvPr/>
          </p:nvSpPr>
          <p:spPr>
            <a:xfrm>
              <a:off x="7652429" y="2030994"/>
              <a:ext cx="32416" cy="38144"/>
            </a:xfrm>
            <a:custGeom>
              <a:rect b="b" l="l" r="r" t="t"/>
              <a:pathLst>
                <a:path extrusionOk="0" h="1192" w="1013">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79"/>
            <p:cNvSpPr/>
            <p:nvPr/>
          </p:nvSpPr>
          <p:spPr>
            <a:xfrm>
              <a:off x="7435629" y="1964690"/>
              <a:ext cx="367712" cy="353248"/>
            </a:xfrm>
            <a:custGeom>
              <a:rect b="b" l="l" r="r" t="t"/>
              <a:pathLst>
                <a:path extrusionOk="0" h="11039" w="11491">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8" name="Google Shape;12518;p79"/>
          <p:cNvGrpSpPr/>
          <p:nvPr/>
        </p:nvGrpSpPr>
        <p:grpSpPr>
          <a:xfrm>
            <a:off x="2512749" y="2041242"/>
            <a:ext cx="333024" cy="352896"/>
            <a:chOff x="2512749" y="1965042"/>
            <a:chExt cx="333024" cy="352896"/>
          </a:xfrm>
        </p:grpSpPr>
        <p:sp>
          <p:nvSpPr>
            <p:cNvPr id="12519" name="Google Shape;12519;p79"/>
            <p:cNvSpPr/>
            <p:nvPr/>
          </p:nvSpPr>
          <p:spPr>
            <a:xfrm>
              <a:off x="2590829" y="2129682"/>
              <a:ext cx="49568" cy="60224"/>
            </a:xfrm>
            <a:custGeom>
              <a:rect b="b" l="l" r="r" t="t"/>
              <a:pathLst>
                <a:path extrusionOk="0" h="1882" w="1549">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79"/>
            <p:cNvSpPr/>
            <p:nvPr/>
          </p:nvSpPr>
          <p:spPr>
            <a:xfrm>
              <a:off x="2718477" y="2129682"/>
              <a:ext cx="49568" cy="60224"/>
            </a:xfrm>
            <a:custGeom>
              <a:rect b="b" l="l" r="r" t="t"/>
              <a:pathLst>
                <a:path extrusionOk="0" h="1882" w="1549">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79"/>
            <p:cNvSpPr/>
            <p:nvPr/>
          </p:nvSpPr>
          <p:spPr>
            <a:xfrm>
              <a:off x="2624365" y="2242994"/>
              <a:ext cx="110528" cy="52064"/>
            </a:xfrm>
            <a:custGeom>
              <a:rect b="b" l="l" r="r" t="t"/>
              <a:pathLst>
                <a:path extrusionOk="0" h="1627" w="3454">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79"/>
            <p:cNvSpPr/>
            <p:nvPr/>
          </p:nvSpPr>
          <p:spPr>
            <a:xfrm>
              <a:off x="2654477" y="2194834"/>
              <a:ext cx="49184" cy="38144"/>
            </a:xfrm>
            <a:custGeom>
              <a:rect b="b" l="l" r="r" t="t"/>
              <a:pathLst>
                <a:path extrusionOk="0" h="1192" w="1537">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79"/>
            <p:cNvSpPr/>
            <p:nvPr/>
          </p:nvSpPr>
          <p:spPr>
            <a:xfrm>
              <a:off x="2512749" y="1965042"/>
              <a:ext cx="333024" cy="352896"/>
            </a:xfrm>
            <a:custGeom>
              <a:rect b="b" l="l" r="r" t="t"/>
              <a:pathLst>
                <a:path extrusionOk="0" h="11028" w="10407">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4" name="Google Shape;12524;p79"/>
          <p:cNvGrpSpPr/>
          <p:nvPr/>
        </p:nvGrpSpPr>
        <p:grpSpPr>
          <a:xfrm>
            <a:off x="1398317" y="2057978"/>
            <a:ext cx="365792" cy="335392"/>
            <a:chOff x="1398317" y="1981778"/>
            <a:chExt cx="365792" cy="335392"/>
          </a:xfrm>
        </p:grpSpPr>
        <p:sp>
          <p:nvSpPr>
            <p:cNvPr id="12525" name="Google Shape;12525;p79"/>
            <p:cNvSpPr/>
            <p:nvPr/>
          </p:nvSpPr>
          <p:spPr>
            <a:xfrm>
              <a:off x="1398317" y="1981778"/>
              <a:ext cx="365792" cy="335392"/>
            </a:xfrm>
            <a:custGeom>
              <a:rect b="b" l="l" r="r" t="t"/>
              <a:pathLst>
                <a:path extrusionOk="0" h="10481" w="11431">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79"/>
            <p:cNvSpPr/>
            <p:nvPr/>
          </p:nvSpPr>
          <p:spPr>
            <a:xfrm>
              <a:off x="1498893"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79"/>
            <p:cNvSpPr/>
            <p:nvPr/>
          </p:nvSpPr>
          <p:spPr>
            <a:xfrm>
              <a:off x="1620429"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79"/>
            <p:cNvSpPr/>
            <p:nvPr/>
          </p:nvSpPr>
          <p:spPr>
            <a:xfrm>
              <a:off x="1548813" y="2263314"/>
              <a:ext cx="15264" cy="21088"/>
            </a:xfrm>
            <a:custGeom>
              <a:rect b="b" l="l" r="r" t="t"/>
              <a:pathLst>
                <a:path extrusionOk="0" h="659" w="477">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79"/>
            <p:cNvSpPr/>
            <p:nvPr/>
          </p:nvSpPr>
          <p:spPr>
            <a:xfrm>
              <a:off x="1599469" y="2263186"/>
              <a:ext cx="15296" cy="21216"/>
            </a:xfrm>
            <a:custGeom>
              <a:rect b="b" l="l" r="r" t="t"/>
              <a:pathLst>
                <a:path extrusionOk="0" h="663" w="478">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79"/>
            <p:cNvSpPr/>
            <p:nvPr/>
          </p:nvSpPr>
          <p:spPr>
            <a:xfrm>
              <a:off x="1631117" y="2062130"/>
              <a:ext cx="22496" cy="23392"/>
            </a:xfrm>
            <a:custGeom>
              <a:rect b="b" l="l" r="r" t="t"/>
              <a:pathLst>
                <a:path extrusionOk="0" h="731" w="703">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1" name="Google Shape;12531;p79"/>
          <p:cNvGrpSpPr/>
          <p:nvPr/>
        </p:nvGrpSpPr>
        <p:grpSpPr>
          <a:xfrm>
            <a:off x="3052237" y="2079770"/>
            <a:ext cx="353600" cy="314752"/>
            <a:chOff x="3052237" y="2003570"/>
            <a:chExt cx="353600" cy="314752"/>
          </a:xfrm>
        </p:grpSpPr>
        <p:sp>
          <p:nvSpPr>
            <p:cNvPr id="12532" name="Google Shape;12532;p79"/>
            <p:cNvSpPr/>
            <p:nvPr/>
          </p:nvSpPr>
          <p:spPr>
            <a:xfrm>
              <a:off x="3261773" y="2108338"/>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79"/>
            <p:cNvSpPr/>
            <p:nvPr/>
          </p:nvSpPr>
          <p:spPr>
            <a:xfrm>
              <a:off x="3146349" y="2108338"/>
              <a:ext cx="48416" cy="59488"/>
            </a:xfrm>
            <a:custGeom>
              <a:rect b="b" l="l" r="r" t="t"/>
              <a:pathLst>
                <a:path extrusionOk="0" h="1859" w="1513">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79"/>
            <p:cNvSpPr/>
            <p:nvPr/>
          </p:nvSpPr>
          <p:spPr>
            <a:xfrm>
              <a:off x="3052237" y="2003570"/>
              <a:ext cx="353600" cy="314752"/>
            </a:xfrm>
            <a:custGeom>
              <a:rect b="b" l="l" r="r" t="t"/>
              <a:pathLst>
                <a:path extrusionOk="0" h="9836" w="1105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5" name="Google Shape;12535;p79"/>
          <p:cNvGrpSpPr/>
          <p:nvPr/>
        </p:nvGrpSpPr>
        <p:grpSpPr>
          <a:xfrm>
            <a:off x="1404013" y="3034266"/>
            <a:ext cx="368096" cy="223968"/>
            <a:chOff x="1404013" y="2958066"/>
            <a:chExt cx="368096" cy="223968"/>
          </a:xfrm>
        </p:grpSpPr>
        <p:sp>
          <p:nvSpPr>
            <p:cNvPr id="12536" name="Google Shape;12536;p79"/>
            <p:cNvSpPr/>
            <p:nvPr/>
          </p:nvSpPr>
          <p:spPr>
            <a:xfrm>
              <a:off x="1426893" y="3073426"/>
              <a:ext cx="40032" cy="45760"/>
            </a:xfrm>
            <a:custGeom>
              <a:rect b="b" l="l" r="r" t="t"/>
              <a:pathLst>
                <a:path extrusionOk="0" h="1430" w="1251">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79"/>
            <p:cNvSpPr/>
            <p:nvPr/>
          </p:nvSpPr>
          <p:spPr>
            <a:xfrm>
              <a:off x="1404013" y="2958066"/>
              <a:ext cx="368096" cy="223968"/>
            </a:xfrm>
            <a:custGeom>
              <a:rect b="b" l="l" r="r" t="t"/>
              <a:pathLst>
                <a:path extrusionOk="0" h="6999" w="11503">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38" name="Google Shape;12538;p79"/>
          <p:cNvSpPr/>
          <p:nvPr/>
        </p:nvSpPr>
        <p:spPr>
          <a:xfrm>
            <a:off x="4147597" y="2962554"/>
            <a:ext cx="367712" cy="367680"/>
          </a:xfrm>
          <a:custGeom>
            <a:rect b="b" l="l" r="r" t="t"/>
            <a:pathLst>
              <a:path extrusionOk="0" h="11490" w="11491">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79"/>
          <p:cNvSpPr/>
          <p:nvPr/>
        </p:nvSpPr>
        <p:spPr>
          <a:xfrm>
            <a:off x="880141" y="2962490"/>
            <a:ext cx="323520" cy="367360"/>
          </a:xfrm>
          <a:custGeom>
            <a:rect b="b" l="l" r="r" t="t"/>
            <a:pathLst>
              <a:path extrusionOk="0" h="11480" w="1011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40" name="Google Shape;12540;p79"/>
          <p:cNvGrpSpPr/>
          <p:nvPr/>
        </p:nvGrpSpPr>
        <p:grpSpPr>
          <a:xfrm>
            <a:off x="1951149" y="2961402"/>
            <a:ext cx="370368" cy="367328"/>
            <a:chOff x="1951149" y="2885202"/>
            <a:chExt cx="370368" cy="367328"/>
          </a:xfrm>
        </p:grpSpPr>
        <p:sp>
          <p:nvSpPr>
            <p:cNvPr id="12541" name="Google Shape;12541;p79"/>
            <p:cNvSpPr/>
            <p:nvPr/>
          </p:nvSpPr>
          <p:spPr>
            <a:xfrm>
              <a:off x="1951149" y="2885202"/>
              <a:ext cx="370368" cy="367328"/>
            </a:xfrm>
            <a:custGeom>
              <a:rect b="b" l="l" r="r" t="t"/>
              <a:pathLst>
                <a:path extrusionOk="0" h="11479" w="11574">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79"/>
            <p:cNvSpPr/>
            <p:nvPr/>
          </p:nvSpPr>
          <p:spPr>
            <a:xfrm>
              <a:off x="2061645" y="3093618"/>
              <a:ext cx="51456" cy="51456"/>
            </a:xfrm>
            <a:custGeom>
              <a:rect b="b" l="l" r="r" t="t"/>
              <a:pathLst>
                <a:path extrusionOk="0" h="1608" w="1608">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79"/>
            <p:cNvSpPr/>
            <p:nvPr/>
          </p:nvSpPr>
          <p:spPr>
            <a:xfrm>
              <a:off x="2159565" y="3093618"/>
              <a:ext cx="51456" cy="51456"/>
            </a:xfrm>
            <a:custGeom>
              <a:rect b="b" l="l" r="r" t="t"/>
              <a:pathLst>
                <a:path extrusionOk="0" h="1608" w="1608">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4" name="Google Shape;12544;p79"/>
          <p:cNvGrpSpPr/>
          <p:nvPr/>
        </p:nvGrpSpPr>
        <p:grpSpPr>
          <a:xfrm>
            <a:off x="2501677" y="2982362"/>
            <a:ext cx="367328" cy="327296"/>
            <a:chOff x="2501677" y="2906162"/>
            <a:chExt cx="367328" cy="327296"/>
          </a:xfrm>
        </p:grpSpPr>
        <p:sp>
          <p:nvSpPr>
            <p:cNvPr id="12545" name="Google Shape;12545;p79"/>
            <p:cNvSpPr/>
            <p:nvPr/>
          </p:nvSpPr>
          <p:spPr>
            <a:xfrm>
              <a:off x="2670093" y="3049810"/>
              <a:ext cx="131488" cy="107456"/>
            </a:xfrm>
            <a:custGeom>
              <a:rect b="b" l="l" r="r" t="t"/>
              <a:pathLst>
                <a:path extrusionOk="0" h="3358" w="4109">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79"/>
            <p:cNvSpPr/>
            <p:nvPr/>
          </p:nvSpPr>
          <p:spPr>
            <a:xfrm>
              <a:off x="2760397" y="3097522"/>
              <a:ext cx="13344" cy="19360"/>
            </a:xfrm>
            <a:custGeom>
              <a:rect b="b" l="l" r="r" t="t"/>
              <a:pathLst>
                <a:path extrusionOk="0" h="605" w="417">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79"/>
            <p:cNvSpPr/>
            <p:nvPr/>
          </p:nvSpPr>
          <p:spPr>
            <a:xfrm>
              <a:off x="2501677" y="2906162"/>
              <a:ext cx="367328" cy="327296"/>
            </a:xfrm>
            <a:custGeom>
              <a:rect b="b" l="l" r="r" t="t"/>
              <a:pathLst>
                <a:path extrusionOk="0" h="10228" w="11479">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48" name="Google Shape;12548;p79"/>
          <p:cNvSpPr/>
          <p:nvPr/>
        </p:nvSpPr>
        <p:spPr>
          <a:xfrm>
            <a:off x="3597837" y="3005594"/>
            <a:ext cx="368832" cy="281600"/>
          </a:xfrm>
          <a:custGeom>
            <a:rect b="b" l="l" r="r" t="t"/>
            <a:pathLst>
              <a:path extrusionOk="0" h="8800" w="11526">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49" name="Google Shape;12549;p79"/>
          <p:cNvGrpSpPr/>
          <p:nvPr/>
        </p:nvGrpSpPr>
        <p:grpSpPr>
          <a:xfrm>
            <a:off x="3050317" y="2969914"/>
            <a:ext cx="367712" cy="354240"/>
            <a:chOff x="3050317" y="2893714"/>
            <a:chExt cx="367712" cy="354240"/>
          </a:xfrm>
        </p:grpSpPr>
        <p:sp>
          <p:nvSpPr>
            <p:cNvPr id="12550" name="Google Shape;12550;p79"/>
            <p:cNvSpPr/>
            <p:nvPr/>
          </p:nvSpPr>
          <p:spPr>
            <a:xfrm>
              <a:off x="3079661" y="2945010"/>
              <a:ext cx="33184" cy="33184"/>
            </a:xfrm>
            <a:custGeom>
              <a:rect b="b" l="l" r="r" t="t"/>
              <a:pathLst>
                <a:path extrusionOk="0" h="1037" w="1037">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79"/>
            <p:cNvSpPr/>
            <p:nvPr/>
          </p:nvSpPr>
          <p:spPr>
            <a:xfrm>
              <a:off x="3050317" y="2893714"/>
              <a:ext cx="367712" cy="354240"/>
            </a:xfrm>
            <a:custGeom>
              <a:rect b="b" l="l" r="r" t="t"/>
              <a:pathLst>
                <a:path extrusionOk="0" h="11070" w="11491">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52" name="Google Shape;12552;p79"/>
          <p:cNvSpPr/>
          <p:nvPr/>
        </p:nvSpPr>
        <p:spPr>
          <a:xfrm>
            <a:off x="4694733" y="2960634"/>
            <a:ext cx="370368" cy="368096"/>
          </a:xfrm>
          <a:custGeom>
            <a:rect b="b" l="l" r="r" t="t"/>
            <a:pathLst>
              <a:path extrusionOk="0" h="11503" w="11574">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79"/>
          <p:cNvSpPr/>
          <p:nvPr/>
        </p:nvSpPr>
        <p:spPr>
          <a:xfrm>
            <a:off x="8046381" y="2962490"/>
            <a:ext cx="253408" cy="366240"/>
          </a:xfrm>
          <a:custGeom>
            <a:rect b="b" l="l" r="r" t="t"/>
            <a:pathLst>
              <a:path extrusionOk="0" h="11445" w="7919">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54" name="Google Shape;12554;p79"/>
          <p:cNvGrpSpPr/>
          <p:nvPr/>
        </p:nvGrpSpPr>
        <p:grpSpPr>
          <a:xfrm>
            <a:off x="7531277" y="2962554"/>
            <a:ext cx="185184" cy="367296"/>
            <a:chOff x="7531277" y="2886354"/>
            <a:chExt cx="185184" cy="367296"/>
          </a:xfrm>
        </p:grpSpPr>
        <p:sp>
          <p:nvSpPr>
            <p:cNvPr id="12555" name="Google Shape;12555;p79"/>
            <p:cNvSpPr/>
            <p:nvPr/>
          </p:nvSpPr>
          <p:spPr>
            <a:xfrm>
              <a:off x="7531277" y="2886354"/>
              <a:ext cx="185184" cy="367296"/>
            </a:xfrm>
            <a:custGeom>
              <a:rect b="b" l="l" r="r" t="t"/>
              <a:pathLst>
                <a:path extrusionOk="0" h="11478" w="5787">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79"/>
            <p:cNvSpPr/>
            <p:nvPr/>
          </p:nvSpPr>
          <p:spPr>
            <a:xfrm>
              <a:off x="7642157" y="3151154"/>
              <a:ext cx="16032" cy="10688"/>
            </a:xfrm>
            <a:custGeom>
              <a:rect b="b" l="l" r="r" t="t"/>
              <a:pathLst>
                <a:path extrusionOk="0" h="334" w="501">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79"/>
            <p:cNvSpPr/>
            <p:nvPr/>
          </p:nvSpPr>
          <p:spPr>
            <a:xfrm>
              <a:off x="7625005" y="3070738"/>
              <a:ext cx="16032" cy="10336"/>
            </a:xfrm>
            <a:custGeom>
              <a:rect b="b" l="l" r="r" t="t"/>
              <a:pathLst>
                <a:path extrusionOk="0" h="323" w="501">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8" name="Google Shape;12558;p79"/>
          <p:cNvGrpSpPr/>
          <p:nvPr/>
        </p:nvGrpSpPr>
        <p:grpSpPr>
          <a:xfrm>
            <a:off x="6926637" y="2962938"/>
            <a:ext cx="297184" cy="367296"/>
            <a:chOff x="6926637" y="2886738"/>
            <a:chExt cx="297184" cy="367296"/>
          </a:xfrm>
        </p:grpSpPr>
        <p:sp>
          <p:nvSpPr>
            <p:cNvPr id="12559" name="Google Shape;12559;p79"/>
            <p:cNvSpPr/>
            <p:nvPr/>
          </p:nvSpPr>
          <p:spPr>
            <a:xfrm>
              <a:off x="7006637" y="2961202"/>
              <a:ext cx="106720" cy="100064"/>
            </a:xfrm>
            <a:custGeom>
              <a:rect b="b" l="l" r="r" t="t"/>
              <a:pathLst>
                <a:path extrusionOk="0" h="3127" w="3335">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79"/>
            <p:cNvSpPr/>
            <p:nvPr/>
          </p:nvSpPr>
          <p:spPr>
            <a:xfrm>
              <a:off x="7037485" y="2986738"/>
              <a:ext cx="106720" cy="100800"/>
            </a:xfrm>
            <a:custGeom>
              <a:rect b="b" l="l" r="r" t="t"/>
              <a:pathLst>
                <a:path extrusionOk="0" h="3150" w="3335">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79"/>
            <p:cNvSpPr/>
            <p:nvPr/>
          </p:nvSpPr>
          <p:spPr>
            <a:xfrm>
              <a:off x="6926637" y="2886738"/>
              <a:ext cx="297184" cy="367296"/>
            </a:xfrm>
            <a:custGeom>
              <a:rect b="b" l="l" r="r" t="t"/>
              <a:pathLst>
                <a:path extrusionOk="0" h="11478" w="9287">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62" name="Google Shape;12562;p79"/>
          <p:cNvSpPr/>
          <p:nvPr/>
        </p:nvSpPr>
        <p:spPr>
          <a:xfrm>
            <a:off x="5255565" y="2962170"/>
            <a:ext cx="346368" cy="368064"/>
          </a:xfrm>
          <a:custGeom>
            <a:rect b="b" l="l" r="r" t="t"/>
            <a:pathLst>
              <a:path extrusionOk="0" h="11502" w="10824">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79"/>
          <p:cNvSpPr/>
          <p:nvPr/>
        </p:nvSpPr>
        <p:spPr>
          <a:xfrm>
            <a:off x="5834285" y="2962874"/>
            <a:ext cx="289216" cy="368512"/>
          </a:xfrm>
          <a:custGeom>
            <a:rect b="b" l="l" r="r" t="t"/>
            <a:pathLst>
              <a:path extrusionOk="0" h="11516" w="9038">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64" name="Google Shape;12564;p79"/>
          <p:cNvGrpSpPr/>
          <p:nvPr/>
        </p:nvGrpSpPr>
        <p:grpSpPr>
          <a:xfrm>
            <a:off x="6340653" y="2962554"/>
            <a:ext cx="370368" cy="368064"/>
            <a:chOff x="6340653" y="2886354"/>
            <a:chExt cx="370368" cy="368064"/>
          </a:xfrm>
        </p:grpSpPr>
        <p:sp>
          <p:nvSpPr>
            <p:cNvPr id="12565" name="Google Shape;12565;p79"/>
            <p:cNvSpPr/>
            <p:nvPr/>
          </p:nvSpPr>
          <p:spPr>
            <a:xfrm>
              <a:off x="6521229" y="2938162"/>
              <a:ext cx="10720" cy="16416"/>
            </a:xfrm>
            <a:custGeom>
              <a:rect b="b" l="l" r="r" t="t"/>
              <a:pathLst>
                <a:path extrusionOk="0" h="513" w="335">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79"/>
            <p:cNvSpPr/>
            <p:nvPr/>
          </p:nvSpPr>
          <p:spPr>
            <a:xfrm>
              <a:off x="6647725" y="3010258"/>
              <a:ext cx="17568" cy="16704"/>
            </a:xfrm>
            <a:custGeom>
              <a:rect b="b" l="l" r="r" t="t"/>
              <a:pathLst>
                <a:path extrusionOk="0" h="522" w="549">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79"/>
            <p:cNvSpPr/>
            <p:nvPr/>
          </p:nvSpPr>
          <p:spPr>
            <a:xfrm>
              <a:off x="6635533" y="3166354"/>
              <a:ext cx="17952" cy="11872"/>
            </a:xfrm>
            <a:custGeom>
              <a:rect b="b" l="l" r="r" t="t"/>
              <a:pathLst>
                <a:path extrusionOk="0" h="371" w="561">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79"/>
            <p:cNvSpPr/>
            <p:nvPr/>
          </p:nvSpPr>
          <p:spPr>
            <a:xfrm>
              <a:off x="6387885" y="3009970"/>
              <a:ext cx="18336" cy="17376"/>
            </a:xfrm>
            <a:custGeom>
              <a:rect b="b" l="l" r="r" t="t"/>
              <a:pathLst>
                <a:path extrusionOk="0" h="543" w="573">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79"/>
            <p:cNvSpPr/>
            <p:nvPr/>
          </p:nvSpPr>
          <p:spPr>
            <a:xfrm>
              <a:off x="6398925" y="3166354"/>
              <a:ext cx="18336" cy="11872"/>
            </a:xfrm>
            <a:custGeom>
              <a:rect b="b" l="l" r="r" t="t"/>
              <a:pathLst>
                <a:path extrusionOk="0" h="371" w="573">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79"/>
            <p:cNvSpPr/>
            <p:nvPr/>
          </p:nvSpPr>
          <p:spPr>
            <a:xfrm>
              <a:off x="6340653" y="2886354"/>
              <a:ext cx="370368" cy="368064"/>
            </a:xfrm>
            <a:custGeom>
              <a:rect b="b" l="l" r="r" t="t"/>
              <a:pathLst>
                <a:path extrusionOk="0" h="11502" w="11574">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1" name="Google Shape;12571;p79"/>
          <p:cNvGrpSpPr/>
          <p:nvPr/>
        </p:nvGrpSpPr>
        <p:grpSpPr>
          <a:xfrm>
            <a:off x="5246797" y="2057626"/>
            <a:ext cx="354752" cy="336512"/>
            <a:chOff x="5246797" y="1981426"/>
            <a:chExt cx="354752" cy="336512"/>
          </a:xfrm>
        </p:grpSpPr>
        <p:sp>
          <p:nvSpPr>
            <p:cNvPr id="12572" name="Google Shape;12572;p79"/>
            <p:cNvSpPr/>
            <p:nvPr/>
          </p:nvSpPr>
          <p:spPr>
            <a:xfrm>
              <a:off x="5246797" y="1981426"/>
              <a:ext cx="354752" cy="336512"/>
            </a:xfrm>
            <a:custGeom>
              <a:rect b="b" l="l" r="r" t="t"/>
              <a:pathLst>
                <a:path extrusionOk="0" h="10516" w="11086">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79"/>
            <p:cNvSpPr/>
            <p:nvPr/>
          </p:nvSpPr>
          <p:spPr>
            <a:xfrm>
              <a:off x="5295565" y="2044338"/>
              <a:ext cx="10304" cy="10688"/>
            </a:xfrm>
            <a:custGeom>
              <a:rect b="b" l="l" r="r" t="t"/>
              <a:pathLst>
                <a:path extrusionOk="0" h="334" w="322">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4" name="Google Shape;12574;p79"/>
          <p:cNvGrpSpPr/>
          <p:nvPr/>
        </p:nvGrpSpPr>
        <p:grpSpPr>
          <a:xfrm>
            <a:off x="4148749" y="2178266"/>
            <a:ext cx="355136" cy="216256"/>
            <a:chOff x="4148749" y="2102066"/>
            <a:chExt cx="355136" cy="216256"/>
          </a:xfrm>
        </p:grpSpPr>
        <p:sp>
          <p:nvSpPr>
            <p:cNvPr id="12575" name="Google Shape;12575;p79"/>
            <p:cNvSpPr/>
            <p:nvPr/>
          </p:nvSpPr>
          <p:spPr>
            <a:xfrm>
              <a:off x="4148749" y="2102066"/>
              <a:ext cx="355136" cy="216256"/>
            </a:xfrm>
            <a:custGeom>
              <a:rect b="b" l="l" r="r" t="t"/>
              <a:pathLst>
                <a:path extrusionOk="0" h="6758" w="11098">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79"/>
            <p:cNvSpPr/>
            <p:nvPr/>
          </p:nvSpPr>
          <p:spPr>
            <a:xfrm>
              <a:off x="4195981" y="2177682"/>
              <a:ext cx="10336" cy="10720"/>
            </a:xfrm>
            <a:custGeom>
              <a:rect b="b" l="l" r="r" t="t"/>
              <a:pathLst>
                <a:path extrusionOk="0" h="335" w="323">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7" name="Google Shape;12577;p79"/>
          <p:cNvGrpSpPr/>
          <p:nvPr/>
        </p:nvGrpSpPr>
        <p:grpSpPr>
          <a:xfrm>
            <a:off x="5794669" y="2077626"/>
            <a:ext cx="354752" cy="315360"/>
            <a:chOff x="5794669" y="2001426"/>
            <a:chExt cx="354752" cy="315360"/>
          </a:xfrm>
        </p:grpSpPr>
        <p:sp>
          <p:nvSpPr>
            <p:cNvPr id="12578" name="Google Shape;12578;p79"/>
            <p:cNvSpPr/>
            <p:nvPr/>
          </p:nvSpPr>
          <p:spPr>
            <a:xfrm>
              <a:off x="5841165" y="2051186"/>
              <a:ext cx="10688" cy="10336"/>
            </a:xfrm>
            <a:custGeom>
              <a:rect b="b" l="l" r="r" t="t"/>
              <a:pathLst>
                <a:path extrusionOk="0" h="323" w="334">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79"/>
            <p:cNvSpPr/>
            <p:nvPr/>
          </p:nvSpPr>
          <p:spPr>
            <a:xfrm>
              <a:off x="5794669" y="2001426"/>
              <a:ext cx="354752" cy="315360"/>
            </a:xfrm>
            <a:custGeom>
              <a:rect b="b" l="l" r="r" t="t"/>
              <a:pathLst>
                <a:path extrusionOk="0" h="9855" w="11086">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0" name="Google Shape;12580;p79"/>
          <p:cNvGrpSpPr/>
          <p:nvPr/>
        </p:nvGrpSpPr>
        <p:grpSpPr>
          <a:xfrm>
            <a:off x="6345229" y="2106042"/>
            <a:ext cx="352832" cy="289216"/>
            <a:chOff x="6345229" y="2029842"/>
            <a:chExt cx="352832" cy="289216"/>
          </a:xfrm>
        </p:grpSpPr>
        <p:sp>
          <p:nvSpPr>
            <p:cNvPr id="12581" name="Google Shape;12581;p79"/>
            <p:cNvSpPr/>
            <p:nvPr/>
          </p:nvSpPr>
          <p:spPr>
            <a:xfrm>
              <a:off x="6392845" y="2048146"/>
              <a:ext cx="12992" cy="10720"/>
            </a:xfrm>
            <a:custGeom>
              <a:rect b="b" l="l" r="r" t="t"/>
              <a:pathLst>
                <a:path extrusionOk="0" h="335" w="406">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79"/>
            <p:cNvSpPr/>
            <p:nvPr/>
          </p:nvSpPr>
          <p:spPr>
            <a:xfrm>
              <a:off x="6345229" y="2029842"/>
              <a:ext cx="352832" cy="289216"/>
            </a:xfrm>
            <a:custGeom>
              <a:rect b="b" l="l" r="r" t="t"/>
              <a:pathLst>
                <a:path extrusionOk="0" h="9038" w="11026">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3" name="Google Shape;12583;p79"/>
          <p:cNvGrpSpPr/>
          <p:nvPr/>
        </p:nvGrpSpPr>
        <p:grpSpPr>
          <a:xfrm>
            <a:off x="4697389" y="2112538"/>
            <a:ext cx="354752" cy="281984"/>
            <a:chOff x="4697389" y="2036338"/>
            <a:chExt cx="354752" cy="281984"/>
          </a:xfrm>
        </p:grpSpPr>
        <p:sp>
          <p:nvSpPr>
            <p:cNvPr id="12584" name="Google Shape;12584;p79"/>
            <p:cNvSpPr/>
            <p:nvPr/>
          </p:nvSpPr>
          <p:spPr>
            <a:xfrm>
              <a:off x="4697389" y="2036338"/>
              <a:ext cx="354752" cy="281984"/>
            </a:xfrm>
            <a:custGeom>
              <a:rect b="b" l="l" r="r" t="t"/>
              <a:pathLst>
                <a:path extrusionOk="0" h="8812" w="11086">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79"/>
            <p:cNvSpPr/>
            <p:nvPr/>
          </p:nvSpPr>
          <p:spPr>
            <a:xfrm>
              <a:off x="4747693" y="2113682"/>
              <a:ext cx="10688" cy="10688"/>
            </a:xfrm>
            <a:custGeom>
              <a:rect b="b" l="l" r="r" t="t"/>
              <a:pathLst>
                <a:path extrusionOk="0" h="334" w="334">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6" name="Google Shape;12586;p79"/>
          <p:cNvGrpSpPr/>
          <p:nvPr/>
        </p:nvGrpSpPr>
        <p:grpSpPr>
          <a:xfrm>
            <a:off x="1404013" y="2500954"/>
            <a:ext cx="353600" cy="354944"/>
            <a:chOff x="1404013" y="2424754"/>
            <a:chExt cx="353600" cy="354944"/>
          </a:xfrm>
        </p:grpSpPr>
        <p:sp>
          <p:nvSpPr>
            <p:cNvPr id="12587" name="Google Shape;12587;p79"/>
            <p:cNvSpPr/>
            <p:nvPr/>
          </p:nvSpPr>
          <p:spPr>
            <a:xfrm>
              <a:off x="1404013" y="2424754"/>
              <a:ext cx="353600" cy="354944"/>
            </a:xfrm>
            <a:custGeom>
              <a:rect b="b" l="l" r="r" t="t"/>
              <a:pathLst>
                <a:path extrusionOk="0" h="11092" w="1105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79"/>
            <p:cNvSpPr/>
            <p:nvPr/>
          </p:nvSpPr>
          <p:spPr>
            <a:xfrm>
              <a:off x="1481357" y="2507634"/>
              <a:ext cx="54144" cy="65568"/>
            </a:xfrm>
            <a:custGeom>
              <a:rect b="b" l="l" r="r" t="t"/>
              <a:pathLst>
                <a:path extrusionOk="0" h="2049" w="1692">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79"/>
            <p:cNvSpPr/>
            <p:nvPr/>
          </p:nvSpPr>
          <p:spPr>
            <a:xfrm>
              <a:off x="1625389" y="2507634"/>
              <a:ext cx="54528" cy="65568"/>
            </a:xfrm>
            <a:custGeom>
              <a:rect b="b" l="l" r="r" t="t"/>
              <a:pathLst>
                <a:path extrusionOk="0" h="2049" w="1704">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79"/>
            <p:cNvSpPr/>
            <p:nvPr/>
          </p:nvSpPr>
          <p:spPr>
            <a:xfrm>
              <a:off x="1503085" y="2529746"/>
              <a:ext cx="10688" cy="21344"/>
            </a:xfrm>
            <a:custGeom>
              <a:rect b="b" l="l" r="r" t="t"/>
              <a:pathLst>
                <a:path extrusionOk="0" h="667" w="334">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79"/>
            <p:cNvSpPr/>
            <p:nvPr/>
          </p:nvSpPr>
          <p:spPr>
            <a:xfrm>
              <a:off x="1647501" y="2529746"/>
              <a:ext cx="10304" cy="21344"/>
            </a:xfrm>
            <a:custGeom>
              <a:rect b="b" l="l" r="r" t="t"/>
              <a:pathLst>
                <a:path extrusionOk="0" h="667" w="322">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2" name="Google Shape;12592;p79"/>
          <p:cNvGrpSpPr/>
          <p:nvPr/>
        </p:nvGrpSpPr>
        <p:grpSpPr>
          <a:xfrm>
            <a:off x="854253" y="2504474"/>
            <a:ext cx="355104" cy="351040"/>
            <a:chOff x="854253" y="2428274"/>
            <a:chExt cx="355104" cy="351040"/>
          </a:xfrm>
        </p:grpSpPr>
        <p:sp>
          <p:nvSpPr>
            <p:cNvPr id="12593" name="Google Shape;12593;p79"/>
            <p:cNvSpPr/>
            <p:nvPr/>
          </p:nvSpPr>
          <p:spPr>
            <a:xfrm>
              <a:off x="854253" y="2428274"/>
              <a:ext cx="355104" cy="351040"/>
            </a:xfrm>
            <a:custGeom>
              <a:rect b="b" l="l" r="r" t="t"/>
              <a:pathLst>
                <a:path extrusionOk="0" h="10970" w="11097">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79"/>
            <p:cNvSpPr/>
            <p:nvPr/>
          </p:nvSpPr>
          <p:spPr>
            <a:xfrm>
              <a:off x="1003597" y="2557554"/>
              <a:ext cx="49568" cy="60608"/>
            </a:xfrm>
            <a:custGeom>
              <a:rect b="b" l="l" r="r" t="t"/>
              <a:pathLst>
                <a:path extrusionOk="0" h="1894" w="1549">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5" name="Google Shape;12595;p79"/>
          <p:cNvGrpSpPr/>
          <p:nvPr/>
        </p:nvGrpSpPr>
        <p:grpSpPr>
          <a:xfrm>
            <a:off x="6896909" y="2517146"/>
            <a:ext cx="354752" cy="275904"/>
            <a:chOff x="6896909" y="2440946"/>
            <a:chExt cx="354752" cy="275904"/>
          </a:xfrm>
        </p:grpSpPr>
        <p:sp>
          <p:nvSpPr>
            <p:cNvPr id="12596" name="Google Shape;12596;p79"/>
            <p:cNvSpPr/>
            <p:nvPr/>
          </p:nvSpPr>
          <p:spPr>
            <a:xfrm>
              <a:off x="7052365" y="2573938"/>
              <a:ext cx="32416" cy="32416"/>
            </a:xfrm>
            <a:custGeom>
              <a:rect b="b" l="l" r="r" t="t"/>
              <a:pathLst>
                <a:path extrusionOk="0" h="1013" w="1013">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79"/>
            <p:cNvSpPr/>
            <p:nvPr/>
          </p:nvSpPr>
          <p:spPr>
            <a:xfrm>
              <a:off x="6896909" y="2440946"/>
              <a:ext cx="354752" cy="275904"/>
            </a:xfrm>
            <a:custGeom>
              <a:rect b="b" l="l" r="r" t="t"/>
              <a:pathLst>
                <a:path extrusionOk="0" h="8622" w="11086">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98" name="Google Shape;12598;p79"/>
          <p:cNvSpPr/>
          <p:nvPr/>
        </p:nvSpPr>
        <p:spPr>
          <a:xfrm>
            <a:off x="6347501" y="2524954"/>
            <a:ext cx="354752" cy="330176"/>
          </a:xfrm>
          <a:custGeom>
            <a:rect b="b" l="l" r="r" t="t"/>
            <a:pathLst>
              <a:path extrusionOk="0" h="10318" w="11086">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99" name="Google Shape;12599;p79"/>
          <p:cNvGrpSpPr/>
          <p:nvPr/>
        </p:nvGrpSpPr>
        <p:grpSpPr>
          <a:xfrm>
            <a:off x="5265069" y="2500954"/>
            <a:ext cx="321984" cy="354560"/>
            <a:chOff x="5265069" y="2424754"/>
            <a:chExt cx="321984" cy="354560"/>
          </a:xfrm>
        </p:grpSpPr>
        <p:sp>
          <p:nvSpPr>
            <p:cNvPr id="12600" name="Google Shape;12600;p79"/>
            <p:cNvSpPr/>
            <p:nvPr/>
          </p:nvSpPr>
          <p:spPr>
            <a:xfrm>
              <a:off x="5265069" y="2424754"/>
              <a:ext cx="321984" cy="354560"/>
            </a:xfrm>
            <a:custGeom>
              <a:rect b="b" l="l" r="r" t="t"/>
              <a:pathLst>
                <a:path extrusionOk="0" h="11080" w="10062">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79"/>
            <p:cNvSpPr/>
            <p:nvPr/>
          </p:nvSpPr>
          <p:spPr>
            <a:xfrm>
              <a:off x="5360717" y="2479826"/>
              <a:ext cx="32416" cy="38144"/>
            </a:xfrm>
            <a:custGeom>
              <a:rect b="b" l="l" r="r" t="t"/>
              <a:pathLst>
                <a:path extrusionOk="0" h="1192" w="1013">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2" name="Google Shape;12602;p79"/>
          <p:cNvGrpSpPr/>
          <p:nvPr/>
        </p:nvGrpSpPr>
        <p:grpSpPr>
          <a:xfrm>
            <a:off x="4150669" y="2542970"/>
            <a:ext cx="355104" cy="259584"/>
            <a:chOff x="4150669" y="2466770"/>
            <a:chExt cx="355104" cy="259584"/>
          </a:xfrm>
        </p:grpSpPr>
        <p:sp>
          <p:nvSpPr>
            <p:cNvPr id="12603" name="Google Shape;12603;p79"/>
            <p:cNvSpPr/>
            <p:nvPr/>
          </p:nvSpPr>
          <p:spPr>
            <a:xfrm>
              <a:off x="4150669" y="2466770"/>
              <a:ext cx="355104" cy="259584"/>
            </a:xfrm>
            <a:custGeom>
              <a:rect b="b" l="l" r="r" t="t"/>
              <a:pathLst>
                <a:path extrusionOk="0" h="8112" w="11097">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79"/>
            <p:cNvSpPr/>
            <p:nvPr/>
          </p:nvSpPr>
          <p:spPr>
            <a:xfrm>
              <a:off x="4270285" y="2538098"/>
              <a:ext cx="17184" cy="19872"/>
            </a:xfrm>
            <a:custGeom>
              <a:rect b="b" l="l" r="r" t="t"/>
              <a:pathLst>
                <a:path extrusionOk="0" h="621" w="537">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79"/>
            <p:cNvSpPr/>
            <p:nvPr/>
          </p:nvSpPr>
          <p:spPr>
            <a:xfrm>
              <a:off x="4183437" y="2557170"/>
              <a:ext cx="32416" cy="38144"/>
            </a:xfrm>
            <a:custGeom>
              <a:rect b="b" l="l" r="r" t="t"/>
              <a:pathLst>
                <a:path extrusionOk="0" h="1192" w="1013">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79"/>
            <p:cNvSpPr/>
            <p:nvPr/>
          </p:nvSpPr>
          <p:spPr>
            <a:xfrm>
              <a:off x="4309901" y="2589490"/>
              <a:ext cx="82720" cy="60672"/>
            </a:xfrm>
            <a:custGeom>
              <a:rect b="b" l="l" r="r" t="t"/>
              <a:pathLst>
                <a:path extrusionOk="0" h="1896" w="2585">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7" name="Google Shape;12607;p79"/>
          <p:cNvGrpSpPr/>
          <p:nvPr/>
        </p:nvGrpSpPr>
        <p:grpSpPr>
          <a:xfrm>
            <a:off x="4699693" y="2501146"/>
            <a:ext cx="354336" cy="353984"/>
            <a:chOff x="4699693" y="2424946"/>
            <a:chExt cx="354336" cy="353984"/>
          </a:xfrm>
        </p:grpSpPr>
        <p:sp>
          <p:nvSpPr>
            <p:cNvPr id="12608" name="Google Shape;12608;p79"/>
            <p:cNvSpPr/>
            <p:nvPr/>
          </p:nvSpPr>
          <p:spPr>
            <a:xfrm>
              <a:off x="4699693" y="2424946"/>
              <a:ext cx="354336" cy="353984"/>
            </a:xfrm>
            <a:custGeom>
              <a:rect b="b" l="l" r="r" t="t"/>
              <a:pathLst>
                <a:path extrusionOk="0" h="11062" w="11073">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79"/>
            <p:cNvSpPr/>
            <p:nvPr/>
          </p:nvSpPr>
          <p:spPr>
            <a:xfrm>
              <a:off x="4738157" y="2573938"/>
              <a:ext cx="38144" cy="38112"/>
            </a:xfrm>
            <a:custGeom>
              <a:rect b="b" l="l" r="r" t="t"/>
              <a:pathLst>
                <a:path extrusionOk="0" h="1191" w="1192">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10" name="Google Shape;12610;p79"/>
          <p:cNvSpPr/>
          <p:nvPr/>
        </p:nvSpPr>
        <p:spPr>
          <a:xfrm>
            <a:off x="5809901" y="2500794"/>
            <a:ext cx="331520" cy="354720"/>
          </a:xfrm>
          <a:custGeom>
            <a:rect b="b" l="l" r="r" t="t"/>
            <a:pathLst>
              <a:path extrusionOk="0" h="11085" w="1036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79"/>
          <p:cNvSpPr/>
          <p:nvPr/>
        </p:nvSpPr>
        <p:spPr>
          <a:xfrm>
            <a:off x="3051853" y="2539738"/>
            <a:ext cx="355520" cy="315776"/>
          </a:xfrm>
          <a:custGeom>
            <a:rect b="b" l="l" r="r" t="t"/>
            <a:pathLst>
              <a:path extrusionOk="0" h="9868" w="1111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12" name="Google Shape;12612;p79"/>
          <p:cNvGrpSpPr/>
          <p:nvPr/>
        </p:nvGrpSpPr>
        <p:grpSpPr>
          <a:xfrm>
            <a:off x="1953037" y="2628442"/>
            <a:ext cx="355136" cy="227072"/>
            <a:chOff x="1953037" y="2552242"/>
            <a:chExt cx="355136" cy="227072"/>
          </a:xfrm>
        </p:grpSpPr>
        <p:sp>
          <p:nvSpPr>
            <p:cNvPr id="12613" name="Google Shape;12613;p79"/>
            <p:cNvSpPr/>
            <p:nvPr/>
          </p:nvSpPr>
          <p:spPr>
            <a:xfrm>
              <a:off x="1953037" y="2552242"/>
              <a:ext cx="355136" cy="227072"/>
            </a:xfrm>
            <a:custGeom>
              <a:rect b="b" l="l" r="r" t="t"/>
              <a:pathLst>
                <a:path extrusionOk="0" h="7096" w="11098">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79"/>
            <p:cNvSpPr/>
            <p:nvPr/>
          </p:nvSpPr>
          <p:spPr>
            <a:xfrm>
              <a:off x="1985805" y="2573938"/>
              <a:ext cx="10720" cy="16416"/>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15" name="Google Shape;12615;p79"/>
          <p:cNvSpPr/>
          <p:nvPr/>
        </p:nvSpPr>
        <p:spPr>
          <a:xfrm>
            <a:off x="3603917" y="2500346"/>
            <a:ext cx="348256" cy="354016"/>
          </a:xfrm>
          <a:custGeom>
            <a:rect b="b" l="l" r="r" t="t"/>
            <a:pathLst>
              <a:path extrusionOk="0" h="11063" w="10883">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16" name="Google Shape;12616;p79"/>
          <p:cNvGrpSpPr/>
          <p:nvPr/>
        </p:nvGrpSpPr>
        <p:grpSpPr>
          <a:xfrm>
            <a:off x="2500941" y="2603418"/>
            <a:ext cx="355104" cy="250944"/>
            <a:chOff x="2500941" y="2527218"/>
            <a:chExt cx="355104" cy="250944"/>
          </a:xfrm>
        </p:grpSpPr>
        <p:sp>
          <p:nvSpPr>
            <p:cNvPr id="12617" name="Google Shape;12617;p79"/>
            <p:cNvSpPr/>
            <p:nvPr/>
          </p:nvSpPr>
          <p:spPr>
            <a:xfrm>
              <a:off x="2500941" y="2527218"/>
              <a:ext cx="355104" cy="250944"/>
            </a:xfrm>
            <a:custGeom>
              <a:rect b="b" l="l" r="r" t="t"/>
              <a:pathLst>
                <a:path extrusionOk="0" h="7842" w="11097">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79"/>
            <p:cNvSpPr/>
            <p:nvPr/>
          </p:nvSpPr>
          <p:spPr>
            <a:xfrm>
              <a:off x="2651437" y="2623922"/>
              <a:ext cx="16768" cy="15968"/>
            </a:xfrm>
            <a:custGeom>
              <a:rect b="b" l="l" r="r" t="t"/>
              <a:pathLst>
                <a:path extrusionOk="0" h="499" w="524">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79"/>
            <p:cNvSpPr/>
            <p:nvPr/>
          </p:nvSpPr>
          <p:spPr>
            <a:xfrm>
              <a:off x="2690285" y="2623922"/>
              <a:ext cx="16800" cy="15968"/>
            </a:xfrm>
            <a:custGeom>
              <a:rect b="b" l="l" r="r" t="t"/>
              <a:pathLst>
                <a:path extrusionOk="0" h="499" w="525">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79"/>
            <p:cNvSpPr/>
            <p:nvPr/>
          </p:nvSpPr>
          <p:spPr>
            <a:xfrm>
              <a:off x="2535597" y="2557170"/>
              <a:ext cx="32416" cy="49184"/>
            </a:xfrm>
            <a:custGeom>
              <a:rect b="b" l="l" r="r" t="t"/>
              <a:pathLst>
                <a:path extrusionOk="0" h="1537" w="1013">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79"/>
            <p:cNvSpPr/>
            <p:nvPr/>
          </p:nvSpPr>
          <p:spPr>
            <a:xfrm>
              <a:off x="2790477" y="2557938"/>
              <a:ext cx="32416" cy="48800"/>
            </a:xfrm>
            <a:custGeom>
              <a:rect b="b" l="l" r="r" t="t"/>
              <a:pathLst>
                <a:path extrusionOk="0" h="1525" w="1013">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22" name="Google Shape;12622;p79"/>
          <p:cNvSpPr/>
          <p:nvPr/>
        </p:nvSpPr>
        <p:spPr>
          <a:xfrm>
            <a:off x="7447437" y="2575482"/>
            <a:ext cx="355136" cy="281952"/>
          </a:xfrm>
          <a:custGeom>
            <a:rect b="b" l="l" r="r" t="t"/>
            <a:pathLst>
              <a:path extrusionOk="0" h="8811" w="11098">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23" name="Google Shape;12623;p79"/>
          <p:cNvGrpSpPr/>
          <p:nvPr/>
        </p:nvGrpSpPr>
        <p:grpSpPr>
          <a:xfrm>
            <a:off x="7993805" y="2503322"/>
            <a:ext cx="356256" cy="351808"/>
            <a:chOff x="7993805" y="2427122"/>
            <a:chExt cx="356256" cy="351808"/>
          </a:xfrm>
        </p:grpSpPr>
        <p:sp>
          <p:nvSpPr>
            <p:cNvPr id="12624" name="Google Shape;12624;p79"/>
            <p:cNvSpPr/>
            <p:nvPr/>
          </p:nvSpPr>
          <p:spPr>
            <a:xfrm>
              <a:off x="8154957" y="2427122"/>
              <a:ext cx="195104" cy="194464"/>
            </a:xfrm>
            <a:custGeom>
              <a:rect b="b" l="l" r="r" t="t"/>
              <a:pathLst>
                <a:path extrusionOk="0" h="6077" w="6097">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79"/>
            <p:cNvSpPr/>
            <p:nvPr/>
          </p:nvSpPr>
          <p:spPr>
            <a:xfrm>
              <a:off x="7993805" y="2477170"/>
              <a:ext cx="136032" cy="222144"/>
            </a:xfrm>
            <a:custGeom>
              <a:rect b="b" l="l" r="r" t="t"/>
              <a:pathLst>
                <a:path extrusionOk="0" h="6942" w="4251">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79"/>
            <p:cNvSpPr/>
            <p:nvPr/>
          </p:nvSpPr>
          <p:spPr>
            <a:xfrm>
              <a:off x="8170573" y="2617042"/>
              <a:ext cx="110528" cy="161888"/>
            </a:xfrm>
            <a:custGeom>
              <a:rect b="b" l="l" r="r" t="t"/>
              <a:pathLst>
                <a:path extrusionOk="0" h="5059" w="3454">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7" name="Google Shape;12627;p79"/>
          <p:cNvGrpSpPr/>
          <p:nvPr/>
        </p:nvGrpSpPr>
        <p:grpSpPr>
          <a:xfrm>
            <a:off x="878637" y="2041210"/>
            <a:ext cx="308640" cy="353312"/>
            <a:chOff x="878637" y="1965010"/>
            <a:chExt cx="308640" cy="353312"/>
          </a:xfrm>
        </p:grpSpPr>
        <p:sp>
          <p:nvSpPr>
            <p:cNvPr id="12628" name="Google Shape;12628;p79"/>
            <p:cNvSpPr/>
            <p:nvPr/>
          </p:nvSpPr>
          <p:spPr>
            <a:xfrm>
              <a:off x="878637" y="1965010"/>
              <a:ext cx="308640" cy="353312"/>
            </a:xfrm>
            <a:custGeom>
              <a:rect b="b" l="l" r="r" t="t"/>
              <a:pathLst>
                <a:path extrusionOk="0" h="11041" w="9645">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79"/>
            <p:cNvSpPr/>
            <p:nvPr/>
          </p:nvSpPr>
          <p:spPr>
            <a:xfrm>
              <a:off x="960557" y="2185682"/>
              <a:ext cx="43840" cy="49568"/>
            </a:xfrm>
            <a:custGeom>
              <a:rect b="b" l="l" r="r" t="t"/>
              <a:pathLst>
                <a:path extrusionOk="0" h="1549" w="137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79"/>
            <p:cNvSpPr/>
            <p:nvPr/>
          </p:nvSpPr>
          <p:spPr>
            <a:xfrm>
              <a:off x="1060365" y="2185682"/>
              <a:ext cx="43840" cy="49568"/>
            </a:xfrm>
            <a:custGeom>
              <a:rect b="b" l="l" r="r" t="t"/>
              <a:pathLst>
                <a:path extrusionOk="0" h="1549" w="137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1" name="Google Shape;12631;p79"/>
          <p:cNvGrpSpPr/>
          <p:nvPr/>
        </p:nvGrpSpPr>
        <p:grpSpPr>
          <a:xfrm>
            <a:off x="6896141" y="2040922"/>
            <a:ext cx="348256" cy="352448"/>
            <a:chOff x="6896141" y="1964722"/>
            <a:chExt cx="348256" cy="352448"/>
          </a:xfrm>
        </p:grpSpPr>
        <p:sp>
          <p:nvSpPr>
            <p:cNvPr id="12632" name="Google Shape;12632;p79"/>
            <p:cNvSpPr/>
            <p:nvPr/>
          </p:nvSpPr>
          <p:spPr>
            <a:xfrm>
              <a:off x="6896141" y="1964722"/>
              <a:ext cx="348256" cy="352448"/>
            </a:xfrm>
            <a:custGeom>
              <a:rect b="b" l="l" r="r" t="t"/>
              <a:pathLst>
                <a:path extrusionOk="0" h="11014" w="10883">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79"/>
            <p:cNvSpPr/>
            <p:nvPr/>
          </p:nvSpPr>
          <p:spPr>
            <a:xfrm>
              <a:off x="7155597" y="2179538"/>
              <a:ext cx="18336" cy="11904"/>
            </a:xfrm>
            <a:custGeom>
              <a:rect b="b" l="l" r="r" t="t"/>
              <a:pathLst>
                <a:path extrusionOk="0" h="372" w="573">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79"/>
            <p:cNvSpPr/>
            <p:nvPr/>
          </p:nvSpPr>
          <p:spPr>
            <a:xfrm>
              <a:off x="6962829" y="1987186"/>
              <a:ext cx="32416" cy="32416"/>
            </a:xfrm>
            <a:custGeom>
              <a:rect b="b" l="l" r="r" t="t"/>
              <a:pathLst>
                <a:path extrusionOk="0" h="1013" w="1013">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5" name="Google Shape;12635;p79"/>
          <p:cNvGrpSpPr/>
          <p:nvPr/>
        </p:nvGrpSpPr>
        <p:grpSpPr>
          <a:xfrm>
            <a:off x="7989997" y="2091578"/>
            <a:ext cx="355136" cy="303328"/>
            <a:chOff x="7989997" y="2015378"/>
            <a:chExt cx="355136" cy="303328"/>
          </a:xfrm>
        </p:grpSpPr>
        <p:sp>
          <p:nvSpPr>
            <p:cNvPr id="12636" name="Google Shape;12636;p79"/>
            <p:cNvSpPr/>
            <p:nvPr/>
          </p:nvSpPr>
          <p:spPr>
            <a:xfrm>
              <a:off x="8052109" y="2080530"/>
              <a:ext cx="43840" cy="49568"/>
            </a:xfrm>
            <a:custGeom>
              <a:rect b="b" l="l" r="r" t="t"/>
              <a:pathLst>
                <a:path extrusionOk="0" h="1549" w="137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79"/>
            <p:cNvSpPr/>
            <p:nvPr/>
          </p:nvSpPr>
          <p:spPr>
            <a:xfrm>
              <a:off x="7989997" y="2015378"/>
              <a:ext cx="355136" cy="303328"/>
            </a:xfrm>
            <a:custGeom>
              <a:rect b="b" l="l" r="r" t="t"/>
              <a:pathLst>
                <a:path extrusionOk="0" h="9479" w="11098">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79"/>
            <p:cNvSpPr/>
            <p:nvPr/>
          </p:nvSpPr>
          <p:spPr>
            <a:xfrm>
              <a:off x="8229645" y="2166034"/>
              <a:ext cx="19456" cy="15872"/>
            </a:xfrm>
            <a:custGeom>
              <a:rect b="b" l="l" r="r" t="t"/>
              <a:pathLst>
                <a:path extrusionOk="0" h="496" w="608">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9" name="Google Shape;12639;p79"/>
          <p:cNvGrpSpPr/>
          <p:nvPr/>
        </p:nvGrpSpPr>
        <p:grpSpPr>
          <a:xfrm>
            <a:off x="3598221" y="1585562"/>
            <a:ext cx="348640" cy="330784"/>
            <a:chOff x="3598221" y="1509362"/>
            <a:chExt cx="348640" cy="330784"/>
          </a:xfrm>
        </p:grpSpPr>
        <p:sp>
          <p:nvSpPr>
            <p:cNvPr id="12640" name="Google Shape;12640;p79"/>
            <p:cNvSpPr/>
            <p:nvPr/>
          </p:nvSpPr>
          <p:spPr>
            <a:xfrm>
              <a:off x="3739181" y="1603538"/>
              <a:ext cx="43456" cy="48032"/>
            </a:xfrm>
            <a:custGeom>
              <a:rect b="b" l="l" r="r" t="t"/>
              <a:pathLst>
                <a:path extrusionOk="0" h="1501" w="1358">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79"/>
            <p:cNvSpPr/>
            <p:nvPr/>
          </p:nvSpPr>
          <p:spPr>
            <a:xfrm>
              <a:off x="3619533" y="1709906"/>
              <a:ext cx="16416" cy="15584"/>
            </a:xfrm>
            <a:custGeom>
              <a:rect b="b" l="l" r="r" t="t"/>
              <a:pathLst>
                <a:path extrusionOk="0" h="487" w="513">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79"/>
            <p:cNvSpPr/>
            <p:nvPr/>
          </p:nvSpPr>
          <p:spPr>
            <a:xfrm>
              <a:off x="3598221" y="1509362"/>
              <a:ext cx="348640" cy="330784"/>
            </a:xfrm>
            <a:custGeom>
              <a:rect b="b" l="l" r="r" t="t"/>
              <a:pathLst>
                <a:path extrusionOk="0" h="10337" w="10895">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79"/>
            <p:cNvSpPr/>
            <p:nvPr/>
          </p:nvSpPr>
          <p:spPr>
            <a:xfrm>
              <a:off x="3927757" y="1737234"/>
              <a:ext cx="18720" cy="19104"/>
            </a:xfrm>
            <a:custGeom>
              <a:rect b="b" l="l" r="r" t="t"/>
              <a:pathLst>
                <a:path extrusionOk="0" h="597" w="585">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4" name="Google Shape;12644;p79"/>
          <p:cNvGrpSpPr/>
          <p:nvPr/>
        </p:nvGrpSpPr>
        <p:grpSpPr>
          <a:xfrm>
            <a:off x="5246797" y="1576858"/>
            <a:ext cx="347872" cy="347488"/>
            <a:chOff x="5246797" y="1500658"/>
            <a:chExt cx="347872" cy="347488"/>
          </a:xfrm>
        </p:grpSpPr>
        <p:sp>
          <p:nvSpPr>
            <p:cNvPr id="12645" name="Google Shape;12645;p79"/>
            <p:cNvSpPr/>
            <p:nvPr/>
          </p:nvSpPr>
          <p:spPr>
            <a:xfrm>
              <a:off x="5246797" y="1500658"/>
              <a:ext cx="347872" cy="347488"/>
            </a:xfrm>
            <a:custGeom>
              <a:rect b="b" l="l" r="r" t="t"/>
              <a:pathLst>
                <a:path extrusionOk="0" h="10859" w="10871">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79"/>
            <p:cNvSpPr/>
            <p:nvPr/>
          </p:nvSpPr>
          <p:spPr>
            <a:xfrm>
              <a:off x="5333677" y="1663346"/>
              <a:ext cx="43456" cy="48032"/>
            </a:xfrm>
            <a:custGeom>
              <a:rect b="b" l="l" r="r" t="t"/>
              <a:pathLst>
                <a:path extrusionOk="0" h="1501" w="1358">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79"/>
            <p:cNvSpPr/>
            <p:nvPr/>
          </p:nvSpPr>
          <p:spPr>
            <a:xfrm>
              <a:off x="546394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79"/>
            <p:cNvSpPr/>
            <p:nvPr/>
          </p:nvSpPr>
          <p:spPr>
            <a:xfrm>
              <a:off x="5365677" y="1730002"/>
              <a:ext cx="109760" cy="96064"/>
            </a:xfrm>
            <a:custGeom>
              <a:rect b="b" l="l" r="r" t="t"/>
              <a:pathLst>
                <a:path extrusionOk="0" h="3002" w="343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9" name="Google Shape;12649;p79"/>
          <p:cNvGrpSpPr/>
          <p:nvPr/>
        </p:nvGrpSpPr>
        <p:grpSpPr>
          <a:xfrm>
            <a:off x="5796589" y="1576858"/>
            <a:ext cx="349024" cy="346752"/>
            <a:chOff x="5796589" y="1500658"/>
            <a:chExt cx="349024" cy="346752"/>
          </a:xfrm>
        </p:grpSpPr>
        <p:sp>
          <p:nvSpPr>
            <p:cNvPr id="12650" name="Google Shape;12650;p79"/>
            <p:cNvSpPr/>
            <p:nvPr/>
          </p:nvSpPr>
          <p:spPr>
            <a:xfrm>
              <a:off x="6089933" y="1500658"/>
              <a:ext cx="11104" cy="20992"/>
            </a:xfrm>
            <a:custGeom>
              <a:rect b="b" l="l" r="r" t="t"/>
              <a:pathLst>
                <a:path extrusionOk="0" h="656" w="347">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51" name="Google Shape;12651;p79"/>
            <p:cNvGrpSpPr/>
            <p:nvPr/>
          </p:nvGrpSpPr>
          <p:grpSpPr>
            <a:xfrm>
              <a:off x="5796589" y="1500658"/>
              <a:ext cx="349024" cy="346752"/>
              <a:chOff x="5796589" y="1500658"/>
              <a:chExt cx="349024" cy="346752"/>
            </a:xfrm>
          </p:grpSpPr>
          <p:sp>
            <p:nvSpPr>
              <p:cNvPr id="12652" name="Google Shape;12652;p79"/>
              <p:cNvSpPr/>
              <p:nvPr/>
            </p:nvSpPr>
            <p:spPr>
              <a:xfrm>
                <a:off x="5893357" y="1544018"/>
                <a:ext cx="14496" cy="15328"/>
              </a:xfrm>
              <a:custGeom>
                <a:rect b="b" l="l" r="r" t="t"/>
                <a:pathLst>
                  <a:path extrusionOk="0" h="479" w="453">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79"/>
              <p:cNvSpPr/>
              <p:nvPr/>
            </p:nvSpPr>
            <p:spPr>
              <a:xfrm>
                <a:off x="5905165" y="1696114"/>
                <a:ext cx="32416" cy="37760"/>
              </a:xfrm>
              <a:custGeom>
                <a:rect b="b" l="l" r="r" t="t"/>
                <a:pathLst>
                  <a:path extrusionOk="0" h="1180" w="1013">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79"/>
              <p:cNvSpPr/>
              <p:nvPr/>
            </p:nvSpPr>
            <p:spPr>
              <a:xfrm>
                <a:off x="6003085" y="1696114"/>
                <a:ext cx="32416" cy="37760"/>
              </a:xfrm>
              <a:custGeom>
                <a:rect b="b" l="l" r="r" t="t"/>
                <a:pathLst>
                  <a:path extrusionOk="0" h="1180" w="1013">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79"/>
              <p:cNvSpPr/>
              <p:nvPr/>
            </p:nvSpPr>
            <p:spPr>
              <a:xfrm>
                <a:off x="5796589" y="1500658"/>
                <a:ext cx="349024" cy="346752"/>
              </a:xfrm>
              <a:custGeom>
                <a:rect b="b" l="l" r="r" t="t"/>
                <a:pathLst>
                  <a:path extrusionOk="0" h="10836" w="10907">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656" name="Google Shape;12656;p79"/>
          <p:cNvGrpSpPr/>
          <p:nvPr/>
        </p:nvGrpSpPr>
        <p:grpSpPr>
          <a:xfrm>
            <a:off x="6895373" y="1578778"/>
            <a:ext cx="348640" cy="343296"/>
            <a:chOff x="6895373" y="1502578"/>
            <a:chExt cx="348640" cy="343296"/>
          </a:xfrm>
        </p:grpSpPr>
        <p:sp>
          <p:nvSpPr>
            <p:cNvPr id="12657" name="Google Shape;12657;p79"/>
            <p:cNvSpPr/>
            <p:nvPr/>
          </p:nvSpPr>
          <p:spPr>
            <a:xfrm>
              <a:off x="6895373" y="1502578"/>
              <a:ext cx="348640" cy="343296"/>
            </a:xfrm>
            <a:custGeom>
              <a:rect b="b" l="l" r="r" t="t"/>
              <a:pathLst>
                <a:path extrusionOk="0" h="10728" w="10895">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79"/>
            <p:cNvSpPr/>
            <p:nvPr/>
          </p:nvSpPr>
          <p:spPr>
            <a:xfrm>
              <a:off x="6977677" y="1667154"/>
              <a:ext cx="48416" cy="59456"/>
            </a:xfrm>
            <a:custGeom>
              <a:rect b="b" l="l" r="r" t="t"/>
              <a:pathLst>
                <a:path extrusionOk="0" h="1858" w="1513">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79"/>
            <p:cNvSpPr/>
            <p:nvPr/>
          </p:nvSpPr>
          <p:spPr>
            <a:xfrm>
              <a:off x="7113709" y="1667154"/>
              <a:ext cx="48800" cy="59456"/>
            </a:xfrm>
            <a:custGeom>
              <a:rect b="b" l="l" r="r" t="t"/>
              <a:pathLst>
                <a:path extrusionOk="0" h="1858" w="1525">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0" name="Google Shape;12660;p79"/>
          <p:cNvGrpSpPr/>
          <p:nvPr/>
        </p:nvGrpSpPr>
        <p:grpSpPr>
          <a:xfrm>
            <a:off x="4147597" y="1581658"/>
            <a:ext cx="347904" cy="336992"/>
            <a:chOff x="4147597" y="1505458"/>
            <a:chExt cx="347904" cy="336992"/>
          </a:xfrm>
        </p:grpSpPr>
        <p:sp>
          <p:nvSpPr>
            <p:cNvPr id="12661" name="Google Shape;12661;p79"/>
            <p:cNvSpPr/>
            <p:nvPr/>
          </p:nvSpPr>
          <p:spPr>
            <a:xfrm>
              <a:off x="4293901" y="1707410"/>
              <a:ext cx="22528" cy="15392"/>
            </a:xfrm>
            <a:custGeom>
              <a:rect b="b" l="l" r="r" t="t"/>
              <a:pathLst>
                <a:path extrusionOk="0" h="481" w="704">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79"/>
            <p:cNvSpPr/>
            <p:nvPr/>
          </p:nvSpPr>
          <p:spPr>
            <a:xfrm>
              <a:off x="4326669" y="1707250"/>
              <a:ext cx="22528" cy="15168"/>
            </a:xfrm>
            <a:custGeom>
              <a:rect b="b" l="l" r="r" t="t"/>
              <a:pathLst>
                <a:path extrusionOk="0" h="474" w="704">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79"/>
            <p:cNvSpPr/>
            <p:nvPr/>
          </p:nvSpPr>
          <p:spPr>
            <a:xfrm>
              <a:off x="4147597" y="1505458"/>
              <a:ext cx="347904" cy="336992"/>
            </a:xfrm>
            <a:custGeom>
              <a:rect b="b" l="l" r="r" t="t"/>
              <a:pathLst>
                <a:path extrusionOk="0" h="10531" w="10872">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79"/>
            <p:cNvSpPr/>
            <p:nvPr/>
          </p:nvSpPr>
          <p:spPr>
            <a:xfrm>
              <a:off x="4250477" y="1641618"/>
              <a:ext cx="43456" cy="48032"/>
            </a:xfrm>
            <a:custGeom>
              <a:rect b="b" l="l" r="r" t="t"/>
              <a:pathLst>
                <a:path extrusionOk="0" h="1501" w="1358">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79"/>
            <p:cNvSpPr/>
            <p:nvPr/>
          </p:nvSpPr>
          <p:spPr>
            <a:xfrm>
              <a:off x="4348781" y="1641618"/>
              <a:ext cx="43456" cy="48032"/>
            </a:xfrm>
            <a:custGeom>
              <a:rect b="b" l="l" r="r" t="t"/>
              <a:pathLst>
                <a:path extrusionOk="0" h="1501" w="1358">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79"/>
            <p:cNvSpPr/>
            <p:nvPr/>
          </p:nvSpPr>
          <p:spPr>
            <a:xfrm>
              <a:off x="4261517" y="1739922"/>
              <a:ext cx="119680" cy="59840"/>
            </a:xfrm>
            <a:custGeom>
              <a:rect b="b" l="l" r="r" t="t"/>
              <a:pathLst>
                <a:path extrusionOk="0" h="1870" w="374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79"/>
            <p:cNvSpPr/>
            <p:nvPr/>
          </p:nvSpPr>
          <p:spPr>
            <a:xfrm>
              <a:off x="4221517" y="1614482"/>
              <a:ext cx="199296" cy="206624"/>
            </a:xfrm>
            <a:custGeom>
              <a:rect b="b" l="l" r="r" t="t"/>
              <a:pathLst>
                <a:path extrusionOk="0" h="6457" w="6228">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8" name="Google Shape;12668;p79"/>
          <p:cNvGrpSpPr/>
          <p:nvPr/>
        </p:nvGrpSpPr>
        <p:grpSpPr>
          <a:xfrm>
            <a:off x="2499405" y="1576090"/>
            <a:ext cx="347488" cy="348256"/>
            <a:chOff x="2499405" y="1499890"/>
            <a:chExt cx="347488" cy="348256"/>
          </a:xfrm>
        </p:grpSpPr>
        <p:sp>
          <p:nvSpPr>
            <p:cNvPr id="12669" name="Google Shape;12669;p79"/>
            <p:cNvSpPr/>
            <p:nvPr/>
          </p:nvSpPr>
          <p:spPr>
            <a:xfrm>
              <a:off x="2634669" y="1725842"/>
              <a:ext cx="75840" cy="38496"/>
            </a:xfrm>
            <a:custGeom>
              <a:rect b="b" l="l" r="r" t="t"/>
              <a:pathLst>
                <a:path extrusionOk="0" h="1203" w="237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79"/>
            <p:cNvSpPr/>
            <p:nvPr/>
          </p:nvSpPr>
          <p:spPr>
            <a:xfrm>
              <a:off x="2596173" y="1658002"/>
              <a:ext cx="43456" cy="48416"/>
            </a:xfrm>
            <a:custGeom>
              <a:rect b="b" l="l" r="r" t="t"/>
              <a:pathLst>
                <a:path extrusionOk="0" h="1513" w="1358">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79"/>
            <p:cNvSpPr/>
            <p:nvPr/>
          </p:nvSpPr>
          <p:spPr>
            <a:xfrm>
              <a:off x="2705133" y="1658002"/>
              <a:ext cx="43488" cy="48416"/>
            </a:xfrm>
            <a:custGeom>
              <a:rect b="b" l="l" r="r" t="t"/>
              <a:pathLst>
                <a:path extrusionOk="0" h="1513" w="1359">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79"/>
            <p:cNvSpPr/>
            <p:nvPr/>
          </p:nvSpPr>
          <p:spPr>
            <a:xfrm>
              <a:off x="2499405" y="1499890"/>
              <a:ext cx="347488" cy="348256"/>
            </a:xfrm>
            <a:custGeom>
              <a:rect b="b" l="l" r="r" t="t"/>
              <a:pathLst>
                <a:path extrusionOk="0" h="10883" w="10859">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79"/>
            <p:cNvSpPr/>
            <p:nvPr/>
          </p:nvSpPr>
          <p:spPr>
            <a:xfrm>
              <a:off x="2667053" y="1609618"/>
              <a:ext cx="10688" cy="37760"/>
            </a:xfrm>
            <a:custGeom>
              <a:rect b="b" l="l" r="r" t="t"/>
              <a:pathLst>
                <a:path extrusionOk="0" h="1180" w="334">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4" name="Google Shape;12674;p79"/>
          <p:cNvGrpSpPr/>
          <p:nvPr/>
        </p:nvGrpSpPr>
        <p:grpSpPr>
          <a:xfrm>
            <a:off x="1956845" y="1576698"/>
            <a:ext cx="331520" cy="348032"/>
            <a:chOff x="1956845" y="1500498"/>
            <a:chExt cx="331520" cy="348032"/>
          </a:xfrm>
        </p:grpSpPr>
        <p:sp>
          <p:nvSpPr>
            <p:cNvPr id="12675" name="Google Shape;12675;p79"/>
            <p:cNvSpPr/>
            <p:nvPr/>
          </p:nvSpPr>
          <p:spPr>
            <a:xfrm>
              <a:off x="2078413" y="1736882"/>
              <a:ext cx="88800" cy="44608"/>
            </a:xfrm>
            <a:custGeom>
              <a:rect b="b" l="l" r="r" t="t"/>
              <a:pathLst>
                <a:path extrusionOk="0" h="1394" w="2775">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79"/>
            <p:cNvSpPr/>
            <p:nvPr/>
          </p:nvSpPr>
          <p:spPr>
            <a:xfrm>
              <a:off x="1956845" y="1500498"/>
              <a:ext cx="331520" cy="348032"/>
            </a:xfrm>
            <a:custGeom>
              <a:rect b="b" l="l" r="r" t="t"/>
              <a:pathLst>
                <a:path extrusionOk="0" h="10876" w="1036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79"/>
            <p:cNvSpPr/>
            <p:nvPr/>
          </p:nvSpPr>
          <p:spPr>
            <a:xfrm>
              <a:off x="2030765" y="1652690"/>
              <a:ext cx="48800" cy="59840"/>
            </a:xfrm>
            <a:custGeom>
              <a:rect b="b" l="l" r="r" t="t"/>
              <a:pathLst>
                <a:path extrusionOk="0" h="1870" w="1525">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79"/>
            <p:cNvSpPr/>
            <p:nvPr/>
          </p:nvSpPr>
          <p:spPr>
            <a:xfrm>
              <a:off x="2167181" y="1652690"/>
              <a:ext cx="48416" cy="59840"/>
            </a:xfrm>
            <a:custGeom>
              <a:rect b="b" l="l" r="r" t="t"/>
              <a:pathLst>
                <a:path extrusionOk="0" h="1870" w="1513">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79"/>
            <p:cNvSpPr/>
            <p:nvPr/>
          </p:nvSpPr>
          <p:spPr>
            <a:xfrm>
              <a:off x="2020877" y="1729234"/>
              <a:ext cx="20608" cy="15680"/>
            </a:xfrm>
            <a:custGeom>
              <a:rect b="b" l="l" r="r" t="t"/>
              <a:pathLst>
                <a:path extrusionOk="0" h="490" w="644">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79"/>
            <p:cNvSpPr/>
            <p:nvPr/>
          </p:nvSpPr>
          <p:spPr>
            <a:xfrm>
              <a:off x="1986189" y="1685426"/>
              <a:ext cx="27840" cy="38144"/>
            </a:xfrm>
            <a:custGeom>
              <a:rect b="b" l="l" r="r" t="t"/>
              <a:pathLst>
                <a:path extrusionOk="0" h="1192" w="87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79"/>
            <p:cNvSpPr/>
            <p:nvPr/>
          </p:nvSpPr>
          <p:spPr>
            <a:xfrm>
              <a:off x="2198797" y="1729234"/>
              <a:ext cx="20608" cy="15680"/>
            </a:xfrm>
            <a:custGeom>
              <a:rect b="b" l="l" r="r" t="t"/>
              <a:pathLst>
                <a:path extrusionOk="0" h="490" w="644">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79"/>
            <p:cNvSpPr/>
            <p:nvPr/>
          </p:nvSpPr>
          <p:spPr>
            <a:xfrm>
              <a:off x="2225453" y="1685426"/>
              <a:ext cx="28224" cy="37760"/>
            </a:xfrm>
            <a:custGeom>
              <a:rect b="b" l="l" r="r" t="t"/>
              <a:pathLst>
                <a:path extrusionOk="0" h="1180" w="882">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79"/>
            <p:cNvSpPr/>
            <p:nvPr/>
          </p:nvSpPr>
          <p:spPr>
            <a:xfrm>
              <a:off x="2046381" y="1573906"/>
              <a:ext cx="22528" cy="16320"/>
            </a:xfrm>
            <a:custGeom>
              <a:rect b="b" l="l" r="r" t="t"/>
              <a:pathLst>
                <a:path extrusionOk="0" h="510" w="704">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79"/>
            <p:cNvSpPr/>
            <p:nvPr/>
          </p:nvSpPr>
          <p:spPr>
            <a:xfrm>
              <a:off x="2078765" y="1587538"/>
              <a:ext cx="87680" cy="18304"/>
            </a:xfrm>
            <a:custGeom>
              <a:rect b="b" l="l" r="r" t="t"/>
              <a:pathLst>
                <a:path extrusionOk="0" h="572" w="274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79"/>
            <p:cNvSpPr/>
            <p:nvPr/>
          </p:nvSpPr>
          <p:spPr>
            <a:xfrm>
              <a:off x="2177069" y="1574130"/>
              <a:ext cx="22528" cy="16480"/>
            </a:xfrm>
            <a:custGeom>
              <a:rect b="b" l="l" r="r" t="t"/>
              <a:pathLst>
                <a:path extrusionOk="0" h="515" w="704">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79"/>
            <p:cNvSpPr/>
            <p:nvPr/>
          </p:nvSpPr>
          <p:spPr>
            <a:xfrm>
              <a:off x="2078413" y="1560466"/>
              <a:ext cx="88800" cy="15648"/>
            </a:xfrm>
            <a:custGeom>
              <a:rect b="b" l="l" r="r" t="t"/>
              <a:pathLst>
                <a:path extrusionOk="0" h="489" w="2775">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7" name="Google Shape;12687;p79"/>
          <p:cNvGrpSpPr/>
          <p:nvPr/>
        </p:nvGrpSpPr>
        <p:grpSpPr>
          <a:xfrm>
            <a:off x="6345613" y="1626074"/>
            <a:ext cx="348640" cy="250656"/>
            <a:chOff x="6345613" y="1549874"/>
            <a:chExt cx="348640" cy="250656"/>
          </a:xfrm>
        </p:grpSpPr>
        <p:sp>
          <p:nvSpPr>
            <p:cNvPr id="12688" name="Google Shape;12688;p79"/>
            <p:cNvSpPr/>
            <p:nvPr/>
          </p:nvSpPr>
          <p:spPr>
            <a:xfrm>
              <a:off x="6405805" y="1685810"/>
              <a:ext cx="32416" cy="32416"/>
            </a:xfrm>
            <a:custGeom>
              <a:rect b="b" l="l" r="r" t="t"/>
              <a:pathLst>
                <a:path extrusionOk="0" h="1013" w="1013">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79"/>
            <p:cNvSpPr/>
            <p:nvPr/>
          </p:nvSpPr>
          <p:spPr>
            <a:xfrm>
              <a:off x="6345613" y="1549874"/>
              <a:ext cx="348640" cy="250656"/>
            </a:xfrm>
            <a:custGeom>
              <a:rect b="b" l="l" r="r" t="t"/>
              <a:pathLst>
                <a:path extrusionOk="0" h="7833" w="10895">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79"/>
            <p:cNvSpPr/>
            <p:nvPr/>
          </p:nvSpPr>
          <p:spPr>
            <a:xfrm>
              <a:off x="6472845" y="1588626"/>
              <a:ext cx="41952" cy="38944"/>
            </a:xfrm>
            <a:custGeom>
              <a:rect b="b" l="l" r="r" t="t"/>
              <a:pathLst>
                <a:path extrusionOk="0" h="1217" w="1311">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79"/>
            <p:cNvSpPr/>
            <p:nvPr/>
          </p:nvSpPr>
          <p:spPr>
            <a:xfrm>
              <a:off x="6528109" y="1592402"/>
              <a:ext cx="40800" cy="23360"/>
            </a:xfrm>
            <a:custGeom>
              <a:rect b="b" l="l" r="r" t="t"/>
              <a:pathLst>
                <a:path extrusionOk="0" h="730" w="1275">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79"/>
            <p:cNvSpPr/>
            <p:nvPr/>
          </p:nvSpPr>
          <p:spPr>
            <a:xfrm>
              <a:off x="6581453" y="1614994"/>
              <a:ext cx="38496" cy="11040"/>
            </a:xfrm>
            <a:custGeom>
              <a:rect b="b" l="l" r="r" t="t"/>
              <a:pathLst>
                <a:path extrusionOk="0" h="345" w="1203">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79"/>
            <p:cNvSpPr/>
            <p:nvPr/>
          </p:nvSpPr>
          <p:spPr>
            <a:xfrm>
              <a:off x="6634765" y="1648274"/>
              <a:ext cx="25184" cy="16992"/>
            </a:xfrm>
            <a:custGeom>
              <a:rect b="b" l="l" r="r" t="t"/>
              <a:pathLst>
                <a:path extrusionOk="0" h="531" w="787">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4" name="Google Shape;12694;p79"/>
          <p:cNvGrpSpPr/>
          <p:nvPr/>
        </p:nvGrpSpPr>
        <p:grpSpPr>
          <a:xfrm>
            <a:off x="7444781" y="1583226"/>
            <a:ext cx="348640" cy="334272"/>
            <a:chOff x="7444781" y="1507026"/>
            <a:chExt cx="348640" cy="334272"/>
          </a:xfrm>
        </p:grpSpPr>
        <p:sp>
          <p:nvSpPr>
            <p:cNvPr id="12695" name="Google Shape;12695;p79"/>
            <p:cNvSpPr/>
            <p:nvPr/>
          </p:nvSpPr>
          <p:spPr>
            <a:xfrm>
              <a:off x="7575469" y="1750066"/>
              <a:ext cx="40032" cy="39424"/>
            </a:xfrm>
            <a:custGeom>
              <a:rect b="b" l="l" r="r" t="t"/>
              <a:pathLst>
                <a:path extrusionOk="0" h="1232" w="1251">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79"/>
            <p:cNvSpPr/>
            <p:nvPr/>
          </p:nvSpPr>
          <p:spPr>
            <a:xfrm>
              <a:off x="7623469" y="1749714"/>
              <a:ext cx="40032" cy="39776"/>
            </a:xfrm>
            <a:custGeom>
              <a:rect b="b" l="l" r="r" t="t"/>
              <a:pathLst>
                <a:path extrusionOk="0" h="1243" w="1251">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79"/>
            <p:cNvSpPr/>
            <p:nvPr/>
          </p:nvSpPr>
          <p:spPr>
            <a:xfrm>
              <a:off x="7537741" y="1640498"/>
              <a:ext cx="43456" cy="48032"/>
            </a:xfrm>
            <a:custGeom>
              <a:rect b="b" l="l" r="r" t="t"/>
              <a:pathLst>
                <a:path extrusionOk="0" h="1501" w="1358">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79"/>
            <p:cNvSpPr/>
            <p:nvPr/>
          </p:nvSpPr>
          <p:spPr>
            <a:xfrm>
              <a:off x="7657389" y="1640498"/>
              <a:ext cx="43072" cy="48032"/>
            </a:xfrm>
            <a:custGeom>
              <a:rect b="b" l="l" r="r" t="t"/>
              <a:pathLst>
                <a:path extrusionOk="0" h="1501" w="1346">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79"/>
            <p:cNvSpPr/>
            <p:nvPr/>
          </p:nvSpPr>
          <p:spPr>
            <a:xfrm>
              <a:off x="7444781" y="1507026"/>
              <a:ext cx="348640" cy="334272"/>
            </a:xfrm>
            <a:custGeom>
              <a:rect b="b" l="l" r="r" t="t"/>
              <a:pathLst>
                <a:path extrusionOk="0" h="10446" w="10895">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0" name="Google Shape;12700;p79"/>
          <p:cNvGrpSpPr/>
          <p:nvPr/>
        </p:nvGrpSpPr>
        <p:grpSpPr>
          <a:xfrm>
            <a:off x="7995341" y="1582938"/>
            <a:ext cx="347872" cy="334944"/>
            <a:chOff x="7995341" y="1506738"/>
            <a:chExt cx="347872" cy="334944"/>
          </a:xfrm>
        </p:grpSpPr>
        <p:sp>
          <p:nvSpPr>
            <p:cNvPr id="12701" name="Google Shape;12701;p79"/>
            <p:cNvSpPr/>
            <p:nvPr/>
          </p:nvSpPr>
          <p:spPr>
            <a:xfrm>
              <a:off x="8129837" y="1722674"/>
              <a:ext cx="33536" cy="35936"/>
            </a:xfrm>
            <a:custGeom>
              <a:rect b="b" l="l" r="r" t="t"/>
              <a:pathLst>
                <a:path extrusionOk="0" h="1123" w="1048">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79"/>
            <p:cNvSpPr/>
            <p:nvPr/>
          </p:nvSpPr>
          <p:spPr>
            <a:xfrm>
              <a:off x="8172877" y="1722610"/>
              <a:ext cx="35840" cy="36000"/>
            </a:xfrm>
            <a:custGeom>
              <a:rect b="b" l="l" r="r" t="t"/>
              <a:pathLst>
                <a:path extrusionOk="0" h="1125" w="112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79"/>
            <p:cNvSpPr/>
            <p:nvPr/>
          </p:nvSpPr>
          <p:spPr>
            <a:xfrm>
              <a:off x="7995341" y="1506738"/>
              <a:ext cx="347872" cy="334944"/>
            </a:xfrm>
            <a:custGeom>
              <a:rect b="b" l="l" r="r" t="t"/>
              <a:pathLst>
                <a:path extrusionOk="0" h="10467" w="10871">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79"/>
            <p:cNvSpPr/>
            <p:nvPr/>
          </p:nvSpPr>
          <p:spPr>
            <a:xfrm>
              <a:off x="8103149" y="1685426"/>
              <a:ext cx="132256" cy="123104"/>
            </a:xfrm>
            <a:custGeom>
              <a:rect b="b" l="l" r="r" t="t"/>
              <a:pathLst>
                <a:path extrusionOk="0" h="3847" w="4133">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79"/>
            <p:cNvSpPr/>
            <p:nvPr/>
          </p:nvSpPr>
          <p:spPr>
            <a:xfrm>
              <a:off x="8087149" y="1640498"/>
              <a:ext cx="43456" cy="48032"/>
            </a:xfrm>
            <a:custGeom>
              <a:rect b="b" l="l" r="r" t="t"/>
              <a:pathLst>
                <a:path extrusionOk="0" h="1501" w="1358">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79"/>
            <p:cNvSpPr/>
            <p:nvPr/>
          </p:nvSpPr>
          <p:spPr>
            <a:xfrm>
              <a:off x="8207149" y="1640498"/>
              <a:ext cx="43104" cy="48032"/>
            </a:xfrm>
            <a:custGeom>
              <a:rect b="b" l="l" r="r" t="t"/>
              <a:pathLst>
                <a:path extrusionOk="0" h="1501" w="1347">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7" name="Google Shape;12707;p79"/>
          <p:cNvGrpSpPr/>
          <p:nvPr/>
        </p:nvGrpSpPr>
        <p:grpSpPr>
          <a:xfrm>
            <a:off x="3048045" y="1599130"/>
            <a:ext cx="347872" cy="303904"/>
            <a:chOff x="3048045" y="1522930"/>
            <a:chExt cx="347872" cy="303904"/>
          </a:xfrm>
        </p:grpSpPr>
        <p:sp>
          <p:nvSpPr>
            <p:cNvPr id="12708" name="Google Shape;12708;p79"/>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09" name="Google Shape;12709;p79"/>
            <p:cNvGrpSpPr/>
            <p:nvPr/>
          </p:nvGrpSpPr>
          <p:grpSpPr>
            <a:xfrm>
              <a:off x="3048045" y="1522930"/>
              <a:ext cx="347872" cy="303904"/>
              <a:chOff x="3048045" y="1522930"/>
              <a:chExt cx="347872" cy="303904"/>
            </a:xfrm>
          </p:grpSpPr>
          <p:sp>
            <p:nvSpPr>
              <p:cNvPr id="12710" name="Google Shape;12710;p79"/>
              <p:cNvSpPr/>
              <p:nvPr/>
            </p:nvSpPr>
            <p:spPr>
              <a:xfrm>
                <a:off x="3048045" y="1522930"/>
                <a:ext cx="347872" cy="303904"/>
              </a:xfrm>
              <a:custGeom>
                <a:rect b="b" l="l" r="r" t="t"/>
                <a:pathLst>
                  <a:path extrusionOk="0" h="9497" w="10871">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79"/>
              <p:cNvSpPr/>
              <p:nvPr/>
            </p:nvSpPr>
            <p:spPr>
              <a:xfrm>
                <a:off x="3139117" y="1621010"/>
                <a:ext cx="49152" cy="137600"/>
              </a:xfrm>
              <a:custGeom>
                <a:rect b="b" l="l" r="r" t="t"/>
                <a:pathLst>
                  <a:path extrusionOk="0" h="4300" w="1536">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712" name="Google Shape;12712;p79"/>
          <p:cNvGrpSpPr/>
          <p:nvPr/>
        </p:nvGrpSpPr>
        <p:grpSpPr>
          <a:xfrm>
            <a:off x="1133133" y="3428122"/>
            <a:ext cx="313984" cy="358560"/>
            <a:chOff x="1133133" y="3351922"/>
            <a:chExt cx="313984" cy="358560"/>
          </a:xfrm>
        </p:grpSpPr>
        <p:sp>
          <p:nvSpPr>
            <p:cNvPr id="12713" name="Google Shape;12713;p79"/>
            <p:cNvSpPr/>
            <p:nvPr/>
          </p:nvSpPr>
          <p:spPr>
            <a:xfrm>
              <a:off x="1133133" y="3351922"/>
              <a:ext cx="313984" cy="358560"/>
            </a:xfrm>
            <a:custGeom>
              <a:rect b="b" l="l" r="r" t="t"/>
              <a:pathLst>
                <a:path extrusionOk="0" h="11205" w="9812">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79"/>
            <p:cNvSpPr/>
            <p:nvPr/>
          </p:nvSpPr>
          <p:spPr>
            <a:xfrm>
              <a:off x="1285549" y="3414418"/>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79"/>
            <p:cNvSpPr/>
            <p:nvPr/>
          </p:nvSpPr>
          <p:spPr>
            <a:xfrm>
              <a:off x="1285549" y="3459378"/>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79"/>
            <p:cNvSpPr/>
            <p:nvPr/>
          </p:nvSpPr>
          <p:spPr>
            <a:xfrm>
              <a:off x="1285549" y="3503954"/>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79"/>
            <p:cNvSpPr/>
            <p:nvPr/>
          </p:nvSpPr>
          <p:spPr>
            <a:xfrm>
              <a:off x="1167821" y="3498226"/>
              <a:ext cx="10688" cy="16416"/>
            </a:xfrm>
            <a:custGeom>
              <a:rect b="b" l="l" r="r" t="t"/>
              <a:pathLst>
                <a:path extrusionOk="0" h="513" w="334">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79"/>
            <p:cNvSpPr/>
            <p:nvPr/>
          </p:nvSpPr>
          <p:spPr>
            <a:xfrm>
              <a:off x="1167821" y="3537490"/>
              <a:ext cx="10688" cy="16032"/>
            </a:xfrm>
            <a:custGeom>
              <a:rect b="b" l="l" r="r" t="t"/>
              <a:pathLst>
                <a:path extrusionOk="0" h="501" w="334">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79"/>
            <p:cNvSpPr/>
            <p:nvPr/>
          </p:nvSpPr>
          <p:spPr>
            <a:xfrm>
              <a:off x="1167821" y="3577106"/>
              <a:ext cx="10688" cy="16032"/>
            </a:xfrm>
            <a:custGeom>
              <a:rect b="b" l="l" r="r" t="t"/>
              <a:pathLst>
                <a:path extrusionOk="0" h="501" w="334">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79"/>
            <p:cNvSpPr/>
            <p:nvPr/>
          </p:nvSpPr>
          <p:spPr>
            <a:xfrm>
              <a:off x="1402509" y="3493266"/>
              <a:ext cx="10688" cy="16064"/>
            </a:xfrm>
            <a:custGeom>
              <a:rect b="b" l="l" r="r" t="t"/>
              <a:pathLst>
                <a:path extrusionOk="0" h="502" w="334">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79"/>
            <p:cNvSpPr/>
            <p:nvPr/>
          </p:nvSpPr>
          <p:spPr>
            <a:xfrm>
              <a:off x="1393357" y="3526898"/>
              <a:ext cx="15648" cy="14432"/>
            </a:xfrm>
            <a:custGeom>
              <a:rect b="b" l="l" r="r" t="t"/>
              <a:pathLst>
                <a:path extrusionOk="0" h="451" w="489">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79"/>
            <p:cNvSpPr/>
            <p:nvPr/>
          </p:nvSpPr>
          <p:spPr>
            <a:xfrm>
              <a:off x="1402509" y="3453650"/>
              <a:ext cx="10688" cy="16032"/>
            </a:xfrm>
            <a:custGeom>
              <a:rect b="b" l="l" r="r" t="t"/>
              <a:pathLst>
                <a:path extrusionOk="0" h="501" w="334">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79"/>
            <p:cNvSpPr/>
            <p:nvPr/>
          </p:nvSpPr>
          <p:spPr>
            <a:xfrm>
              <a:off x="1171629" y="3612306"/>
              <a:ext cx="15264" cy="14752"/>
            </a:xfrm>
            <a:custGeom>
              <a:rect b="b" l="l" r="r" t="t"/>
              <a:pathLst>
                <a:path extrusionOk="0" h="461" w="477">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79"/>
            <p:cNvSpPr/>
            <p:nvPr/>
          </p:nvSpPr>
          <p:spPr>
            <a:xfrm>
              <a:off x="1285549" y="3548914"/>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79"/>
            <p:cNvSpPr/>
            <p:nvPr/>
          </p:nvSpPr>
          <p:spPr>
            <a:xfrm>
              <a:off x="1285549" y="3593490"/>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79"/>
            <p:cNvSpPr/>
            <p:nvPr/>
          </p:nvSpPr>
          <p:spPr>
            <a:xfrm>
              <a:off x="1285549" y="3638450"/>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79"/>
            <p:cNvSpPr/>
            <p:nvPr/>
          </p:nvSpPr>
          <p:spPr>
            <a:xfrm>
              <a:off x="1201325" y="3627026"/>
              <a:ext cx="16032" cy="10304"/>
            </a:xfrm>
            <a:custGeom>
              <a:rect b="b" l="l" r="r" t="t"/>
              <a:pathLst>
                <a:path extrusionOk="0" h="322" w="501">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79"/>
            <p:cNvSpPr/>
            <p:nvPr/>
          </p:nvSpPr>
          <p:spPr>
            <a:xfrm>
              <a:off x="1363629" y="3537490"/>
              <a:ext cx="16032" cy="10304"/>
            </a:xfrm>
            <a:custGeom>
              <a:rect b="b" l="l" r="r" t="t"/>
              <a:pathLst>
                <a:path extrusionOk="0" h="322" w="501">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29" name="Google Shape;12729;p79"/>
          <p:cNvSpPr/>
          <p:nvPr/>
        </p:nvSpPr>
        <p:spPr>
          <a:xfrm>
            <a:off x="1709197" y="3430042"/>
            <a:ext cx="262944" cy="354720"/>
          </a:xfrm>
          <a:custGeom>
            <a:rect b="b" l="l" r="r" t="t"/>
            <a:pathLst>
              <a:path extrusionOk="0" h="11085" w="8217">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30" name="Google Shape;12730;p79"/>
          <p:cNvGrpSpPr/>
          <p:nvPr/>
        </p:nvGrpSpPr>
        <p:grpSpPr>
          <a:xfrm>
            <a:off x="2795053" y="3428794"/>
            <a:ext cx="288448" cy="357120"/>
            <a:chOff x="2795053" y="3352594"/>
            <a:chExt cx="288448" cy="357120"/>
          </a:xfrm>
        </p:grpSpPr>
        <p:sp>
          <p:nvSpPr>
            <p:cNvPr id="12731" name="Google Shape;12731;p79"/>
            <p:cNvSpPr/>
            <p:nvPr/>
          </p:nvSpPr>
          <p:spPr>
            <a:xfrm>
              <a:off x="2839629" y="3550386"/>
              <a:ext cx="19840" cy="16448"/>
            </a:xfrm>
            <a:custGeom>
              <a:rect b="b" l="l" r="r" t="t"/>
              <a:pathLst>
                <a:path extrusionOk="0" h="514" w="62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79"/>
            <p:cNvSpPr/>
            <p:nvPr/>
          </p:nvSpPr>
          <p:spPr>
            <a:xfrm>
              <a:off x="2865165" y="3511410"/>
              <a:ext cx="50688" cy="37536"/>
            </a:xfrm>
            <a:custGeom>
              <a:rect b="b" l="l" r="r" t="t"/>
              <a:pathLst>
                <a:path extrusionOk="0" h="1173" w="1584">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79"/>
            <p:cNvSpPr/>
            <p:nvPr/>
          </p:nvSpPr>
          <p:spPr>
            <a:xfrm>
              <a:off x="2795053" y="3352594"/>
              <a:ext cx="288448" cy="357120"/>
            </a:xfrm>
            <a:custGeom>
              <a:rect b="b" l="l" r="r" t="t"/>
              <a:pathLst>
                <a:path extrusionOk="0" h="11160" w="9014">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79"/>
            <p:cNvSpPr/>
            <p:nvPr/>
          </p:nvSpPr>
          <p:spPr>
            <a:xfrm>
              <a:off x="3019853" y="3423794"/>
              <a:ext cx="20224" cy="16576"/>
            </a:xfrm>
            <a:custGeom>
              <a:rect b="b" l="l" r="r" t="t"/>
              <a:pathLst>
                <a:path extrusionOk="0" h="518" w="632">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79"/>
            <p:cNvSpPr/>
            <p:nvPr/>
          </p:nvSpPr>
          <p:spPr>
            <a:xfrm>
              <a:off x="2964237" y="3441810"/>
              <a:ext cx="49920" cy="37408"/>
            </a:xfrm>
            <a:custGeom>
              <a:rect b="b" l="l" r="r" t="t"/>
              <a:pathLst>
                <a:path extrusionOk="0" h="1169" w="156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79"/>
            <p:cNvSpPr/>
            <p:nvPr/>
          </p:nvSpPr>
          <p:spPr>
            <a:xfrm>
              <a:off x="2867437" y="3395602"/>
              <a:ext cx="17952" cy="18848"/>
            </a:xfrm>
            <a:custGeom>
              <a:rect b="b" l="l" r="r" t="t"/>
              <a:pathLst>
                <a:path extrusionOk="0" h="589" w="561">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79"/>
            <p:cNvSpPr/>
            <p:nvPr/>
          </p:nvSpPr>
          <p:spPr>
            <a:xfrm>
              <a:off x="2885741" y="3421234"/>
              <a:ext cx="38496" cy="49216"/>
            </a:xfrm>
            <a:custGeom>
              <a:rect b="b" l="l" r="r" t="t"/>
              <a:pathLst>
                <a:path extrusionOk="0" h="1538" w="1203">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79"/>
            <p:cNvSpPr/>
            <p:nvPr/>
          </p:nvSpPr>
          <p:spPr>
            <a:xfrm>
              <a:off x="2993933" y="3576178"/>
              <a:ext cx="17952" cy="18848"/>
            </a:xfrm>
            <a:custGeom>
              <a:rect b="b" l="l" r="r" t="t"/>
              <a:pathLst>
                <a:path extrusionOk="0" h="589" w="561">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79"/>
            <p:cNvSpPr/>
            <p:nvPr/>
          </p:nvSpPr>
          <p:spPr>
            <a:xfrm>
              <a:off x="2954701" y="3520466"/>
              <a:ext cx="39264" cy="49056"/>
            </a:xfrm>
            <a:custGeom>
              <a:rect b="b" l="l" r="r" t="t"/>
              <a:pathLst>
                <a:path extrusionOk="0" h="1533" w="1227">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0" name="Google Shape;12740;p79"/>
          <p:cNvGrpSpPr/>
          <p:nvPr/>
        </p:nvGrpSpPr>
        <p:grpSpPr>
          <a:xfrm>
            <a:off x="2236525" y="3429402"/>
            <a:ext cx="304832" cy="356512"/>
            <a:chOff x="2236525" y="3353202"/>
            <a:chExt cx="304832" cy="356512"/>
          </a:xfrm>
        </p:grpSpPr>
        <p:sp>
          <p:nvSpPr>
            <p:cNvPr id="12741" name="Google Shape;12741;p79"/>
            <p:cNvSpPr/>
            <p:nvPr/>
          </p:nvSpPr>
          <p:spPr>
            <a:xfrm>
              <a:off x="2236525" y="3353202"/>
              <a:ext cx="304832" cy="356512"/>
            </a:xfrm>
            <a:custGeom>
              <a:rect b="b" l="l" r="r" t="t"/>
              <a:pathLst>
                <a:path extrusionOk="0" h="11141" w="9526">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79"/>
            <p:cNvSpPr/>
            <p:nvPr/>
          </p:nvSpPr>
          <p:spPr>
            <a:xfrm>
              <a:off x="2283373" y="3553106"/>
              <a:ext cx="16416" cy="11072"/>
            </a:xfrm>
            <a:custGeom>
              <a:rect b="b" l="l" r="r" t="t"/>
              <a:pathLst>
                <a:path extrusionOk="0" h="346" w="513">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79"/>
            <p:cNvSpPr/>
            <p:nvPr/>
          </p:nvSpPr>
          <p:spPr>
            <a:xfrm>
              <a:off x="2449485" y="3488658"/>
              <a:ext cx="17184" cy="12288"/>
            </a:xfrm>
            <a:custGeom>
              <a:rect b="b" l="l" r="r" t="t"/>
              <a:pathLst>
                <a:path extrusionOk="0" h="384" w="537">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4" name="Google Shape;12744;p79"/>
          <p:cNvGrpSpPr/>
          <p:nvPr/>
        </p:nvGrpSpPr>
        <p:grpSpPr>
          <a:xfrm>
            <a:off x="3910637" y="3428890"/>
            <a:ext cx="256800" cy="357024"/>
            <a:chOff x="3910637" y="3352690"/>
            <a:chExt cx="256800" cy="357024"/>
          </a:xfrm>
        </p:grpSpPr>
        <p:sp>
          <p:nvSpPr>
            <p:cNvPr id="12745" name="Google Shape;12745;p79"/>
            <p:cNvSpPr/>
            <p:nvPr/>
          </p:nvSpPr>
          <p:spPr>
            <a:xfrm>
              <a:off x="3910637" y="3352690"/>
              <a:ext cx="256800" cy="357024"/>
            </a:xfrm>
            <a:custGeom>
              <a:rect b="b" l="l" r="r" t="t"/>
              <a:pathLst>
                <a:path extrusionOk="0" h="11157" w="8025">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79"/>
            <p:cNvSpPr/>
            <p:nvPr/>
          </p:nvSpPr>
          <p:spPr>
            <a:xfrm>
              <a:off x="3960909" y="3498226"/>
              <a:ext cx="60992" cy="60992"/>
            </a:xfrm>
            <a:custGeom>
              <a:rect b="b" l="l" r="r" t="t"/>
              <a:pathLst>
                <a:path extrusionOk="0" h="1906" w="1906">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79"/>
            <p:cNvSpPr/>
            <p:nvPr/>
          </p:nvSpPr>
          <p:spPr>
            <a:xfrm>
              <a:off x="4083981" y="3408690"/>
              <a:ext cx="44224" cy="43872"/>
            </a:xfrm>
            <a:custGeom>
              <a:rect b="b" l="l" r="r" t="t"/>
              <a:pathLst>
                <a:path extrusionOk="0" h="1371" w="1382">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8" name="Google Shape;12748;p79"/>
          <p:cNvGrpSpPr/>
          <p:nvPr/>
        </p:nvGrpSpPr>
        <p:grpSpPr>
          <a:xfrm>
            <a:off x="6056429" y="3428122"/>
            <a:ext cx="360064" cy="360096"/>
            <a:chOff x="6056429" y="3351922"/>
            <a:chExt cx="360064" cy="360096"/>
          </a:xfrm>
        </p:grpSpPr>
        <p:sp>
          <p:nvSpPr>
            <p:cNvPr id="12749" name="Google Shape;12749;p79"/>
            <p:cNvSpPr/>
            <p:nvPr/>
          </p:nvSpPr>
          <p:spPr>
            <a:xfrm>
              <a:off x="6056429" y="3351922"/>
              <a:ext cx="360064" cy="360096"/>
            </a:xfrm>
            <a:custGeom>
              <a:rect b="b" l="l" r="r" t="t"/>
              <a:pathLst>
                <a:path extrusionOk="0" h="11253" w="11252">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79"/>
            <p:cNvSpPr/>
            <p:nvPr/>
          </p:nvSpPr>
          <p:spPr>
            <a:xfrm>
              <a:off x="6311309" y="3392306"/>
              <a:ext cx="10688" cy="21760"/>
            </a:xfrm>
            <a:custGeom>
              <a:rect b="b" l="l" r="r" t="t"/>
              <a:pathLst>
                <a:path extrusionOk="0" h="680" w="334">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79"/>
            <p:cNvSpPr/>
            <p:nvPr/>
          </p:nvSpPr>
          <p:spPr>
            <a:xfrm>
              <a:off x="6153197" y="3649490"/>
              <a:ext cx="10688" cy="21760"/>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2" name="Google Shape;12752;p79"/>
          <p:cNvGrpSpPr/>
          <p:nvPr/>
        </p:nvGrpSpPr>
        <p:grpSpPr>
          <a:xfrm>
            <a:off x="6608877" y="3429274"/>
            <a:ext cx="357408" cy="357408"/>
            <a:chOff x="6608877" y="3353074"/>
            <a:chExt cx="357408" cy="357408"/>
          </a:xfrm>
        </p:grpSpPr>
        <p:sp>
          <p:nvSpPr>
            <p:cNvPr id="12753" name="Google Shape;12753;p79"/>
            <p:cNvSpPr/>
            <p:nvPr/>
          </p:nvSpPr>
          <p:spPr>
            <a:xfrm>
              <a:off x="6608877" y="3353074"/>
              <a:ext cx="357408" cy="357408"/>
            </a:xfrm>
            <a:custGeom>
              <a:rect b="b" l="l" r="r" t="t"/>
              <a:pathLst>
                <a:path extrusionOk="0" h="11169" w="11169">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79"/>
            <p:cNvSpPr/>
            <p:nvPr/>
          </p:nvSpPr>
          <p:spPr>
            <a:xfrm>
              <a:off x="6770029" y="3565170"/>
              <a:ext cx="44608" cy="27968"/>
            </a:xfrm>
            <a:custGeom>
              <a:rect b="b" l="l" r="r" t="t"/>
              <a:pathLst>
                <a:path extrusionOk="0" h="874" w="1394">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79"/>
            <p:cNvSpPr/>
            <p:nvPr/>
          </p:nvSpPr>
          <p:spPr>
            <a:xfrm>
              <a:off x="6859949" y="3437074"/>
              <a:ext cx="24416" cy="31840"/>
            </a:xfrm>
            <a:custGeom>
              <a:rect b="b" l="l" r="r" t="t"/>
              <a:pathLst>
                <a:path extrusionOk="0" h="995" w="763">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79"/>
            <p:cNvSpPr/>
            <p:nvPr/>
          </p:nvSpPr>
          <p:spPr>
            <a:xfrm>
              <a:off x="6824525" y="3509426"/>
              <a:ext cx="17920" cy="28448"/>
            </a:xfrm>
            <a:custGeom>
              <a:rect b="b" l="l" r="r" t="t"/>
              <a:pathLst>
                <a:path extrusionOk="0" h="889" w="56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79"/>
            <p:cNvSpPr/>
            <p:nvPr/>
          </p:nvSpPr>
          <p:spPr>
            <a:xfrm>
              <a:off x="6790989" y="3541906"/>
              <a:ext cx="42688" cy="34464"/>
            </a:xfrm>
            <a:custGeom>
              <a:rect b="b" l="l" r="r" t="t"/>
              <a:pathLst>
                <a:path extrusionOk="0" h="1077" w="1334">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79"/>
            <p:cNvSpPr/>
            <p:nvPr/>
          </p:nvSpPr>
          <p:spPr>
            <a:xfrm>
              <a:off x="6840525" y="3544914"/>
              <a:ext cx="54112" cy="32608"/>
            </a:xfrm>
            <a:custGeom>
              <a:rect b="b" l="l" r="r" t="t"/>
              <a:pathLst>
                <a:path extrusionOk="0" h="1019" w="1691">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79"/>
            <p:cNvSpPr/>
            <p:nvPr/>
          </p:nvSpPr>
          <p:spPr>
            <a:xfrm>
              <a:off x="6793645" y="3582770"/>
              <a:ext cx="102144" cy="75520"/>
            </a:xfrm>
            <a:custGeom>
              <a:rect b="b" l="l" r="r" t="t"/>
              <a:pathLst>
                <a:path extrusionOk="0" h="2360" w="3192">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60" name="Google Shape;12760;p79"/>
          <p:cNvSpPr/>
          <p:nvPr/>
        </p:nvSpPr>
        <p:spPr>
          <a:xfrm>
            <a:off x="7708045" y="3427738"/>
            <a:ext cx="357408" cy="357408"/>
          </a:xfrm>
          <a:custGeom>
            <a:rect b="b" l="l" r="r" t="t"/>
            <a:pathLst>
              <a:path extrusionOk="0" h="11169" w="11169">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79"/>
          <p:cNvSpPr/>
          <p:nvPr/>
        </p:nvSpPr>
        <p:spPr>
          <a:xfrm>
            <a:off x="4423085" y="3429274"/>
            <a:ext cx="331872" cy="357792"/>
          </a:xfrm>
          <a:custGeom>
            <a:rect b="b" l="l" r="r" t="t"/>
            <a:pathLst>
              <a:path extrusionOk="0" h="11181" w="10371">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62" name="Google Shape;12762;p79"/>
          <p:cNvGrpSpPr/>
          <p:nvPr/>
        </p:nvGrpSpPr>
        <p:grpSpPr>
          <a:xfrm>
            <a:off x="4959533" y="3446426"/>
            <a:ext cx="357408" cy="323488"/>
            <a:chOff x="4959533" y="3370226"/>
            <a:chExt cx="357408" cy="323488"/>
          </a:xfrm>
        </p:grpSpPr>
        <p:sp>
          <p:nvSpPr>
            <p:cNvPr id="12763" name="Google Shape;12763;p79"/>
            <p:cNvSpPr/>
            <p:nvPr/>
          </p:nvSpPr>
          <p:spPr>
            <a:xfrm>
              <a:off x="4959533" y="3370226"/>
              <a:ext cx="357408" cy="323488"/>
            </a:xfrm>
            <a:custGeom>
              <a:rect b="b" l="l" r="r" t="t"/>
              <a:pathLst>
                <a:path extrusionOk="0" h="10109" w="11169">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79"/>
            <p:cNvSpPr/>
            <p:nvPr/>
          </p:nvSpPr>
          <p:spPr>
            <a:xfrm>
              <a:off x="5055149" y="3409458"/>
              <a:ext cx="99840" cy="88416"/>
            </a:xfrm>
            <a:custGeom>
              <a:rect b="b" l="l" r="r" t="t"/>
              <a:pathLst>
                <a:path extrusionOk="0" h="2763" w="312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5" name="Google Shape;12765;p79"/>
          <p:cNvGrpSpPr/>
          <p:nvPr/>
        </p:nvGrpSpPr>
        <p:grpSpPr>
          <a:xfrm>
            <a:off x="7158637" y="3429274"/>
            <a:ext cx="357056" cy="357408"/>
            <a:chOff x="7158637" y="3353074"/>
            <a:chExt cx="357056" cy="357408"/>
          </a:xfrm>
        </p:grpSpPr>
        <p:sp>
          <p:nvSpPr>
            <p:cNvPr id="12766" name="Google Shape;12766;p79"/>
            <p:cNvSpPr/>
            <p:nvPr/>
          </p:nvSpPr>
          <p:spPr>
            <a:xfrm>
              <a:off x="7158637" y="3353074"/>
              <a:ext cx="357056" cy="357408"/>
            </a:xfrm>
            <a:custGeom>
              <a:rect b="b" l="l" r="r" t="t"/>
              <a:pathLst>
                <a:path extrusionOk="0" h="11169" w="11158">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79"/>
            <p:cNvSpPr/>
            <p:nvPr/>
          </p:nvSpPr>
          <p:spPr>
            <a:xfrm>
              <a:off x="7406669" y="3594898"/>
              <a:ext cx="26336" cy="27968"/>
            </a:xfrm>
            <a:custGeom>
              <a:rect b="b" l="l" r="r" t="t"/>
              <a:pathLst>
                <a:path extrusionOk="0" h="874" w="823">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79"/>
            <p:cNvSpPr/>
            <p:nvPr/>
          </p:nvSpPr>
          <p:spPr>
            <a:xfrm>
              <a:off x="7229133" y="3469074"/>
              <a:ext cx="254912" cy="180832"/>
            </a:xfrm>
            <a:custGeom>
              <a:rect b="b" l="l" r="r" t="t"/>
              <a:pathLst>
                <a:path extrusionOk="0" h="5651" w="7966">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79"/>
            <p:cNvSpPr/>
            <p:nvPr/>
          </p:nvSpPr>
          <p:spPr>
            <a:xfrm>
              <a:off x="7409741" y="3428370"/>
              <a:ext cx="22880" cy="27616"/>
            </a:xfrm>
            <a:custGeom>
              <a:rect b="b" l="l" r="r" t="t"/>
              <a:pathLst>
                <a:path extrusionOk="0" h="863" w="715">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0" name="Google Shape;12770;p79"/>
          <p:cNvGrpSpPr/>
          <p:nvPr/>
        </p:nvGrpSpPr>
        <p:grpSpPr>
          <a:xfrm>
            <a:off x="3316269" y="3428602"/>
            <a:ext cx="344832" cy="356544"/>
            <a:chOff x="3316269" y="3352402"/>
            <a:chExt cx="344832" cy="356544"/>
          </a:xfrm>
        </p:grpSpPr>
        <p:sp>
          <p:nvSpPr>
            <p:cNvPr id="12771" name="Google Shape;12771;p79"/>
            <p:cNvSpPr/>
            <p:nvPr/>
          </p:nvSpPr>
          <p:spPr>
            <a:xfrm>
              <a:off x="3546381" y="3557138"/>
              <a:ext cx="19840" cy="16576"/>
            </a:xfrm>
            <a:custGeom>
              <a:rect b="b" l="l" r="r" t="t"/>
              <a:pathLst>
                <a:path extrusionOk="0" h="518" w="62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79"/>
            <p:cNvSpPr/>
            <p:nvPr/>
          </p:nvSpPr>
          <p:spPr>
            <a:xfrm>
              <a:off x="3449997" y="3423730"/>
              <a:ext cx="14496" cy="18144"/>
            </a:xfrm>
            <a:custGeom>
              <a:rect b="b" l="l" r="r" t="t"/>
              <a:pathLst>
                <a:path extrusionOk="0" h="567" w="453">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79"/>
            <p:cNvSpPr/>
            <p:nvPr/>
          </p:nvSpPr>
          <p:spPr>
            <a:xfrm>
              <a:off x="3316269" y="3352402"/>
              <a:ext cx="344832" cy="356544"/>
            </a:xfrm>
            <a:custGeom>
              <a:rect b="b" l="l" r="r" t="t"/>
              <a:pathLst>
                <a:path extrusionOk="0" h="11142" w="10776">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4" name="Google Shape;12774;p79"/>
          <p:cNvGrpSpPr/>
          <p:nvPr/>
        </p:nvGrpSpPr>
        <p:grpSpPr>
          <a:xfrm>
            <a:off x="5508909" y="3447706"/>
            <a:ext cx="358560" cy="319552"/>
            <a:chOff x="5508909" y="3371506"/>
            <a:chExt cx="358560" cy="319552"/>
          </a:xfrm>
        </p:grpSpPr>
        <p:sp>
          <p:nvSpPr>
            <p:cNvPr id="12775" name="Google Shape;12775;p79"/>
            <p:cNvSpPr/>
            <p:nvPr/>
          </p:nvSpPr>
          <p:spPr>
            <a:xfrm>
              <a:off x="5545485" y="3384178"/>
              <a:ext cx="57184" cy="60736"/>
            </a:xfrm>
            <a:custGeom>
              <a:rect b="b" l="l" r="r" t="t"/>
              <a:pathLst>
                <a:path extrusionOk="0" h="1898" w="1787">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79"/>
            <p:cNvSpPr/>
            <p:nvPr/>
          </p:nvSpPr>
          <p:spPr>
            <a:xfrm>
              <a:off x="5508909" y="3429362"/>
              <a:ext cx="53760" cy="50624"/>
            </a:xfrm>
            <a:custGeom>
              <a:rect b="b" l="l" r="r" t="t"/>
              <a:pathLst>
                <a:path extrusionOk="0" h="1582" w="168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79"/>
            <p:cNvSpPr/>
            <p:nvPr/>
          </p:nvSpPr>
          <p:spPr>
            <a:xfrm>
              <a:off x="5606829" y="3371506"/>
              <a:ext cx="51104" cy="63520"/>
            </a:xfrm>
            <a:custGeom>
              <a:rect b="b" l="l" r="r" t="t"/>
              <a:pathLst>
                <a:path extrusionOk="0" h="1985" w="1597">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79"/>
            <p:cNvSpPr/>
            <p:nvPr/>
          </p:nvSpPr>
          <p:spPr>
            <a:xfrm>
              <a:off x="5659789" y="3396786"/>
              <a:ext cx="48032" cy="55392"/>
            </a:xfrm>
            <a:custGeom>
              <a:rect b="b" l="l" r="r" t="t"/>
              <a:pathLst>
                <a:path extrusionOk="0" h="1731" w="1501">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79"/>
            <p:cNvSpPr/>
            <p:nvPr/>
          </p:nvSpPr>
          <p:spPr>
            <a:xfrm>
              <a:off x="5556941" y="3444402"/>
              <a:ext cx="131840" cy="93856"/>
            </a:xfrm>
            <a:custGeom>
              <a:rect b="b" l="l" r="r" t="t"/>
              <a:pathLst>
                <a:path extrusionOk="0" h="2933" w="412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79"/>
            <p:cNvSpPr/>
            <p:nvPr/>
          </p:nvSpPr>
          <p:spPr>
            <a:xfrm>
              <a:off x="5730285" y="3518386"/>
              <a:ext cx="50336" cy="64832"/>
            </a:xfrm>
            <a:custGeom>
              <a:rect b="b" l="l" r="r" t="t"/>
              <a:pathLst>
                <a:path extrusionOk="0" h="2026" w="1573">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79"/>
            <p:cNvSpPr/>
            <p:nvPr/>
          </p:nvSpPr>
          <p:spPr>
            <a:xfrm>
              <a:off x="5674669" y="3533234"/>
              <a:ext cx="49920" cy="56480"/>
            </a:xfrm>
            <a:custGeom>
              <a:rect b="b" l="l" r="r" t="t"/>
              <a:pathLst>
                <a:path extrusionOk="0" h="1765" w="156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79"/>
            <p:cNvSpPr/>
            <p:nvPr/>
          </p:nvSpPr>
          <p:spPr>
            <a:xfrm>
              <a:off x="5777133" y="3542162"/>
              <a:ext cx="60608" cy="57440"/>
            </a:xfrm>
            <a:custGeom>
              <a:rect b="b" l="l" r="r" t="t"/>
              <a:pathLst>
                <a:path extrusionOk="0" h="1795" w="1894">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79"/>
            <p:cNvSpPr/>
            <p:nvPr/>
          </p:nvSpPr>
          <p:spPr>
            <a:xfrm>
              <a:off x="5811437" y="3593426"/>
              <a:ext cx="56032" cy="47328"/>
            </a:xfrm>
            <a:custGeom>
              <a:rect b="b" l="l" r="r" t="t"/>
              <a:pathLst>
                <a:path extrusionOk="0" h="1479" w="1751">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79"/>
            <p:cNvSpPr/>
            <p:nvPr/>
          </p:nvSpPr>
          <p:spPr>
            <a:xfrm>
              <a:off x="5679981" y="3591218"/>
              <a:ext cx="130720" cy="99840"/>
            </a:xfrm>
            <a:custGeom>
              <a:rect b="b" l="l" r="r" t="t"/>
              <a:pathLst>
                <a:path extrusionOk="0" h="3120" w="4085">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85" name="Google Shape;12785;p79"/>
          <p:cNvSpPr txBox="1"/>
          <p:nvPr/>
        </p:nvSpPr>
        <p:spPr>
          <a:xfrm>
            <a:off x="1048350" y="721025"/>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789" name="Shape 12789"/>
        <p:cNvGrpSpPr/>
        <p:nvPr/>
      </p:nvGrpSpPr>
      <p:grpSpPr>
        <a:xfrm>
          <a:off x="0" y="0"/>
          <a:ext cx="0" cy="0"/>
          <a:chOff x="0" y="0"/>
          <a:chExt cx="0" cy="0"/>
        </a:xfrm>
      </p:grpSpPr>
      <p:sp>
        <p:nvSpPr>
          <p:cNvPr id="12790" name="Google Shape;12790;p80"/>
          <p:cNvSpPr/>
          <p:nvPr/>
        </p:nvSpPr>
        <p:spPr>
          <a:xfrm>
            <a:off x="2601855" y="3893161"/>
            <a:ext cx="345674" cy="346056"/>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91" name="Google Shape;12791;p80"/>
          <p:cNvGrpSpPr/>
          <p:nvPr/>
        </p:nvGrpSpPr>
        <p:grpSpPr>
          <a:xfrm>
            <a:off x="3051327" y="3893352"/>
            <a:ext cx="346056" cy="345674"/>
            <a:chOff x="3303268" y="3817349"/>
            <a:chExt cx="346056" cy="345674"/>
          </a:xfrm>
        </p:grpSpPr>
        <p:sp>
          <p:nvSpPr>
            <p:cNvPr id="12792" name="Google Shape;12792;p80"/>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80"/>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80"/>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80"/>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6" name="Google Shape;12796;p80"/>
          <p:cNvGrpSpPr/>
          <p:nvPr/>
        </p:nvGrpSpPr>
        <p:grpSpPr>
          <a:xfrm>
            <a:off x="3500416" y="3893352"/>
            <a:ext cx="346056" cy="345674"/>
            <a:chOff x="3752358" y="3817349"/>
            <a:chExt cx="346056" cy="345674"/>
          </a:xfrm>
        </p:grpSpPr>
        <p:sp>
          <p:nvSpPr>
            <p:cNvPr id="12797" name="Google Shape;12797;p80"/>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80"/>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80"/>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80"/>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1" name="Google Shape;12801;p80"/>
          <p:cNvGrpSpPr/>
          <p:nvPr/>
        </p:nvGrpSpPr>
        <p:grpSpPr>
          <a:xfrm>
            <a:off x="4848066" y="3893352"/>
            <a:ext cx="346024" cy="345674"/>
            <a:chOff x="5100008" y="3817349"/>
            <a:chExt cx="346024" cy="345674"/>
          </a:xfrm>
        </p:grpSpPr>
        <p:sp>
          <p:nvSpPr>
            <p:cNvPr id="12802" name="Google Shape;12802;p80"/>
            <p:cNvSpPr/>
            <p:nvPr/>
          </p:nvSpPr>
          <p:spPr>
            <a:xfrm>
              <a:off x="5100008" y="3817349"/>
              <a:ext cx="346024" cy="345674"/>
            </a:xfrm>
            <a:custGeom>
              <a:rect b="b" l="l" r="r" t="t"/>
              <a:pathLst>
                <a:path extrusionOk="0" h="10860" w="10871">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80"/>
            <p:cNvSpPr/>
            <p:nvPr/>
          </p:nvSpPr>
          <p:spPr>
            <a:xfrm>
              <a:off x="5150777" y="3867767"/>
              <a:ext cx="244486" cy="243690"/>
            </a:xfrm>
            <a:custGeom>
              <a:rect b="b" l="l" r="r" t="t"/>
              <a:pathLst>
                <a:path extrusionOk="0" h="7656" w="7681">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80"/>
            <p:cNvSpPr/>
            <p:nvPr/>
          </p:nvSpPr>
          <p:spPr>
            <a:xfrm>
              <a:off x="5201960" y="3941167"/>
              <a:ext cx="135691" cy="91097"/>
            </a:xfrm>
            <a:custGeom>
              <a:rect b="b" l="l" r="r" t="t"/>
              <a:pathLst>
                <a:path extrusionOk="0" h="2862" w="4263">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5" name="Google Shape;12805;p80"/>
          <p:cNvGrpSpPr/>
          <p:nvPr/>
        </p:nvGrpSpPr>
        <p:grpSpPr>
          <a:xfrm>
            <a:off x="5746977" y="3893352"/>
            <a:ext cx="345674" cy="345674"/>
            <a:chOff x="5998919" y="3817349"/>
            <a:chExt cx="345674" cy="345674"/>
          </a:xfrm>
        </p:grpSpPr>
        <p:sp>
          <p:nvSpPr>
            <p:cNvPr id="12806" name="Google Shape;12806;p80"/>
            <p:cNvSpPr/>
            <p:nvPr/>
          </p:nvSpPr>
          <p:spPr>
            <a:xfrm>
              <a:off x="5998919" y="3817349"/>
              <a:ext cx="345674" cy="345674"/>
            </a:xfrm>
            <a:custGeom>
              <a:rect b="b" l="l" r="r" t="t"/>
              <a:pathLst>
                <a:path extrusionOk="0" h="10860" w="1086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80"/>
            <p:cNvSpPr/>
            <p:nvPr/>
          </p:nvSpPr>
          <p:spPr>
            <a:xfrm>
              <a:off x="6051980" y="3874579"/>
              <a:ext cx="240698" cy="231595"/>
            </a:xfrm>
            <a:custGeom>
              <a:rect b="b" l="l" r="r" t="t"/>
              <a:pathLst>
                <a:path extrusionOk="0" h="7276" w="7562">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80"/>
            <p:cNvSpPr/>
            <p:nvPr/>
          </p:nvSpPr>
          <p:spPr>
            <a:xfrm>
              <a:off x="6116786" y="3928404"/>
              <a:ext cx="109941" cy="123946"/>
            </a:xfrm>
            <a:custGeom>
              <a:rect b="b" l="l" r="r" t="t"/>
              <a:pathLst>
                <a:path extrusionOk="0" h="3894" w="3454">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9" name="Google Shape;12809;p80"/>
          <p:cNvGrpSpPr/>
          <p:nvPr/>
        </p:nvGrpSpPr>
        <p:grpSpPr>
          <a:xfrm>
            <a:off x="3949506" y="3893352"/>
            <a:ext cx="346024" cy="345674"/>
            <a:chOff x="4201447" y="3817349"/>
            <a:chExt cx="346024" cy="345674"/>
          </a:xfrm>
        </p:grpSpPr>
        <p:sp>
          <p:nvSpPr>
            <p:cNvPr id="12810" name="Google Shape;12810;p80"/>
            <p:cNvSpPr/>
            <p:nvPr/>
          </p:nvSpPr>
          <p:spPr>
            <a:xfrm>
              <a:off x="4201447" y="3817349"/>
              <a:ext cx="346024" cy="345674"/>
            </a:xfrm>
            <a:custGeom>
              <a:rect b="b" l="l" r="r" t="t"/>
              <a:pathLst>
                <a:path extrusionOk="0" h="10860" w="10871">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80"/>
            <p:cNvSpPr/>
            <p:nvPr/>
          </p:nvSpPr>
          <p:spPr>
            <a:xfrm>
              <a:off x="4271569" y="3904531"/>
              <a:ext cx="227394" cy="185728"/>
            </a:xfrm>
            <a:custGeom>
              <a:rect b="b" l="l" r="r" t="t"/>
              <a:pathLst>
                <a:path extrusionOk="0" h="5835" w="7144">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2" name="Google Shape;12812;p80"/>
          <p:cNvGrpSpPr/>
          <p:nvPr/>
        </p:nvGrpSpPr>
        <p:grpSpPr>
          <a:xfrm>
            <a:off x="4398977" y="3893352"/>
            <a:ext cx="346024" cy="345674"/>
            <a:chOff x="4650919" y="3817349"/>
            <a:chExt cx="346024" cy="345674"/>
          </a:xfrm>
        </p:grpSpPr>
        <p:sp>
          <p:nvSpPr>
            <p:cNvPr id="12813" name="Google Shape;12813;p80"/>
            <p:cNvSpPr/>
            <p:nvPr/>
          </p:nvSpPr>
          <p:spPr>
            <a:xfrm>
              <a:off x="4650919" y="3817349"/>
              <a:ext cx="346024" cy="345674"/>
            </a:xfrm>
            <a:custGeom>
              <a:rect b="b" l="l" r="r" t="t"/>
              <a:pathLst>
                <a:path extrusionOk="0" h="10860" w="10871">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80"/>
            <p:cNvSpPr/>
            <p:nvPr/>
          </p:nvSpPr>
          <p:spPr>
            <a:xfrm>
              <a:off x="4701305" y="3867386"/>
              <a:ext cx="244486" cy="242958"/>
            </a:xfrm>
            <a:custGeom>
              <a:rect b="b" l="l" r="r" t="t"/>
              <a:pathLst>
                <a:path extrusionOk="0" h="7633" w="7681">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80"/>
            <p:cNvSpPr/>
            <p:nvPr/>
          </p:nvSpPr>
          <p:spPr>
            <a:xfrm>
              <a:off x="4749464" y="3911534"/>
              <a:ext cx="153134" cy="151065"/>
            </a:xfrm>
            <a:custGeom>
              <a:rect b="b" l="l" r="r" t="t"/>
              <a:pathLst>
                <a:path extrusionOk="0" h="4746" w="4811">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6" name="Google Shape;12816;p80"/>
          <p:cNvGrpSpPr/>
          <p:nvPr/>
        </p:nvGrpSpPr>
        <p:grpSpPr>
          <a:xfrm>
            <a:off x="5297920" y="3893352"/>
            <a:ext cx="345642" cy="345674"/>
            <a:chOff x="5549861" y="3817349"/>
            <a:chExt cx="345642" cy="345674"/>
          </a:xfrm>
        </p:grpSpPr>
        <p:sp>
          <p:nvSpPr>
            <p:cNvPr id="12817" name="Google Shape;12817;p80"/>
            <p:cNvSpPr/>
            <p:nvPr/>
          </p:nvSpPr>
          <p:spPr>
            <a:xfrm>
              <a:off x="5549861" y="3817349"/>
              <a:ext cx="345642" cy="345674"/>
            </a:xfrm>
            <a:custGeom>
              <a:rect b="b" l="l" r="r" t="t"/>
              <a:pathLst>
                <a:path extrusionOk="0" h="10860" w="10859">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80"/>
            <p:cNvSpPr/>
            <p:nvPr/>
          </p:nvSpPr>
          <p:spPr>
            <a:xfrm>
              <a:off x="5590763" y="3890208"/>
              <a:ext cx="262661" cy="200052"/>
            </a:xfrm>
            <a:custGeom>
              <a:rect b="b" l="l" r="r" t="t"/>
              <a:pathLst>
                <a:path extrusionOk="0" h="6285" w="8252">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80"/>
            <p:cNvSpPr/>
            <p:nvPr/>
          </p:nvSpPr>
          <p:spPr>
            <a:xfrm>
              <a:off x="5680587" y="3935024"/>
              <a:ext cx="105389" cy="110514"/>
            </a:xfrm>
            <a:custGeom>
              <a:rect b="b" l="l" r="r" t="t"/>
              <a:pathLst>
                <a:path extrusionOk="0" h="3472" w="3311">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0" name="Google Shape;12820;p80"/>
          <p:cNvGrpSpPr/>
          <p:nvPr/>
        </p:nvGrpSpPr>
        <p:grpSpPr>
          <a:xfrm>
            <a:off x="1306445" y="3474029"/>
            <a:ext cx="367255" cy="269855"/>
            <a:chOff x="1306445" y="3397829"/>
            <a:chExt cx="367255" cy="269855"/>
          </a:xfrm>
        </p:grpSpPr>
        <p:sp>
          <p:nvSpPr>
            <p:cNvPr id="12821" name="Google Shape;12821;p80"/>
            <p:cNvSpPr/>
            <p:nvPr/>
          </p:nvSpPr>
          <p:spPr>
            <a:xfrm>
              <a:off x="1588395" y="3513054"/>
              <a:ext cx="45517" cy="16297"/>
            </a:xfrm>
            <a:custGeom>
              <a:rect b="b" l="l" r="r" t="t"/>
              <a:pathLst>
                <a:path extrusionOk="0" h="512" w="143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80"/>
            <p:cNvSpPr/>
            <p:nvPr/>
          </p:nvSpPr>
          <p:spPr>
            <a:xfrm>
              <a:off x="1306445" y="3397829"/>
              <a:ext cx="367255" cy="269091"/>
            </a:xfrm>
            <a:custGeom>
              <a:rect b="b" l="l" r="r" t="t"/>
              <a:pathLst>
                <a:path extrusionOk="0" h="8454" w="11538">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80"/>
            <p:cNvSpPr/>
            <p:nvPr/>
          </p:nvSpPr>
          <p:spPr>
            <a:xfrm>
              <a:off x="1639960" y="3622549"/>
              <a:ext cx="10631" cy="45135"/>
            </a:xfrm>
            <a:custGeom>
              <a:rect b="b" l="l" r="r" t="t"/>
              <a:pathLst>
                <a:path extrusionOk="0" h="1418" w="334">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80"/>
            <p:cNvSpPr/>
            <p:nvPr/>
          </p:nvSpPr>
          <p:spPr>
            <a:xfrm>
              <a:off x="1444014" y="3446466"/>
              <a:ext cx="91734" cy="30589"/>
            </a:xfrm>
            <a:custGeom>
              <a:rect b="b" l="l" r="r" t="t"/>
              <a:pathLst>
                <a:path extrusionOk="0" h="961" w="2882">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80"/>
            <p:cNvSpPr/>
            <p:nvPr/>
          </p:nvSpPr>
          <p:spPr>
            <a:xfrm>
              <a:off x="1420524" y="3633944"/>
              <a:ext cx="11013" cy="33740"/>
            </a:xfrm>
            <a:custGeom>
              <a:rect b="b" l="l" r="r" t="t"/>
              <a:pathLst>
                <a:path extrusionOk="0" h="1060" w="346">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80"/>
            <p:cNvSpPr/>
            <p:nvPr/>
          </p:nvSpPr>
          <p:spPr>
            <a:xfrm>
              <a:off x="1547494" y="3633944"/>
              <a:ext cx="11013" cy="33740"/>
            </a:xfrm>
            <a:custGeom>
              <a:rect b="b" l="l" r="r" t="t"/>
              <a:pathLst>
                <a:path extrusionOk="0" h="1060" w="346">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7" name="Google Shape;12827;p80"/>
          <p:cNvGrpSpPr/>
          <p:nvPr/>
        </p:nvGrpSpPr>
        <p:grpSpPr>
          <a:xfrm>
            <a:off x="1781317" y="3467600"/>
            <a:ext cx="367255" cy="282364"/>
            <a:chOff x="1781317" y="3391400"/>
            <a:chExt cx="367255" cy="282364"/>
          </a:xfrm>
        </p:grpSpPr>
        <p:sp>
          <p:nvSpPr>
            <p:cNvPr id="12828" name="Google Shape;12828;p80"/>
            <p:cNvSpPr/>
            <p:nvPr/>
          </p:nvSpPr>
          <p:spPr>
            <a:xfrm>
              <a:off x="1901061" y="3639610"/>
              <a:ext cx="11013" cy="33772"/>
            </a:xfrm>
            <a:custGeom>
              <a:rect b="b" l="l" r="r" t="t"/>
              <a:pathLst>
                <a:path extrusionOk="0" h="1061" w="346">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80"/>
            <p:cNvSpPr/>
            <p:nvPr/>
          </p:nvSpPr>
          <p:spPr>
            <a:xfrm>
              <a:off x="2016668" y="3639610"/>
              <a:ext cx="10631" cy="33772"/>
            </a:xfrm>
            <a:custGeom>
              <a:rect b="b" l="l" r="r" t="t"/>
              <a:pathLst>
                <a:path extrusionOk="0" h="1061" w="334">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80"/>
            <p:cNvSpPr/>
            <p:nvPr/>
          </p:nvSpPr>
          <p:spPr>
            <a:xfrm>
              <a:off x="1820340" y="3518720"/>
              <a:ext cx="46281" cy="16329"/>
            </a:xfrm>
            <a:custGeom>
              <a:rect b="b" l="l" r="r" t="t"/>
              <a:pathLst>
                <a:path extrusionOk="0" h="513" w="1454">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80"/>
            <p:cNvSpPr/>
            <p:nvPr/>
          </p:nvSpPr>
          <p:spPr>
            <a:xfrm>
              <a:off x="1802898" y="3628247"/>
              <a:ext cx="11045" cy="45135"/>
            </a:xfrm>
            <a:custGeom>
              <a:rect b="b" l="l" r="r" t="t"/>
              <a:pathLst>
                <a:path extrusionOk="0" h="1418" w="347">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80"/>
            <p:cNvSpPr/>
            <p:nvPr/>
          </p:nvSpPr>
          <p:spPr>
            <a:xfrm>
              <a:off x="1781317" y="3391400"/>
              <a:ext cx="367255" cy="282364"/>
            </a:xfrm>
            <a:custGeom>
              <a:rect b="b" l="l" r="r" t="t"/>
              <a:pathLst>
                <a:path extrusionOk="0" h="8871" w="11538">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80"/>
            <p:cNvSpPr/>
            <p:nvPr/>
          </p:nvSpPr>
          <p:spPr>
            <a:xfrm>
              <a:off x="2114800" y="3635440"/>
              <a:ext cx="11045" cy="37941"/>
            </a:xfrm>
            <a:custGeom>
              <a:rect b="b" l="l" r="r" t="t"/>
              <a:pathLst>
                <a:path extrusionOk="0" h="1192" w="347">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4" name="Google Shape;12834;p80"/>
          <p:cNvGrpSpPr/>
          <p:nvPr/>
        </p:nvGrpSpPr>
        <p:grpSpPr>
          <a:xfrm>
            <a:off x="3678830" y="3447133"/>
            <a:ext cx="369164" cy="323297"/>
            <a:chOff x="3678830" y="3370933"/>
            <a:chExt cx="369164" cy="323297"/>
          </a:xfrm>
        </p:grpSpPr>
        <p:sp>
          <p:nvSpPr>
            <p:cNvPr id="12835" name="Google Shape;12835;p80"/>
            <p:cNvSpPr/>
            <p:nvPr/>
          </p:nvSpPr>
          <p:spPr>
            <a:xfrm>
              <a:off x="3678830" y="3370933"/>
              <a:ext cx="369164" cy="323297"/>
            </a:xfrm>
            <a:custGeom>
              <a:rect b="b" l="l" r="r" t="t"/>
              <a:pathLst>
                <a:path extrusionOk="0" h="10157" w="11598">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80"/>
            <p:cNvSpPr/>
            <p:nvPr/>
          </p:nvSpPr>
          <p:spPr>
            <a:xfrm>
              <a:off x="3713716" y="3498253"/>
              <a:ext cx="126206" cy="161092"/>
            </a:xfrm>
            <a:custGeom>
              <a:rect b="b" l="l" r="r" t="t"/>
              <a:pathLst>
                <a:path extrusionOk="0" h="5061" w="3965">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80"/>
            <p:cNvSpPr/>
            <p:nvPr/>
          </p:nvSpPr>
          <p:spPr>
            <a:xfrm>
              <a:off x="3863795" y="3498253"/>
              <a:ext cx="149728" cy="34154"/>
            </a:xfrm>
            <a:custGeom>
              <a:rect b="b" l="l" r="r" t="t"/>
              <a:pathLst>
                <a:path extrusionOk="0" h="1073" w="4704">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80"/>
            <p:cNvSpPr/>
            <p:nvPr/>
          </p:nvSpPr>
          <p:spPr>
            <a:xfrm>
              <a:off x="3863413" y="3544502"/>
              <a:ext cx="114843" cy="33740"/>
            </a:xfrm>
            <a:custGeom>
              <a:rect b="b" l="l" r="r" t="t"/>
              <a:pathLst>
                <a:path extrusionOk="0" h="1060" w="3608">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80"/>
            <p:cNvSpPr/>
            <p:nvPr/>
          </p:nvSpPr>
          <p:spPr>
            <a:xfrm>
              <a:off x="3863795" y="3590719"/>
              <a:ext cx="68625" cy="10663"/>
            </a:xfrm>
            <a:custGeom>
              <a:rect b="b" l="l" r="r" t="t"/>
              <a:pathLst>
                <a:path extrusionOk="0" h="335" w="2156">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80"/>
            <p:cNvSpPr/>
            <p:nvPr/>
          </p:nvSpPr>
          <p:spPr>
            <a:xfrm>
              <a:off x="3944897" y="3590719"/>
              <a:ext cx="33358" cy="10663"/>
            </a:xfrm>
            <a:custGeom>
              <a:rect b="b" l="l" r="r" t="t"/>
              <a:pathLst>
                <a:path extrusionOk="0" h="335" w="1048">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80"/>
            <p:cNvSpPr/>
            <p:nvPr/>
          </p:nvSpPr>
          <p:spPr>
            <a:xfrm>
              <a:off x="3864176" y="3625223"/>
              <a:ext cx="21995" cy="10631"/>
            </a:xfrm>
            <a:custGeom>
              <a:rect b="b" l="l" r="r" t="t"/>
              <a:pathLst>
                <a:path extrusionOk="0" h="334" w="691">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80"/>
            <p:cNvSpPr/>
            <p:nvPr/>
          </p:nvSpPr>
          <p:spPr>
            <a:xfrm>
              <a:off x="3898648" y="3625223"/>
              <a:ext cx="56498" cy="10631"/>
            </a:xfrm>
            <a:custGeom>
              <a:rect b="b" l="l" r="r" t="t"/>
              <a:pathLst>
                <a:path extrusionOk="0" h="334" w="1775">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80"/>
            <p:cNvSpPr/>
            <p:nvPr/>
          </p:nvSpPr>
          <p:spPr>
            <a:xfrm>
              <a:off x="3864176" y="3648713"/>
              <a:ext cx="21995" cy="10249"/>
            </a:xfrm>
            <a:custGeom>
              <a:rect b="b" l="l" r="r" t="t"/>
              <a:pathLst>
                <a:path extrusionOk="0" h="322" w="691">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80"/>
            <p:cNvSpPr/>
            <p:nvPr/>
          </p:nvSpPr>
          <p:spPr>
            <a:xfrm>
              <a:off x="3898648" y="3648713"/>
              <a:ext cx="56498" cy="10249"/>
            </a:xfrm>
            <a:custGeom>
              <a:rect b="b" l="l" r="r" t="t"/>
              <a:pathLst>
                <a:path extrusionOk="0" h="322" w="1775">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80"/>
            <p:cNvSpPr/>
            <p:nvPr/>
          </p:nvSpPr>
          <p:spPr>
            <a:xfrm>
              <a:off x="3858097" y="3452036"/>
              <a:ext cx="11013" cy="10249"/>
            </a:xfrm>
            <a:custGeom>
              <a:rect b="b" l="l" r="r" t="t"/>
              <a:pathLst>
                <a:path extrusionOk="0" h="322" w="346">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6" name="Google Shape;12846;p80"/>
          <p:cNvGrpSpPr/>
          <p:nvPr/>
        </p:nvGrpSpPr>
        <p:grpSpPr>
          <a:xfrm>
            <a:off x="859265" y="3424375"/>
            <a:ext cx="312316" cy="368400"/>
            <a:chOff x="859265" y="3348175"/>
            <a:chExt cx="312316" cy="368400"/>
          </a:xfrm>
        </p:grpSpPr>
        <p:sp>
          <p:nvSpPr>
            <p:cNvPr id="12847" name="Google Shape;12847;p80"/>
            <p:cNvSpPr/>
            <p:nvPr/>
          </p:nvSpPr>
          <p:spPr>
            <a:xfrm>
              <a:off x="968792" y="3507102"/>
              <a:ext cx="92498" cy="30589"/>
            </a:xfrm>
            <a:custGeom>
              <a:rect b="b" l="l" r="r" t="t"/>
              <a:pathLst>
                <a:path extrusionOk="0" h="961" w="2906">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80"/>
            <p:cNvSpPr/>
            <p:nvPr/>
          </p:nvSpPr>
          <p:spPr>
            <a:xfrm>
              <a:off x="911562" y="3458466"/>
              <a:ext cx="206577" cy="258109"/>
            </a:xfrm>
            <a:custGeom>
              <a:rect b="b" l="l" r="r" t="t"/>
              <a:pathLst>
                <a:path extrusionOk="0" h="8109" w="649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80"/>
            <p:cNvSpPr/>
            <p:nvPr/>
          </p:nvSpPr>
          <p:spPr>
            <a:xfrm>
              <a:off x="946034" y="3694580"/>
              <a:ext cx="10663" cy="21613"/>
            </a:xfrm>
            <a:custGeom>
              <a:rect b="b" l="l" r="r" t="t"/>
              <a:pathLst>
                <a:path extrusionOk="0" h="679" w="335">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80"/>
            <p:cNvSpPr/>
            <p:nvPr/>
          </p:nvSpPr>
          <p:spPr>
            <a:xfrm>
              <a:off x="1073004" y="3694580"/>
              <a:ext cx="10631" cy="21613"/>
            </a:xfrm>
            <a:custGeom>
              <a:rect b="b" l="l" r="r" t="t"/>
              <a:pathLst>
                <a:path extrusionOk="0" h="679" w="334">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80"/>
            <p:cNvSpPr/>
            <p:nvPr/>
          </p:nvSpPr>
          <p:spPr>
            <a:xfrm>
              <a:off x="859265" y="3348175"/>
              <a:ext cx="312316" cy="293759"/>
            </a:xfrm>
            <a:custGeom>
              <a:rect b="b" l="l" r="r" t="t"/>
              <a:pathLst>
                <a:path extrusionOk="0" h="9229" w="9812">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52" name="Google Shape;12852;p80"/>
          <p:cNvSpPr/>
          <p:nvPr/>
        </p:nvSpPr>
        <p:spPr>
          <a:xfrm>
            <a:off x="2256921" y="3454327"/>
            <a:ext cx="372188" cy="309260"/>
          </a:xfrm>
          <a:custGeom>
            <a:rect b="b" l="l" r="r" t="t"/>
            <a:pathLst>
              <a:path extrusionOk="0" h="9716" w="11693">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53" name="Google Shape;12853;p80"/>
          <p:cNvGrpSpPr/>
          <p:nvPr/>
        </p:nvGrpSpPr>
        <p:grpSpPr>
          <a:xfrm>
            <a:off x="2766374" y="3437213"/>
            <a:ext cx="330110" cy="308908"/>
            <a:chOff x="2766264" y="3394042"/>
            <a:chExt cx="294873" cy="275934"/>
          </a:xfrm>
        </p:grpSpPr>
        <p:sp>
          <p:nvSpPr>
            <p:cNvPr id="12854" name="Google Shape;12854;p80"/>
            <p:cNvSpPr/>
            <p:nvPr/>
          </p:nvSpPr>
          <p:spPr>
            <a:xfrm>
              <a:off x="2766264" y="3394042"/>
              <a:ext cx="253176" cy="275934"/>
            </a:xfrm>
            <a:custGeom>
              <a:rect b="b" l="l" r="r" t="t"/>
              <a:pathLst>
                <a:path extrusionOk="0" h="8669" w="7954">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80"/>
            <p:cNvSpPr/>
            <p:nvPr/>
          </p:nvSpPr>
          <p:spPr>
            <a:xfrm>
              <a:off x="3039143" y="3528205"/>
              <a:ext cx="21995" cy="8753"/>
            </a:xfrm>
            <a:custGeom>
              <a:rect b="b" l="l" r="r" t="t"/>
              <a:pathLst>
                <a:path extrusionOk="0" h="275" w="691">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80"/>
            <p:cNvSpPr/>
            <p:nvPr/>
          </p:nvSpPr>
          <p:spPr>
            <a:xfrm>
              <a:off x="3019408" y="3475622"/>
              <a:ext cx="20499" cy="18875"/>
            </a:xfrm>
            <a:custGeom>
              <a:rect b="b" l="l" r="r" t="t"/>
              <a:pathLst>
                <a:path extrusionOk="0" h="593" w="644">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80"/>
            <p:cNvSpPr/>
            <p:nvPr/>
          </p:nvSpPr>
          <p:spPr>
            <a:xfrm>
              <a:off x="3020554" y="3570348"/>
              <a:ext cx="19353" cy="18621"/>
            </a:xfrm>
            <a:custGeom>
              <a:rect b="b" l="l" r="r" t="t"/>
              <a:pathLst>
                <a:path extrusionOk="0" h="585" w="608">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8" name="Google Shape;12858;p80"/>
          <p:cNvGrpSpPr/>
          <p:nvPr/>
        </p:nvGrpSpPr>
        <p:grpSpPr>
          <a:xfrm>
            <a:off x="3214972" y="3435388"/>
            <a:ext cx="346406" cy="347552"/>
            <a:chOff x="3214972" y="3359188"/>
            <a:chExt cx="346406" cy="347552"/>
          </a:xfrm>
        </p:grpSpPr>
        <p:sp>
          <p:nvSpPr>
            <p:cNvPr id="12859" name="Google Shape;12859;p80"/>
            <p:cNvSpPr/>
            <p:nvPr/>
          </p:nvSpPr>
          <p:spPr>
            <a:xfrm>
              <a:off x="3301772" y="3386084"/>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80"/>
            <p:cNvSpPr/>
            <p:nvPr/>
          </p:nvSpPr>
          <p:spPr>
            <a:xfrm>
              <a:off x="3301772" y="3410339"/>
              <a:ext cx="131904" cy="11395"/>
            </a:xfrm>
            <a:custGeom>
              <a:rect b="b" l="l" r="r" t="t"/>
              <a:pathLst>
                <a:path extrusionOk="0" h="358" w="4144">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80"/>
            <p:cNvSpPr/>
            <p:nvPr/>
          </p:nvSpPr>
          <p:spPr>
            <a:xfrm>
              <a:off x="3301772" y="3484980"/>
              <a:ext cx="71649" cy="11427"/>
            </a:xfrm>
            <a:custGeom>
              <a:rect b="b" l="l" r="r" t="t"/>
              <a:pathLst>
                <a:path extrusionOk="0" h="359" w="2251">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80"/>
            <p:cNvSpPr/>
            <p:nvPr/>
          </p:nvSpPr>
          <p:spPr>
            <a:xfrm>
              <a:off x="3301772" y="3509234"/>
              <a:ext cx="130758" cy="11427"/>
            </a:xfrm>
            <a:custGeom>
              <a:rect b="b" l="l" r="r" t="t"/>
              <a:pathLst>
                <a:path extrusionOk="0" h="359" w="4108">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80"/>
            <p:cNvSpPr/>
            <p:nvPr/>
          </p:nvSpPr>
          <p:spPr>
            <a:xfrm>
              <a:off x="3301772" y="3584671"/>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80"/>
            <p:cNvSpPr/>
            <p:nvPr/>
          </p:nvSpPr>
          <p:spPr>
            <a:xfrm>
              <a:off x="3301772" y="3609308"/>
              <a:ext cx="129994" cy="11395"/>
            </a:xfrm>
            <a:custGeom>
              <a:rect b="b" l="l" r="r" t="t"/>
              <a:pathLst>
                <a:path extrusionOk="0" h="358" w="4084">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80"/>
            <p:cNvSpPr/>
            <p:nvPr/>
          </p:nvSpPr>
          <p:spPr>
            <a:xfrm>
              <a:off x="3214972" y="3458466"/>
              <a:ext cx="346406" cy="248274"/>
            </a:xfrm>
            <a:custGeom>
              <a:rect b="b" l="l" r="r" t="t"/>
              <a:pathLst>
                <a:path extrusionOk="0" h="7800" w="10883">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80"/>
            <p:cNvSpPr/>
            <p:nvPr/>
          </p:nvSpPr>
          <p:spPr>
            <a:xfrm>
              <a:off x="3238462" y="3380005"/>
              <a:ext cx="49305" cy="47427"/>
            </a:xfrm>
            <a:custGeom>
              <a:rect b="b" l="l" r="r" t="t"/>
              <a:pathLst>
                <a:path extrusionOk="0" h="1490" w="1549">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80"/>
            <p:cNvSpPr/>
            <p:nvPr/>
          </p:nvSpPr>
          <p:spPr>
            <a:xfrm>
              <a:off x="3251353" y="3380482"/>
              <a:ext cx="43607" cy="34058"/>
            </a:xfrm>
            <a:custGeom>
              <a:rect b="b" l="l" r="r" t="t"/>
              <a:pathLst>
                <a:path extrusionOk="0" h="1070" w="137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80"/>
            <p:cNvSpPr/>
            <p:nvPr/>
          </p:nvSpPr>
          <p:spPr>
            <a:xfrm>
              <a:off x="3238462" y="3479314"/>
              <a:ext cx="49305" cy="47395"/>
            </a:xfrm>
            <a:custGeom>
              <a:rect b="b" l="l" r="r" t="t"/>
              <a:pathLst>
                <a:path extrusionOk="0" h="1489" w="1549">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80"/>
            <p:cNvSpPr/>
            <p:nvPr/>
          </p:nvSpPr>
          <p:spPr>
            <a:xfrm>
              <a:off x="3251353" y="3479792"/>
              <a:ext cx="43607" cy="34408"/>
            </a:xfrm>
            <a:custGeom>
              <a:rect b="b" l="l" r="r" t="t"/>
              <a:pathLst>
                <a:path extrusionOk="0" h="1081" w="137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80"/>
            <p:cNvSpPr/>
            <p:nvPr/>
          </p:nvSpPr>
          <p:spPr>
            <a:xfrm>
              <a:off x="3238462" y="3578210"/>
              <a:ext cx="49305" cy="47809"/>
            </a:xfrm>
            <a:custGeom>
              <a:rect b="b" l="l" r="r" t="t"/>
              <a:pathLst>
                <a:path extrusionOk="0" h="1502" w="1549">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80"/>
            <p:cNvSpPr/>
            <p:nvPr/>
          </p:nvSpPr>
          <p:spPr>
            <a:xfrm>
              <a:off x="3251353" y="3579133"/>
              <a:ext cx="42843" cy="34376"/>
            </a:xfrm>
            <a:custGeom>
              <a:rect b="b" l="l" r="r" t="t"/>
              <a:pathLst>
                <a:path extrusionOk="0" h="1080" w="1346">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80"/>
            <p:cNvSpPr/>
            <p:nvPr/>
          </p:nvSpPr>
          <p:spPr>
            <a:xfrm>
              <a:off x="3215736" y="3359188"/>
              <a:ext cx="253558" cy="89442"/>
            </a:xfrm>
            <a:custGeom>
              <a:rect b="b" l="l" r="r" t="t"/>
              <a:pathLst>
                <a:path extrusionOk="0" h="2810" w="7966">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3" name="Google Shape;12873;p80"/>
          <p:cNvGrpSpPr/>
          <p:nvPr/>
        </p:nvGrpSpPr>
        <p:grpSpPr>
          <a:xfrm>
            <a:off x="4629306" y="3485393"/>
            <a:ext cx="367255" cy="244486"/>
            <a:chOff x="4629306" y="3409193"/>
            <a:chExt cx="367255" cy="244486"/>
          </a:xfrm>
        </p:grpSpPr>
        <p:sp>
          <p:nvSpPr>
            <p:cNvPr id="12874" name="Google Shape;12874;p80"/>
            <p:cNvSpPr/>
            <p:nvPr/>
          </p:nvSpPr>
          <p:spPr>
            <a:xfrm>
              <a:off x="4629306" y="3409193"/>
              <a:ext cx="367255" cy="244486"/>
            </a:xfrm>
            <a:custGeom>
              <a:rect b="b" l="l" r="r" t="t"/>
              <a:pathLst>
                <a:path extrusionOk="0" h="7681" w="11538">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80"/>
            <p:cNvSpPr/>
            <p:nvPr/>
          </p:nvSpPr>
          <p:spPr>
            <a:xfrm>
              <a:off x="4665688" y="3433447"/>
              <a:ext cx="294109" cy="195595"/>
            </a:xfrm>
            <a:custGeom>
              <a:rect b="b" l="l" r="r" t="t"/>
              <a:pathLst>
                <a:path extrusionOk="0" h="6145" w="924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80"/>
            <p:cNvSpPr/>
            <p:nvPr/>
          </p:nvSpPr>
          <p:spPr>
            <a:xfrm>
              <a:off x="4647895" y="3519866"/>
              <a:ext cx="11395" cy="23522"/>
            </a:xfrm>
            <a:custGeom>
              <a:rect b="b" l="l" r="r" t="t"/>
              <a:pathLst>
                <a:path extrusionOk="0" h="739" w="358">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80"/>
            <p:cNvSpPr/>
            <p:nvPr/>
          </p:nvSpPr>
          <p:spPr>
            <a:xfrm>
              <a:off x="4966609" y="3513404"/>
              <a:ext cx="11395" cy="36063"/>
            </a:xfrm>
            <a:custGeom>
              <a:rect b="b" l="l" r="r" t="t"/>
              <a:pathLst>
                <a:path extrusionOk="0" h="1133" w="358">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80"/>
            <p:cNvSpPr/>
            <p:nvPr/>
          </p:nvSpPr>
          <p:spPr>
            <a:xfrm>
              <a:off x="4966609" y="3433447"/>
              <a:ext cx="11777" cy="11395"/>
            </a:xfrm>
            <a:custGeom>
              <a:rect b="b" l="l" r="r" t="t"/>
              <a:pathLst>
                <a:path extrusionOk="0" h="358" w="37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80"/>
            <p:cNvSpPr/>
            <p:nvPr/>
          </p:nvSpPr>
          <p:spPr>
            <a:xfrm>
              <a:off x="4647895" y="3488799"/>
              <a:ext cx="11395" cy="17825"/>
            </a:xfrm>
            <a:custGeom>
              <a:rect b="b" l="l" r="r" t="t"/>
              <a:pathLst>
                <a:path extrusionOk="0" h="560" w="358">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80"/>
            <p:cNvSpPr/>
            <p:nvPr/>
          </p:nvSpPr>
          <p:spPr>
            <a:xfrm>
              <a:off x="4647895" y="3556247"/>
              <a:ext cx="11395" cy="17475"/>
            </a:xfrm>
            <a:custGeom>
              <a:rect b="b" l="l" r="r" t="t"/>
              <a:pathLst>
                <a:path extrusionOk="0" h="549" w="358">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80"/>
            <p:cNvSpPr/>
            <p:nvPr/>
          </p:nvSpPr>
          <p:spPr>
            <a:xfrm>
              <a:off x="4690324" y="3574804"/>
              <a:ext cx="244486" cy="36032"/>
            </a:xfrm>
            <a:custGeom>
              <a:rect b="b" l="l" r="r" t="t"/>
              <a:pathLst>
                <a:path extrusionOk="0" h="1132" w="7681">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80"/>
            <p:cNvSpPr/>
            <p:nvPr/>
          </p:nvSpPr>
          <p:spPr>
            <a:xfrm>
              <a:off x="4788870" y="3486635"/>
              <a:ext cx="53092" cy="52965"/>
            </a:xfrm>
            <a:custGeom>
              <a:rect b="b" l="l" r="r" t="t"/>
              <a:pathLst>
                <a:path extrusionOk="0" h="1664" w="1668">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80"/>
            <p:cNvSpPr/>
            <p:nvPr/>
          </p:nvSpPr>
          <p:spPr>
            <a:xfrm>
              <a:off x="4745645" y="3458084"/>
              <a:ext cx="134195" cy="109941"/>
            </a:xfrm>
            <a:custGeom>
              <a:rect b="b" l="l" r="r" t="t"/>
              <a:pathLst>
                <a:path extrusionOk="0" h="3454" w="4216">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4" name="Google Shape;12884;p80"/>
          <p:cNvGrpSpPr/>
          <p:nvPr/>
        </p:nvGrpSpPr>
        <p:grpSpPr>
          <a:xfrm>
            <a:off x="4193490" y="3426284"/>
            <a:ext cx="289939" cy="334661"/>
            <a:chOff x="4193490" y="3350084"/>
            <a:chExt cx="289939" cy="334661"/>
          </a:xfrm>
        </p:grpSpPr>
        <p:sp>
          <p:nvSpPr>
            <p:cNvPr id="12885" name="Google Shape;12885;p80"/>
            <p:cNvSpPr/>
            <p:nvPr/>
          </p:nvSpPr>
          <p:spPr>
            <a:xfrm>
              <a:off x="4193490" y="3350084"/>
              <a:ext cx="246364" cy="150110"/>
            </a:xfrm>
            <a:custGeom>
              <a:rect b="b" l="l" r="r" t="t"/>
              <a:pathLst>
                <a:path extrusionOk="0" h="4716" w="774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80"/>
            <p:cNvSpPr/>
            <p:nvPr/>
          </p:nvSpPr>
          <p:spPr>
            <a:xfrm>
              <a:off x="4193872" y="3405023"/>
              <a:ext cx="9517" cy="44753"/>
            </a:xfrm>
            <a:custGeom>
              <a:rect b="b" l="l" r="r" t="t"/>
              <a:pathLst>
                <a:path extrusionOk="0" h="1406" w="299">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80"/>
            <p:cNvSpPr/>
            <p:nvPr/>
          </p:nvSpPr>
          <p:spPr>
            <a:xfrm>
              <a:off x="4275356" y="3444460"/>
              <a:ext cx="128116" cy="9485"/>
            </a:xfrm>
            <a:custGeom>
              <a:rect b="b" l="l" r="r" t="t"/>
              <a:pathLst>
                <a:path extrusionOk="0" h="298" w="4025">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80"/>
            <p:cNvSpPr/>
            <p:nvPr/>
          </p:nvSpPr>
          <p:spPr>
            <a:xfrm>
              <a:off x="4275356" y="3463781"/>
              <a:ext cx="128116" cy="9485"/>
            </a:xfrm>
            <a:custGeom>
              <a:rect b="b" l="l" r="r" t="t"/>
              <a:pathLst>
                <a:path extrusionOk="0" h="298" w="4025">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80"/>
            <p:cNvSpPr/>
            <p:nvPr/>
          </p:nvSpPr>
          <p:spPr>
            <a:xfrm>
              <a:off x="4223442" y="3439527"/>
              <a:ext cx="38673" cy="38673"/>
            </a:xfrm>
            <a:custGeom>
              <a:rect b="b" l="l" r="r" t="t"/>
              <a:pathLst>
                <a:path extrusionOk="0" h="1215" w="1215">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80"/>
            <p:cNvSpPr/>
            <p:nvPr/>
          </p:nvSpPr>
          <p:spPr>
            <a:xfrm>
              <a:off x="4275356" y="3525913"/>
              <a:ext cx="128116" cy="9517"/>
            </a:xfrm>
            <a:custGeom>
              <a:rect b="b" l="l" r="r" t="t"/>
              <a:pathLst>
                <a:path extrusionOk="0" h="299" w="4025">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80"/>
            <p:cNvSpPr/>
            <p:nvPr/>
          </p:nvSpPr>
          <p:spPr>
            <a:xfrm>
              <a:off x="4275356" y="3544884"/>
              <a:ext cx="128116" cy="9485"/>
            </a:xfrm>
            <a:custGeom>
              <a:rect b="b" l="l" r="r" t="t"/>
              <a:pathLst>
                <a:path extrusionOk="0" h="298" w="4025">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80"/>
            <p:cNvSpPr/>
            <p:nvPr/>
          </p:nvSpPr>
          <p:spPr>
            <a:xfrm>
              <a:off x="4223442" y="3521011"/>
              <a:ext cx="38673" cy="38673"/>
            </a:xfrm>
            <a:custGeom>
              <a:rect b="b" l="l" r="r" t="t"/>
              <a:pathLst>
                <a:path extrusionOk="0" h="1215" w="1215">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80"/>
            <p:cNvSpPr/>
            <p:nvPr/>
          </p:nvSpPr>
          <p:spPr>
            <a:xfrm>
              <a:off x="4223442" y="3602464"/>
              <a:ext cx="38673" cy="38705"/>
            </a:xfrm>
            <a:custGeom>
              <a:rect b="b" l="l" r="r" t="t"/>
              <a:pathLst>
                <a:path extrusionOk="0" h="1216" w="1215">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80"/>
            <p:cNvSpPr/>
            <p:nvPr/>
          </p:nvSpPr>
          <p:spPr>
            <a:xfrm>
              <a:off x="4193872" y="3460375"/>
              <a:ext cx="289558" cy="224370"/>
            </a:xfrm>
            <a:custGeom>
              <a:rect b="b" l="l" r="r" t="t"/>
              <a:pathLst>
                <a:path extrusionOk="0" h="7049" w="9097">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5" name="Google Shape;12895;p80"/>
          <p:cNvGrpSpPr/>
          <p:nvPr/>
        </p:nvGrpSpPr>
        <p:grpSpPr>
          <a:xfrm>
            <a:off x="6533281" y="3427430"/>
            <a:ext cx="357037" cy="357005"/>
            <a:chOff x="6533281" y="3351230"/>
            <a:chExt cx="357037" cy="357005"/>
          </a:xfrm>
        </p:grpSpPr>
        <p:sp>
          <p:nvSpPr>
            <p:cNvPr id="12896" name="Google Shape;12896;p80"/>
            <p:cNvSpPr/>
            <p:nvPr/>
          </p:nvSpPr>
          <p:spPr>
            <a:xfrm>
              <a:off x="6533281" y="3351230"/>
              <a:ext cx="357037" cy="357005"/>
            </a:xfrm>
            <a:custGeom>
              <a:rect b="b" l="l" r="r" t="t"/>
              <a:pathLst>
                <a:path extrusionOk="0" h="11216" w="11217">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80"/>
            <p:cNvSpPr/>
            <p:nvPr/>
          </p:nvSpPr>
          <p:spPr>
            <a:xfrm>
              <a:off x="6570427" y="3388344"/>
              <a:ext cx="282364" cy="282396"/>
            </a:xfrm>
            <a:custGeom>
              <a:rect b="b" l="l" r="r" t="t"/>
              <a:pathLst>
                <a:path extrusionOk="0" h="8872" w="8871">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80"/>
            <p:cNvSpPr/>
            <p:nvPr/>
          </p:nvSpPr>
          <p:spPr>
            <a:xfrm>
              <a:off x="6676166" y="3494083"/>
              <a:ext cx="71267" cy="71299"/>
            </a:xfrm>
            <a:custGeom>
              <a:rect b="b" l="l" r="r" t="t"/>
              <a:pathLst>
                <a:path extrusionOk="0" h="2240" w="2239">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9" name="Google Shape;12899;p80"/>
          <p:cNvGrpSpPr/>
          <p:nvPr/>
        </p:nvGrpSpPr>
        <p:grpSpPr>
          <a:xfrm>
            <a:off x="6058441" y="3427430"/>
            <a:ext cx="357387" cy="357005"/>
            <a:chOff x="6058441" y="3351230"/>
            <a:chExt cx="357387" cy="357005"/>
          </a:xfrm>
        </p:grpSpPr>
        <p:sp>
          <p:nvSpPr>
            <p:cNvPr id="12900" name="Google Shape;12900;p80"/>
            <p:cNvSpPr/>
            <p:nvPr/>
          </p:nvSpPr>
          <p:spPr>
            <a:xfrm>
              <a:off x="6058441" y="3351230"/>
              <a:ext cx="357387" cy="357005"/>
            </a:xfrm>
            <a:custGeom>
              <a:rect b="b" l="l" r="r" t="t"/>
              <a:pathLst>
                <a:path extrusionOk="0" h="11216" w="11228">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80"/>
            <p:cNvSpPr/>
            <p:nvPr/>
          </p:nvSpPr>
          <p:spPr>
            <a:xfrm>
              <a:off x="6111120" y="3403527"/>
              <a:ext cx="252030" cy="252030"/>
            </a:xfrm>
            <a:custGeom>
              <a:rect b="b" l="l" r="r" t="t"/>
              <a:pathLst>
                <a:path extrusionOk="0" h="7918" w="7918">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2" name="Google Shape;12902;p80"/>
          <p:cNvGrpSpPr/>
          <p:nvPr/>
        </p:nvGrpSpPr>
        <p:grpSpPr>
          <a:xfrm>
            <a:off x="7957483" y="3427048"/>
            <a:ext cx="357387" cy="357387"/>
            <a:chOff x="7957483" y="3350848"/>
            <a:chExt cx="357387" cy="357387"/>
          </a:xfrm>
        </p:grpSpPr>
        <p:sp>
          <p:nvSpPr>
            <p:cNvPr id="12903" name="Google Shape;12903;p80"/>
            <p:cNvSpPr/>
            <p:nvPr/>
          </p:nvSpPr>
          <p:spPr>
            <a:xfrm>
              <a:off x="8025312" y="3410721"/>
              <a:ext cx="71649" cy="71267"/>
            </a:xfrm>
            <a:custGeom>
              <a:rect b="b" l="l" r="r" t="t"/>
              <a:pathLst>
                <a:path extrusionOk="0" h="2239" w="2251">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80"/>
            <p:cNvSpPr/>
            <p:nvPr/>
          </p:nvSpPr>
          <p:spPr>
            <a:xfrm>
              <a:off x="8191306" y="3380768"/>
              <a:ext cx="70917" cy="71299"/>
            </a:xfrm>
            <a:custGeom>
              <a:rect b="b" l="l" r="r" t="t"/>
              <a:pathLst>
                <a:path extrusionOk="0" h="2240" w="2228">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80"/>
            <p:cNvSpPr/>
            <p:nvPr/>
          </p:nvSpPr>
          <p:spPr>
            <a:xfrm>
              <a:off x="7957483" y="3350848"/>
              <a:ext cx="357387" cy="357387"/>
            </a:xfrm>
            <a:custGeom>
              <a:rect b="b" l="l" r="r" t="t"/>
              <a:pathLst>
                <a:path extrusionOk="0" h="11228" w="11228">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6" name="Google Shape;12906;p80"/>
          <p:cNvGrpSpPr/>
          <p:nvPr/>
        </p:nvGrpSpPr>
        <p:grpSpPr>
          <a:xfrm>
            <a:off x="7007771" y="3427430"/>
            <a:ext cx="357387" cy="357005"/>
            <a:chOff x="7007771" y="3351230"/>
            <a:chExt cx="357387" cy="357005"/>
          </a:xfrm>
        </p:grpSpPr>
        <p:sp>
          <p:nvSpPr>
            <p:cNvPr id="12907" name="Google Shape;12907;p80"/>
            <p:cNvSpPr/>
            <p:nvPr/>
          </p:nvSpPr>
          <p:spPr>
            <a:xfrm>
              <a:off x="7007771" y="3351230"/>
              <a:ext cx="357387" cy="357005"/>
            </a:xfrm>
            <a:custGeom>
              <a:rect b="b" l="l" r="r" t="t"/>
              <a:pathLst>
                <a:path extrusionOk="0" h="11216" w="11228">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80"/>
            <p:cNvSpPr/>
            <p:nvPr/>
          </p:nvSpPr>
          <p:spPr>
            <a:xfrm>
              <a:off x="7060450" y="3456206"/>
              <a:ext cx="80371" cy="124710"/>
            </a:xfrm>
            <a:custGeom>
              <a:rect b="b" l="l" r="r" t="t"/>
              <a:pathLst>
                <a:path extrusionOk="0" h="3918" w="2525">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80"/>
            <p:cNvSpPr/>
            <p:nvPr/>
          </p:nvSpPr>
          <p:spPr>
            <a:xfrm>
              <a:off x="7203303" y="3456206"/>
              <a:ext cx="80753" cy="124710"/>
            </a:xfrm>
            <a:custGeom>
              <a:rect b="b" l="l" r="r" t="t"/>
              <a:pathLst>
                <a:path extrusionOk="0" h="3918" w="2537">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80"/>
            <p:cNvSpPr/>
            <p:nvPr/>
          </p:nvSpPr>
          <p:spPr>
            <a:xfrm>
              <a:off x="7151388" y="3478518"/>
              <a:ext cx="33772" cy="102015"/>
            </a:xfrm>
            <a:custGeom>
              <a:rect b="b" l="l" r="r" t="t"/>
              <a:pathLst>
                <a:path extrusionOk="0" h="3205" w="1061">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80"/>
            <p:cNvSpPr/>
            <p:nvPr/>
          </p:nvSpPr>
          <p:spPr>
            <a:xfrm>
              <a:off x="7293891" y="3508884"/>
              <a:ext cx="41729" cy="41697"/>
            </a:xfrm>
            <a:custGeom>
              <a:rect b="b" l="l" r="r" t="t"/>
              <a:pathLst>
                <a:path extrusionOk="0" h="1310" w="1311">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2" name="Google Shape;12912;p80"/>
          <p:cNvGrpSpPr/>
          <p:nvPr/>
        </p:nvGrpSpPr>
        <p:grpSpPr>
          <a:xfrm>
            <a:off x="5108729" y="3427430"/>
            <a:ext cx="357005" cy="357005"/>
            <a:chOff x="5108729" y="3351230"/>
            <a:chExt cx="357005" cy="357005"/>
          </a:xfrm>
        </p:grpSpPr>
        <p:sp>
          <p:nvSpPr>
            <p:cNvPr id="12913" name="Google Shape;12913;p80"/>
            <p:cNvSpPr/>
            <p:nvPr/>
          </p:nvSpPr>
          <p:spPr>
            <a:xfrm>
              <a:off x="5108729" y="3351230"/>
              <a:ext cx="357005" cy="357005"/>
            </a:xfrm>
            <a:custGeom>
              <a:rect b="b" l="l" r="r" t="t"/>
              <a:pathLst>
                <a:path extrusionOk="0" h="11216" w="11216">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80"/>
            <p:cNvSpPr/>
            <p:nvPr/>
          </p:nvSpPr>
          <p:spPr>
            <a:xfrm>
              <a:off x="5163668" y="3402381"/>
              <a:ext cx="244104" cy="233473"/>
            </a:xfrm>
            <a:custGeom>
              <a:rect b="b" l="l" r="r" t="t"/>
              <a:pathLst>
                <a:path extrusionOk="0" h="7335" w="7669">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5" name="Google Shape;12915;p80"/>
          <p:cNvGrpSpPr/>
          <p:nvPr/>
        </p:nvGrpSpPr>
        <p:grpSpPr>
          <a:xfrm>
            <a:off x="5583569" y="3427430"/>
            <a:ext cx="357419" cy="357005"/>
            <a:chOff x="5583569" y="3351230"/>
            <a:chExt cx="357419" cy="357005"/>
          </a:xfrm>
        </p:grpSpPr>
        <p:sp>
          <p:nvSpPr>
            <p:cNvPr id="12916" name="Google Shape;12916;p80"/>
            <p:cNvSpPr/>
            <p:nvPr/>
          </p:nvSpPr>
          <p:spPr>
            <a:xfrm>
              <a:off x="5583569" y="3351230"/>
              <a:ext cx="357419" cy="357005"/>
            </a:xfrm>
            <a:custGeom>
              <a:rect b="b" l="l" r="r" t="t"/>
              <a:pathLst>
                <a:path extrusionOk="0" h="11216" w="11229">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80"/>
            <p:cNvSpPr/>
            <p:nvPr/>
          </p:nvSpPr>
          <p:spPr>
            <a:xfrm>
              <a:off x="5658625" y="3403527"/>
              <a:ext cx="172073" cy="243690"/>
            </a:xfrm>
            <a:custGeom>
              <a:rect b="b" l="l" r="r" t="t"/>
              <a:pathLst>
                <a:path extrusionOk="0" h="7656" w="5406">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8" name="Google Shape;12918;p80"/>
          <p:cNvGrpSpPr/>
          <p:nvPr/>
        </p:nvGrpSpPr>
        <p:grpSpPr>
          <a:xfrm>
            <a:off x="7482229" y="3427430"/>
            <a:ext cx="357419" cy="357005"/>
            <a:chOff x="7482229" y="3351230"/>
            <a:chExt cx="357419" cy="357005"/>
          </a:xfrm>
        </p:grpSpPr>
        <p:sp>
          <p:nvSpPr>
            <p:cNvPr id="12919" name="Google Shape;12919;p80"/>
            <p:cNvSpPr/>
            <p:nvPr/>
          </p:nvSpPr>
          <p:spPr>
            <a:xfrm>
              <a:off x="7482229" y="3351230"/>
              <a:ext cx="357419" cy="357005"/>
            </a:xfrm>
            <a:custGeom>
              <a:rect b="b" l="l" r="r" t="t"/>
              <a:pathLst>
                <a:path extrusionOk="0" h="11216" w="11229">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80"/>
            <p:cNvSpPr/>
            <p:nvPr/>
          </p:nvSpPr>
          <p:spPr>
            <a:xfrm>
              <a:off x="7592138" y="3605616"/>
              <a:ext cx="137983" cy="32530"/>
            </a:xfrm>
            <a:custGeom>
              <a:rect b="b" l="l" r="r" t="t"/>
              <a:pathLst>
                <a:path extrusionOk="0" h="1022" w="4335">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80"/>
            <p:cNvSpPr/>
            <p:nvPr/>
          </p:nvSpPr>
          <p:spPr>
            <a:xfrm>
              <a:off x="7513709" y="3387962"/>
              <a:ext cx="295987" cy="282014"/>
            </a:xfrm>
            <a:custGeom>
              <a:rect b="b" l="l" r="r" t="t"/>
              <a:pathLst>
                <a:path extrusionOk="0" h="8860" w="9299">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80"/>
            <p:cNvSpPr/>
            <p:nvPr/>
          </p:nvSpPr>
          <p:spPr>
            <a:xfrm>
              <a:off x="7580393" y="3516460"/>
              <a:ext cx="56880" cy="56880"/>
            </a:xfrm>
            <a:custGeom>
              <a:rect b="b" l="l" r="r" t="t"/>
              <a:pathLst>
                <a:path extrusionOk="0" h="1787" w="1787">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80"/>
            <p:cNvSpPr/>
            <p:nvPr/>
          </p:nvSpPr>
          <p:spPr>
            <a:xfrm>
              <a:off x="7685750" y="3516460"/>
              <a:ext cx="56880" cy="56880"/>
            </a:xfrm>
            <a:custGeom>
              <a:rect b="b" l="l" r="r" t="t"/>
              <a:pathLst>
                <a:path extrusionOk="0" h="1787" w="1787">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4" name="Google Shape;12924;p80"/>
          <p:cNvGrpSpPr/>
          <p:nvPr/>
        </p:nvGrpSpPr>
        <p:grpSpPr>
          <a:xfrm>
            <a:off x="3764485" y="2966882"/>
            <a:ext cx="222874" cy="345737"/>
            <a:chOff x="3764485" y="2890682"/>
            <a:chExt cx="222874" cy="345737"/>
          </a:xfrm>
        </p:grpSpPr>
        <p:sp>
          <p:nvSpPr>
            <p:cNvPr id="12925" name="Google Shape;12925;p80"/>
            <p:cNvSpPr/>
            <p:nvPr/>
          </p:nvSpPr>
          <p:spPr>
            <a:xfrm>
              <a:off x="3764485" y="2890682"/>
              <a:ext cx="222874" cy="345737"/>
            </a:xfrm>
            <a:custGeom>
              <a:rect b="b" l="l" r="r" t="t"/>
              <a:pathLst>
                <a:path extrusionOk="0" h="10862" w="7002">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80"/>
            <p:cNvSpPr/>
            <p:nvPr/>
          </p:nvSpPr>
          <p:spPr>
            <a:xfrm>
              <a:off x="3913799" y="2948231"/>
              <a:ext cx="20499" cy="14960"/>
            </a:xfrm>
            <a:custGeom>
              <a:rect b="b" l="l" r="r" t="t"/>
              <a:pathLst>
                <a:path extrusionOk="0" h="470" w="644">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80"/>
            <p:cNvSpPr/>
            <p:nvPr/>
          </p:nvSpPr>
          <p:spPr>
            <a:xfrm>
              <a:off x="3841418" y="2956315"/>
              <a:ext cx="10631" cy="15947"/>
            </a:xfrm>
            <a:custGeom>
              <a:rect b="b" l="l" r="r" t="t"/>
              <a:pathLst>
                <a:path extrusionOk="0" h="501" w="334">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8" name="Google Shape;12928;p80"/>
          <p:cNvGrpSpPr/>
          <p:nvPr/>
        </p:nvGrpSpPr>
        <p:grpSpPr>
          <a:xfrm>
            <a:off x="2238616" y="2984331"/>
            <a:ext cx="422596" cy="310382"/>
            <a:chOff x="2278533" y="2937377"/>
            <a:chExt cx="346788" cy="254704"/>
          </a:xfrm>
        </p:grpSpPr>
        <p:sp>
          <p:nvSpPr>
            <p:cNvPr id="12929" name="Google Shape;12929;p80"/>
            <p:cNvSpPr/>
            <p:nvPr/>
          </p:nvSpPr>
          <p:spPr>
            <a:xfrm>
              <a:off x="2317557" y="2958607"/>
              <a:ext cx="270619" cy="184200"/>
            </a:xfrm>
            <a:custGeom>
              <a:rect b="b" l="l" r="r" t="t"/>
              <a:pathLst>
                <a:path extrusionOk="0" h="5787" w="8502">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80"/>
            <p:cNvSpPr/>
            <p:nvPr/>
          </p:nvSpPr>
          <p:spPr>
            <a:xfrm>
              <a:off x="2278533" y="2937377"/>
              <a:ext cx="346788" cy="254704"/>
            </a:xfrm>
            <a:custGeom>
              <a:rect b="b" l="l" r="r" t="t"/>
              <a:pathLst>
                <a:path extrusionOk="0" h="8002" w="10895">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31" name="Google Shape;12931;p80"/>
          <p:cNvSpPr/>
          <p:nvPr/>
        </p:nvSpPr>
        <p:spPr>
          <a:xfrm>
            <a:off x="3227863" y="2967328"/>
            <a:ext cx="347552" cy="346438"/>
          </a:xfrm>
          <a:custGeom>
            <a:rect b="b" l="l" r="r" t="t"/>
            <a:pathLst>
              <a:path extrusionOk="0" h="10884" w="10919">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32" name="Google Shape;12932;p80"/>
          <p:cNvGrpSpPr/>
          <p:nvPr/>
        </p:nvGrpSpPr>
        <p:grpSpPr>
          <a:xfrm>
            <a:off x="1836637" y="2967710"/>
            <a:ext cx="286152" cy="346438"/>
            <a:chOff x="1836637" y="2891510"/>
            <a:chExt cx="286152" cy="346438"/>
          </a:xfrm>
        </p:grpSpPr>
        <p:sp>
          <p:nvSpPr>
            <p:cNvPr id="12933" name="Google Shape;12933;p80"/>
            <p:cNvSpPr/>
            <p:nvPr/>
          </p:nvSpPr>
          <p:spPr>
            <a:xfrm>
              <a:off x="1836637" y="3059413"/>
              <a:ext cx="286152" cy="178534"/>
            </a:xfrm>
            <a:custGeom>
              <a:rect b="b" l="l" r="r" t="t"/>
              <a:pathLst>
                <a:path extrusionOk="0" h="5609" w="899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80"/>
            <p:cNvSpPr/>
            <p:nvPr/>
          </p:nvSpPr>
          <p:spPr>
            <a:xfrm>
              <a:off x="1917740" y="2891510"/>
              <a:ext cx="119394" cy="161474"/>
            </a:xfrm>
            <a:custGeom>
              <a:rect b="b" l="l" r="r" t="t"/>
              <a:pathLst>
                <a:path extrusionOk="0" h="5073" w="3751">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80"/>
            <p:cNvSpPr/>
            <p:nvPr/>
          </p:nvSpPr>
          <p:spPr>
            <a:xfrm>
              <a:off x="1960933" y="3027201"/>
              <a:ext cx="32244" cy="10249"/>
            </a:xfrm>
            <a:custGeom>
              <a:rect b="b" l="l" r="r" t="t"/>
              <a:pathLst>
                <a:path extrusionOk="0" h="322" w="1013">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6" name="Google Shape;12936;p80"/>
          <p:cNvGrpSpPr/>
          <p:nvPr/>
        </p:nvGrpSpPr>
        <p:grpSpPr>
          <a:xfrm>
            <a:off x="5585861" y="2982129"/>
            <a:ext cx="379764" cy="337684"/>
            <a:chOff x="5585861" y="2905929"/>
            <a:chExt cx="379764" cy="337684"/>
          </a:xfrm>
        </p:grpSpPr>
        <p:sp>
          <p:nvSpPr>
            <p:cNvPr id="12937" name="Google Shape;12937;p80"/>
            <p:cNvSpPr/>
            <p:nvPr/>
          </p:nvSpPr>
          <p:spPr>
            <a:xfrm>
              <a:off x="5609734" y="3198096"/>
              <a:ext cx="11395" cy="45517"/>
            </a:xfrm>
            <a:custGeom>
              <a:rect b="b" l="l" r="r" t="t"/>
              <a:pathLst>
                <a:path extrusionOk="0" h="1430" w="358">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80"/>
            <p:cNvSpPr/>
            <p:nvPr/>
          </p:nvSpPr>
          <p:spPr>
            <a:xfrm>
              <a:off x="5585861" y="3048431"/>
              <a:ext cx="205431" cy="195182"/>
            </a:xfrm>
            <a:custGeom>
              <a:rect b="b" l="l" r="r" t="t"/>
              <a:pathLst>
                <a:path extrusionOk="0" h="6132" w="6454">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80"/>
            <p:cNvSpPr/>
            <p:nvPr/>
          </p:nvSpPr>
          <p:spPr>
            <a:xfrm>
              <a:off x="5740078" y="2905929"/>
              <a:ext cx="225547" cy="189516"/>
            </a:xfrm>
            <a:custGeom>
              <a:rect b="b" l="l" r="r" t="t"/>
              <a:pathLst>
                <a:path extrusionOk="0" h="5954" w="7086">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80"/>
            <p:cNvSpPr/>
            <p:nvPr/>
          </p:nvSpPr>
          <p:spPr>
            <a:xfrm>
              <a:off x="5793902" y="2928464"/>
              <a:ext cx="131553" cy="130598"/>
            </a:xfrm>
            <a:custGeom>
              <a:rect b="b" l="l" r="r" t="t"/>
              <a:pathLst>
                <a:path extrusionOk="0" h="4103" w="4133">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1" name="Google Shape;12941;p80"/>
          <p:cNvGrpSpPr/>
          <p:nvPr/>
        </p:nvGrpSpPr>
        <p:grpSpPr>
          <a:xfrm>
            <a:off x="1327676" y="2986680"/>
            <a:ext cx="347934" cy="310024"/>
            <a:chOff x="1327676" y="2910480"/>
            <a:chExt cx="347934" cy="310024"/>
          </a:xfrm>
        </p:grpSpPr>
        <p:sp>
          <p:nvSpPr>
            <p:cNvPr id="12942" name="Google Shape;12942;p80"/>
            <p:cNvSpPr/>
            <p:nvPr/>
          </p:nvSpPr>
          <p:spPr>
            <a:xfrm>
              <a:off x="1367081" y="3067370"/>
              <a:ext cx="43257" cy="15565"/>
            </a:xfrm>
            <a:custGeom>
              <a:rect b="b" l="l" r="r" t="t"/>
              <a:pathLst>
                <a:path extrusionOk="0" h="489" w="1359">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80"/>
            <p:cNvSpPr/>
            <p:nvPr/>
          </p:nvSpPr>
          <p:spPr>
            <a:xfrm>
              <a:off x="1350402" y="3170436"/>
              <a:ext cx="10663" cy="48541"/>
            </a:xfrm>
            <a:custGeom>
              <a:rect b="b" l="l" r="r" t="t"/>
              <a:pathLst>
                <a:path extrusionOk="0" h="1525" w="335">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80"/>
            <p:cNvSpPr/>
            <p:nvPr/>
          </p:nvSpPr>
          <p:spPr>
            <a:xfrm>
              <a:off x="1327676" y="3040187"/>
              <a:ext cx="201643" cy="180317"/>
            </a:xfrm>
            <a:custGeom>
              <a:rect b="b" l="l" r="r" t="t"/>
              <a:pathLst>
                <a:path extrusionOk="0" h="5665" w="6335">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80"/>
            <p:cNvSpPr/>
            <p:nvPr/>
          </p:nvSpPr>
          <p:spPr>
            <a:xfrm>
              <a:off x="1470179" y="2910480"/>
              <a:ext cx="205431" cy="173601"/>
            </a:xfrm>
            <a:custGeom>
              <a:rect b="b" l="l" r="r" t="t"/>
              <a:pathLst>
                <a:path extrusionOk="0" h="5454" w="6454">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80"/>
            <p:cNvSpPr/>
            <p:nvPr/>
          </p:nvSpPr>
          <p:spPr>
            <a:xfrm>
              <a:off x="1497075" y="2942692"/>
              <a:ext cx="152370" cy="96668"/>
            </a:xfrm>
            <a:custGeom>
              <a:rect b="b" l="l" r="r" t="t"/>
              <a:pathLst>
                <a:path extrusionOk="0" h="3037" w="4787">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47" name="Google Shape;12947;p80"/>
          <p:cNvSpPr/>
          <p:nvPr/>
        </p:nvSpPr>
        <p:spPr>
          <a:xfrm>
            <a:off x="2785967" y="3271272"/>
            <a:ext cx="10663" cy="32244"/>
          </a:xfrm>
          <a:custGeom>
            <a:rect b="b" l="l" r="r" t="t"/>
            <a:pathLst>
              <a:path extrusionOk="0" h="1013" w="335">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48" name="Google Shape;12948;p80"/>
          <p:cNvGrpSpPr/>
          <p:nvPr/>
        </p:nvGrpSpPr>
        <p:grpSpPr>
          <a:xfrm>
            <a:off x="2753401" y="2945764"/>
            <a:ext cx="382828" cy="358601"/>
            <a:chOff x="2753373" y="2902523"/>
            <a:chExt cx="347552" cy="325557"/>
          </a:xfrm>
        </p:grpSpPr>
        <p:sp>
          <p:nvSpPr>
            <p:cNvPr id="12949" name="Google Shape;12949;p80"/>
            <p:cNvSpPr/>
            <p:nvPr/>
          </p:nvSpPr>
          <p:spPr>
            <a:xfrm>
              <a:off x="2807962" y="3018575"/>
              <a:ext cx="86418" cy="29506"/>
            </a:xfrm>
            <a:custGeom>
              <a:rect b="b" l="l" r="r" t="t"/>
              <a:pathLst>
                <a:path extrusionOk="0" h="927" w="2715">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80"/>
            <p:cNvSpPr/>
            <p:nvPr/>
          </p:nvSpPr>
          <p:spPr>
            <a:xfrm>
              <a:off x="2753373" y="2973376"/>
              <a:ext cx="195213" cy="254704"/>
            </a:xfrm>
            <a:custGeom>
              <a:rect b="b" l="l" r="r" t="t"/>
              <a:pathLst>
                <a:path extrusionOk="0" h="8002" w="6133">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80"/>
            <p:cNvSpPr/>
            <p:nvPr/>
          </p:nvSpPr>
          <p:spPr>
            <a:xfrm>
              <a:off x="2905361" y="3195072"/>
              <a:ext cx="10631" cy="32244"/>
            </a:xfrm>
            <a:custGeom>
              <a:rect b="b" l="l" r="r" t="t"/>
              <a:pathLst>
                <a:path extrusionOk="0" h="1013" w="334">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80"/>
            <p:cNvSpPr/>
            <p:nvPr/>
          </p:nvSpPr>
          <p:spPr>
            <a:xfrm>
              <a:off x="2939069" y="2934735"/>
              <a:ext cx="161856" cy="169049"/>
            </a:xfrm>
            <a:custGeom>
              <a:rect b="b" l="l" r="r" t="t"/>
              <a:pathLst>
                <a:path extrusionOk="0" h="5311" w="5085">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80"/>
            <p:cNvSpPr/>
            <p:nvPr/>
          </p:nvSpPr>
          <p:spPr>
            <a:xfrm>
              <a:off x="3002379" y="2902523"/>
              <a:ext cx="32244" cy="96668"/>
            </a:xfrm>
            <a:custGeom>
              <a:rect b="b" l="l" r="r" t="t"/>
              <a:pathLst>
                <a:path extrusionOk="0" h="3037" w="1013">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80"/>
            <p:cNvSpPr/>
            <p:nvPr/>
          </p:nvSpPr>
          <p:spPr>
            <a:xfrm>
              <a:off x="3003143" y="3005206"/>
              <a:ext cx="32244" cy="32244"/>
            </a:xfrm>
            <a:custGeom>
              <a:rect b="b" l="l" r="r" t="t"/>
              <a:pathLst>
                <a:path extrusionOk="0" h="1013" w="1013">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5" name="Google Shape;12955;p80"/>
          <p:cNvGrpSpPr/>
          <p:nvPr/>
        </p:nvGrpSpPr>
        <p:grpSpPr>
          <a:xfrm>
            <a:off x="849016" y="2979455"/>
            <a:ext cx="356655" cy="335425"/>
            <a:chOff x="849016" y="2903255"/>
            <a:chExt cx="356655" cy="335425"/>
          </a:xfrm>
        </p:grpSpPr>
        <p:sp>
          <p:nvSpPr>
            <p:cNvPr id="12956" name="Google Shape;12956;p80"/>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80"/>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80"/>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80"/>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80"/>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80"/>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80"/>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80"/>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80"/>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80"/>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80"/>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7" name="Google Shape;12967;p80"/>
          <p:cNvGrpSpPr/>
          <p:nvPr/>
        </p:nvGrpSpPr>
        <p:grpSpPr>
          <a:xfrm>
            <a:off x="4210933" y="3002977"/>
            <a:ext cx="280072" cy="275520"/>
            <a:chOff x="4210933" y="2926777"/>
            <a:chExt cx="280072" cy="275520"/>
          </a:xfrm>
        </p:grpSpPr>
        <p:sp>
          <p:nvSpPr>
            <p:cNvPr id="12968" name="Google Shape;12968;p80"/>
            <p:cNvSpPr/>
            <p:nvPr/>
          </p:nvSpPr>
          <p:spPr>
            <a:xfrm>
              <a:off x="4490623" y="2970352"/>
              <a:ext cx="32" cy="414"/>
            </a:xfrm>
            <a:custGeom>
              <a:rect b="b" l="l" r="r" t="t"/>
              <a:pathLst>
                <a:path extrusionOk="0" h="13" w="1">
                  <a:moveTo>
                    <a:pt x="0" y="0"/>
                  </a:moveTo>
                  <a:cubicBezTo>
                    <a:pt x="0" y="12"/>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80"/>
            <p:cNvSpPr/>
            <p:nvPr/>
          </p:nvSpPr>
          <p:spPr>
            <a:xfrm>
              <a:off x="4489859" y="2969589"/>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80"/>
            <p:cNvSpPr/>
            <p:nvPr/>
          </p:nvSpPr>
          <p:spPr>
            <a:xfrm>
              <a:off x="4210933" y="2944952"/>
              <a:ext cx="280072" cy="257346"/>
            </a:xfrm>
            <a:custGeom>
              <a:rect b="b" l="l" r="r" t="t"/>
              <a:pathLst>
                <a:path extrusionOk="0" h="8085" w="8799">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80"/>
            <p:cNvSpPr/>
            <p:nvPr/>
          </p:nvSpPr>
          <p:spPr>
            <a:xfrm>
              <a:off x="4212047" y="2926777"/>
              <a:ext cx="144826" cy="234619"/>
            </a:xfrm>
            <a:custGeom>
              <a:rect b="b" l="l" r="r" t="t"/>
              <a:pathLst>
                <a:path extrusionOk="0" h="7371" w="455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80"/>
            <p:cNvSpPr/>
            <p:nvPr/>
          </p:nvSpPr>
          <p:spPr>
            <a:xfrm>
              <a:off x="4246550" y="2996103"/>
              <a:ext cx="28074" cy="28106"/>
            </a:xfrm>
            <a:custGeom>
              <a:rect b="b" l="l" r="r" t="t"/>
              <a:pathLst>
                <a:path extrusionOk="0" h="883" w="882">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80"/>
            <p:cNvSpPr/>
            <p:nvPr/>
          </p:nvSpPr>
          <p:spPr>
            <a:xfrm>
              <a:off x="4285956" y="3015456"/>
              <a:ext cx="97814" cy="8753"/>
            </a:xfrm>
            <a:custGeom>
              <a:rect b="b" l="l" r="r" t="t"/>
              <a:pathLst>
                <a:path extrusionOk="0" h="275" w="3073">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80"/>
            <p:cNvSpPr/>
            <p:nvPr/>
          </p:nvSpPr>
          <p:spPr>
            <a:xfrm>
              <a:off x="4285956" y="3001800"/>
              <a:ext cx="30366" cy="8753"/>
            </a:xfrm>
            <a:custGeom>
              <a:rect b="b" l="l" r="r" t="t"/>
              <a:pathLst>
                <a:path extrusionOk="0" h="275" w="954">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80"/>
            <p:cNvSpPr/>
            <p:nvPr/>
          </p:nvSpPr>
          <p:spPr>
            <a:xfrm>
              <a:off x="4246550" y="3060177"/>
              <a:ext cx="28074" cy="28074"/>
            </a:xfrm>
            <a:custGeom>
              <a:rect b="b" l="l" r="r" t="t"/>
              <a:pathLst>
                <a:path extrusionOk="0" h="882" w="882">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80"/>
            <p:cNvSpPr/>
            <p:nvPr/>
          </p:nvSpPr>
          <p:spPr>
            <a:xfrm>
              <a:off x="4285956" y="3080261"/>
              <a:ext cx="97814" cy="8371"/>
            </a:xfrm>
            <a:custGeom>
              <a:rect b="b" l="l" r="r" t="t"/>
              <a:pathLst>
                <a:path extrusionOk="0" h="263" w="3073">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80"/>
            <p:cNvSpPr/>
            <p:nvPr/>
          </p:nvSpPr>
          <p:spPr>
            <a:xfrm>
              <a:off x="4285956" y="3066224"/>
              <a:ext cx="30366" cy="8753"/>
            </a:xfrm>
            <a:custGeom>
              <a:rect b="b" l="l" r="r" t="t"/>
              <a:pathLst>
                <a:path extrusionOk="0" h="275" w="954">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80"/>
            <p:cNvSpPr/>
            <p:nvPr/>
          </p:nvSpPr>
          <p:spPr>
            <a:xfrm>
              <a:off x="4246550" y="3124601"/>
              <a:ext cx="28074" cy="28074"/>
            </a:xfrm>
            <a:custGeom>
              <a:rect b="b" l="l" r="r" t="t"/>
              <a:pathLst>
                <a:path extrusionOk="0" h="882" w="882">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80"/>
            <p:cNvSpPr/>
            <p:nvPr/>
          </p:nvSpPr>
          <p:spPr>
            <a:xfrm>
              <a:off x="4285956" y="3143921"/>
              <a:ext cx="97814" cy="8753"/>
            </a:xfrm>
            <a:custGeom>
              <a:rect b="b" l="l" r="r" t="t"/>
              <a:pathLst>
                <a:path extrusionOk="0" h="275" w="3073">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80"/>
            <p:cNvSpPr/>
            <p:nvPr/>
          </p:nvSpPr>
          <p:spPr>
            <a:xfrm>
              <a:off x="4285956" y="3130266"/>
              <a:ext cx="30366" cy="8371"/>
            </a:xfrm>
            <a:custGeom>
              <a:rect b="b" l="l" r="r" t="t"/>
              <a:pathLst>
                <a:path extrusionOk="0" h="263" w="954">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1" name="Google Shape;12981;p80"/>
          <p:cNvGrpSpPr/>
          <p:nvPr/>
        </p:nvGrpSpPr>
        <p:grpSpPr>
          <a:xfrm>
            <a:off x="4667216" y="2991582"/>
            <a:ext cx="320273" cy="318395"/>
            <a:chOff x="4667216" y="2915382"/>
            <a:chExt cx="320273" cy="318395"/>
          </a:xfrm>
        </p:grpSpPr>
        <p:sp>
          <p:nvSpPr>
            <p:cNvPr id="12982" name="Google Shape;12982;p80"/>
            <p:cNvSpPr/>
            <p:nvPr/>
          </p:nvSpPr>
          <p:spPr>
            <a:xfrm>
              <a:off x="4686154" y="2938140"/>
              <a:ext cx="166789" cy="163734"/>
            </a:xfrm>
            <a:custGeom>
              <a:rect b="b" l="l" r="r" t="t"/>
              <a:pathLst>
                <a:path extrusionOk="0" h="5144" w="524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80"/>
            <p:cNvSpPr/>
            <p:nvPr/>
          </p:nvSpPr>
          <p:spPr>
            <a:xfrm>
              <a:off x="4667216" y="2915382"/>
              <a:ext cx="320273" cy="318395"/>
            </a:xfrm>
            <a:custGeom>
              <a:rect b="b" l="l" r="r" t="t"/>
              <a:pathLst>
                <a:path extrusionOk="0" h="10003" w="10062">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80"/>
            <p:cNvSpPr/>
            <p:nvPr/>
          </p:nvSpPr>
          <p:spPr>
            <a:xfrm>
              <a:off x="4733899" y="2960772"/>
              <a:ext cx="75469" cy="86546"/>
            </a:xfrm>
            <a:custGeom>
              <a:rect b="b" l="l" r="r" t="t"/>
              <a:pathLst>
                <a:path extrusionOk="0" h="2719" w="2371">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80"/>
            <p:cNvSpPr/>
            <p:nvPr/>
          </p:nvSpPr>
          <p:spPr>
            <a:xfrm>
              <a:off x="4755894" y="3048431"/>
              <a:ext cx="31098" cy="32244"/>
            </a:xfrm>
            <a:custGeom>
              <a:rect b="b" l="l" r="r" t="t"/>
              <a:pathLst>
                <a:path extrusionOk="0" h="1013" w="977">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6" name="Google Shape;12986;p80"/>
          <p:cNvGrpSpPr/>
          <p:nvPr/>
        </p:nvGrpSpPr>
        <p:grpSpPr>
          <a:xfrm>
            <a:off x="5170480" y="3010839"/>
            <a:ext cx="261929" cy="280550"/>
            <a:chOff x="5170480" y="2934639"/>
            <a:chExt cx="261929" cy="280550"/>
          </a:xfrm>
        </p:grpSpPr>
        <p:sp>
          <p:nvSpPr>
            <p:cNvPr id="12987" name="Google Shape;12987;p80"/>
            <p:cNvSpPr/>
            <p:nvPr/>
          </p:nvSpPr>
          <p:spPr>
            <a:xfrm>
              <a:off x="5170480" y="2934639"/>
              <a:ext cx="243340" cy="280550"/>
            </a:xfrm>
            <a:custGeom>
              <a:rect b="b" l="l" r="r" t="t"/>
              <a:pathLst>
                <a:path extrusionOk="0" h="8814" w="7645">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80"/>
            <p:cNvSpPr/>
            <p:nvPr/>
          </p:nvSpPr>
          <p:spPr>
            <a:xfrm>
              <a:off x="5217493" y="3007116"/>
              <a:ext cx="34122" cy="34122"/>
            </a:xfrm>
            <a:custGeom>
              <a:rect b="b" l="l" r="r" t="t"/>
              <a:pathLst>
                <a:path extrusionOk="0" h="1072" w="1072">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80"/>
            <p:cNvSpPr/>
            <p:nvPr/>
          </p:nvSpPr>
          <p:spPr>
            <a:xfrm>
              <a:off x="5264474" y="3007116"/>
              <a:ext cx="26196" cy="8371"/>
            </a:xfrm>
            <a:custGeom>
              <a:rect b="b" l="l" r="r" t="t"/>
              <a:pathLst>
                <a:path extrusionOk="0" h="263" w="823">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80"/>
            <p:cNvSpPr/>
            <p:nvPr/>
          </p:nvSpPr>
          <p:spPr>
            <a:xfrm>
              <a:off x="5264856" y="3029079"/>
              <a:ext cx="86068" cy="8371"/>
            </a:xfrm>
            <a:custGeom>
              <a:rect b="b" l="l" r="r" t="t"/>
              <a:pathLst>
                <a:path extrusionOk="0" h="263" w="2704">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80"/>
            <p:cNvSpPr/>
            <p:nvPr/>
          </p:nvSpPr>
          <p:spPr>
            <a:xfrm>
              <a:off x="5227710" y="3062819"/>
              <a:ext cx="51565" cy="8753"/>
            </a:xfrm>
            <a:custGeom>
              <a:rect b="b" l="l" r="r" t="t"/>
              <a:pathLst>
                <a:path extrusionOk="0" h="275" w="162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80"/>
            <p:cNvSpPr/>
            <p:nvPr/>
          </p:nvSpPr>
          <p:spPr>
            <a:xfrm>
              <a:off x="5196644" y="3182945"/>
              <a:ext cx="42461" cy="8371"/>
            </a:xfrm>
            <a:custGeom>
              <a:rect b="b" l="l" r="r" t="t"/>
              <a:pathLst>
                <a:path extrusionOk="0" h="263" w="1334">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80"/>
            <p:cNvSpPr/>
            <p:nvPr/>
          </p:nvSpPr>
          <p:spPr>
            <a:xfrm>
              <a:off x="5210299" y="3013928"/>
              <a:ext cx="222110" cy="201261"/>
            </a:xfrm>
            <a:custGeom>
              <a:rect b="b" l="l" r="r" t="t"/>
              <a:pathLst>
                <a:path extrusionOk="0" h="6323" w="6978">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4" name="Google Shape;12994;p80"/>
          <p:cNvGrpSpPr/>
          <p:nvPr/>
        </p:nvGrpSpPr>
        <p:grpSpPr>
          <a:xfrm>
            <a:off x="6069423" y="2968091"/>
            <a:ext cx="362321" cy="364231"/>
            <a:chOff x="6069423" y="2891892"/>
            <a:chExt cx="362321" cy="364231"/>
          </a:xfrm>
        </p:grpSpPr>
        <p:sp>
          <p:nvSpPr>
            <p:cNvPr id="12995" name="Google Shape;12995;p80"/>
            <p:cNvSpPr/>
            <p:nvPr/>
          </p:nvSpPr>
          <p:spPr>
            <a:xfrm>
              <a:off x="6069423" y="2891892"/>
              <a:ext cx="278958" cy="278958"/>
            </a:xfrm>
            <a:custGeom>
              <a:rect b="b" l="l" r="r" t="t"/>
              <a:pathLst>
                <a:path extrusionOk="0" h="8764" w="8764">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80"/>
            <p:cNvSpPr/>
            <p:nvPr/>
          </p:nvSpPr>
          <p:spPr>
            <a:xfrm>
              <a:off x="6161507" y="2967679"/>
              <a:ext cx="111851" cy="97432"/>
            </a:xfrm>
            <a:custGeom>
              <a:rect b="b" l="l" r="r" t="t"/>
              <a:pathLst>
                <a:path extrusionOk="0" h="3061" w="3514">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80"/>
            <p:cNvSpPr/>
            <p:nvPr/>
          </p:nvSpPr>
          <p:spPr>
            <a:xfrm>
              <a:off x="6144828" y="3007848"/>
              <a:ext cx="105389" cy="88742"/>
            </a:xfrm>
            <a:custGeom>
              <a:rect b="b" l="l" r="r" t="t"/>
              <a:pathLst>
                <a:path extrusionOk="0" h="2788" w="3311">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80"/>
            <p:cNvSpPr/>
            <p:nvPr/>
          </p:nvSpPr>
          <p:spPr>
            <a:xfrm>
              <a:off x="6245633" y="3069248"/>
              <a:ext cx="186110" cy="186874"/>
            </a:xfrm>
            <a:custGeom>
              <a:rect b="b" l="l" r="r" t="t"/>
              <a:pathLst>
                <a:path extrusionOk="0" h="5871" w="5847">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80"/>
            <p:cNvSpPr/>
            <p:nvPr/>
          </p:nvSpPr>
          <p:spPr>
            <a:xfrm>
              <a:off x="6305888" y="3129884"/>
              <a:ext cx="64488" cy="64456"/>
            </a:xfrm>
            <a:custGeom>
              <a:rect b="b" l="l" r="r" t="t"/>
              <a:pathLst>
                <a:path extrusionOk="0" h="2025" w="2026">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80"/>
            <p:cNvSpPr/>
            <p:nvPr/>
          </p:nvSpPr>
          <p:spPr>
            <a:xfrm>
              <a:off x="6173634" y="2997631"/>
              <a:ext cx="70153" cy="70153"/>
            </a:xfrm>
            <a:custGeom>
              <a:rect b="b" l="l" r="r" t="t"/>
              <a:pathLst>
                <a:path extrusionOk="0" h="2204" w="2204">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1" name="Google Shape;13001;p80"/>
          <p:cNvGrpSpPr/>
          <p:nvPr/>
        </p:nvGrpSpPr>
        <p:grpSpPr>
          <a:xfrm>
            <a:off x="6571955" y="2995370"/>
            <a:ext cx="308878" cy="311170"/>
            <a:chOff x="6571955" y="2919170"/>
            <a:chExt cx="308878" cy="311170"/>
          </a:xfrm>
        </p:grpSpPr>
        <p:sp>
          <p:nvSpPr>
            <p:cNvPr id="13002" name="Google Shape;13002;p80"/>
            <p:cNvSpPr/>
            <p:nvPr/>
          </p:nvSpPr>
          <p:spPr>
            <a:xfrm>
              <a:off x="6571955" y="2919170"/>
              <a:ext cx="245982" cy="237675"/>
            </a:xfrm>
            <a:custGeom>
              <a:rect b="b" l="l" r="r" t="t"/>
              <a:pathLst>
                <a:path extrusionOk="0" h="7467" w="7728">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80"/>
            <p:cNvSpPr/>
            <p:nvPr/>
          </p:nvSpPr>
          <p:spPr>
            <a:xfrm>
              <a:off x="6708760" y="3206436"/>
              <a:ext cx="33740" cy="9517"/>
            </a:xfrm>
            <a:custGeom>
              <a:rect b="b" l="l" r="r" t="t"/>
              <a:pathLst>
                <a:path extrusionOk="0" h="299" w="106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80"/>
            <p:cNvSpPr/>
            <p:nvPr/>
          </p:nvSpPr>
          <p:spPr>
            <a:xfrm>
              <a:off x="6604549" y="2993079"/>
              <a:ext cx="59904" cy="51565"/>
            </a:xfrm>
            <a:custGeom>
              <a:rect b="b" l="l" r="r" t="t"/>
              <a:pathLst>
                <a:path extrusionOk="0" h="1620" w="1882">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80"/>
            <p:cNvSpPr/>
            <p:nvPr/>
          </p:nvSpPr>
          <p:spPr>
            <a:xfrm>
              <a:off x="6634469" y="2991933"/>
              <a:ext cx="246364" cy="238407"/>
            </a:xfrm>
            <a:custGeom>
              <a:rect b="b" l="l" r="r" t="t"/>
              <a:pathLst>
                <a:path extrusionOk="0" h="7490" w="774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80"/>
            <p:cNvSpPr/>
            <p:nvPr/>
          </p:nvSpPr>
          <p:spPr>
            <a:xfrm>
              <a:off x="6790627" y="3057885"/>
              <a:ext cx="52329" cy="60668"/>
            </a:xfrm>
            <a:custGeom>
              <a:rect b="b" l="l" r="r" t="t"/>
              <a:pathLst>
                <a:path extrusionOk="0" h="1906" w="1644">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80"/>
            <p:cNvSpPr/>
            <p:nvPr/>
          </p:nvSpPr>
          <p:spPr>
            <a:xfrm>
              <a:off x="6712166" y="2975286"/>
              <a:ext cx="73941" cy="9485"/>
            </a:xfrm>
            <a:custGeom>
              <a:rect b="b" l="l" r="r" t="t"/>
              <a:pathLst>
                <a:path extrusionOk="0" h="298" w="2323">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80"/>
            <p:cNvSpPr/>
            <p:nvPr/>
          </p:nvSpPr>
          <p:spPr>
            <a:xfrm>
              <a:off x="6712166" y="2993461"/>
              <a:ext cx="73941" cy="9517"/>
            </a:xfrm>
            <a:custGeom>
              <a:rect b="b" l="l" r="r" t="t"/>
              <a:pathLst>
                <a:path extrusionOk="0" h="299" w="2323">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80"/>
            <p:cNvSpPr/>
            <p:nvPr/>
          </p:nvSpPr>
          <p:spPr>
            <a:xfrm>
              <a:off x="6712166" y="3012050"/>
              <a:ext cx="73941" cy="9485"/>
            </a:xfrm>
            <a:custGeom>
              <a:rect b="b" l="l" r="r" t="t"/>
              <a:pathLst>
                <a:path extrusionOk="0" h="298" w="2323">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80"/>
            <p:cNvSpPr/>
            <p:nvPr/>
          </p:nvSpPr>
          <p:spPr>
            <a:xfrm>
              <a:off x="6662511" y="3103752"/>
              <a:ext cx="73941" cy="27310"/>
            </a:xfrm>
            <a:custGeom>
              <a:rect b="b" l="l" r="r" t="t"/>
              <a:pathLst>
                <a:path extrusionOk="0" h="858" w="2323">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80"/>
            <p:cNvSpPr/>
            <p:nvPr/>
          </p:nvSpPr>
          <p:spPr>
            <a:xfrm>
              <a:off x="6662893" y="3140134"/>
              <a:ext cx="73941" cy="9485"/>
            </a:xfrm>
            <a:custGeom>
              <a:rect b="b" l="l" r="r" t="t"/>
              <a:pathLst>
                <a:path extrusionOk="0" h="298" w="2323">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2" name="Google Shape;13012;p80"/>
          <p:cNvGrpSpPr/>
          <p:nvPr/>
        </p:nvGrpSpPr>
        <p:grpSpPr>
          <a:xfrm>
            <a:off x="7500054" y="3010935"/>
            <a:ext cx="350576" cy="280454"/>
            <a:chOff x="7500054" y="2934735"/>
            <a:chExt cx="350576" cy="280454"/>
          </a:xfrm>
        </p:grpSpPr>
        <p:sp>
          <p:nvSpPr>
            <p:cNvPr id="13013" name="Google Shape;13013;p80"/>
            <p:cNvSpPr/>
            <p:nvPr/>
          </p:nvSpPr>
          <p:spPr>
            <a:xfrm>
              <a:off x="7571671" y="2959371"/>
              <a:ext cx="191426" cy="10249"/>
            </a:xfrm>
            <a:custGeom>
              <a:rect b="b" l="l" r="r" t="t"/>
              <a:pathLst>
                <a:path extrusionOk="0" h="322" w="6014">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80"/>
            <p:cNvSpPr/>
            <p:nvPr/>
          </p:nvSpPr>
          <p:spPr>
            <a:xfrm>
              <a:off x="7500054" y="2934735"/>
              <a:ext cx="350576" cy="280454"/>
            </a:xfrm>
            <a:custGeom>
              <a:rect b="b" l="l" r="r" t="t"/>
              <a:pathLst>
                <a:path extrusionOk="0" h="8811" w="11014">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80"/>
            <p:cNvSpPr/>
            <p:nvPr/>
          </p:nvSpPr>
          <p:spPr>
            <a:xfrm>
              <a:off x="7539459" y="3074564"/>
              <a:ext cx="82663" cy="10249"/>
            </a:xfrm>
            <a:custGeom>
              <a:rect b="b" l="l" r="r" t="t"/>
              <a:pathLst>
                <a:path extrusionOk="0" h="322"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80"/>
            <p:cNvSpPr/>
            <p:nvPr/>
          </p:nvSpPr>
          <p:spPr>
            <a:xfrm>
              <a:off x="7539459" y="3099582"/>
              <a:ext cx="82663" cy="10249"/>
            </a:xfrm>
            <a:custGeom>
              <a:rect b="b" l="l" r="r" t="t"/>
              <a:pathLst>
                <a:path extrusionOk="0" h="322" w="2597">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80"/>
            <p:cNvSpPr/>
            <p:nvPr/>
          </p:nvSpPr>
          <p:spPr>
            <a:xfrm>
              <a:off x="7539459" y="3124601"/>
              <a:ext cx="82663" cy="10631"/>
            </a:xfrm>
            <a:custGeom>
              <a:rect b="b" l="l" r="r" t="t"/>
              <a:pathLst>
                <a:path extrusionOk="0" h="334" w="2597">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80"/>
            <p:cNvSpPr/>
            <p:nvPr/>
          </p:nvSpPr>
          <p:spPr>
            <a:xfrm>
              <a:off x="7539459" y="3149587"/>
              <a:ext cx="82663" cy="10663"/>
            </a:xfrm>
            <a:custGeom>
              <a:rect b="b" l="l" r="r" t="t"/>
              <a:pathLst>
                <a:path extrusionOk="0" h="335" w="2597">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80"/>
            <p:cNvSpPr/>
            <p:nvPr/>
          </p:nvSpPr>
          <p:spPr>
            <a:xfrm>
              <a:off x="7539459" y="3174988"/>
              <a:ext cx="82663" cy="10281"/>
            </a:xfrm>
            <a:custGeom>
              <a:rect b="b" l="l" r="r" t="t"/>
              <a:pathLst>
                <a:path extrusionOk="0" h="323"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80"/>
            <p:cNvSpPr/>
            <p:nvPr/>
          </p:nvSpPr>
          <p:spPr>
            <a:xfrm>
              <a:off x="7539459" y="3011286"/>
              <a:ext cx="220614" cy="47395"/>
            </a:xfrm>
            <a:custGeom>
              <a:rect b="b" l="l" r="r" t="t"/>
              <a:pathLst>
                <a:path extrusionOk="0" h="1489" w="6931">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1" name="Google Shape;13021;p80"/>
          <p:cNvGrpSpPr/>
          <p:nvPr/>
        </p:nvGrpSpPr>
        <p:grpSpPr>
          <a:xfrm>
            <a:off x="7024430" y="2950862"/>
            <a:ext cx="332012" cy="355454"/>
            <a:chOff x="7055134" y="2919170"/>
            <a:chExt cx="290321" cy="310820"/>
          </a:xfrm>
        </p:grpSpPr>
        <p:sp>
          <p:nvSpPr>
            <p:cNvPr id="13022" name="Google Shape;13022;p80"/>
            <p:cNvSpPr/>
            <p:nvPr/>
          </p:nvSpPr>
          <p:spPr>
            <a:xfrm>
              <a:off x="7102497" y="2970989"/>
              <a:ext cx="191044" cy="259001"/>
            </a:xfrm>
            <a:custGeom>
              <a:rect b="b" l="l" r="r" t="t"/>
              <a:pathLst>
                <a:path extrusionOk="0" h="8137" w="6002">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80"/>
            <p:cNvSpPr/>
            <p:nvPr/>
          </p:nvSpPr>
          <p:spPr>
            <a:xfrm>
              <a:off x="7304872" y="3059413"/>
              <a:ext cx="40583" cy="9485"/>
            </a:xfrm>
            <a:custGeom>
              <a:rect b="b" l="l" r="r" t="t"/>
              <a:pathLst>
                <a:path extrusionOk="0" h="298" w="1275">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80"/>
            <p:cNvSpPr/>
            <p:nvPr/>
          </p:nvSpPr>
          <p:spPr>
            <a:xfrm>
              <a:off x="7055134" y="3059413"/>
              <a:ext cx="41347" cy="9485"/>
            </a:xfrm>
            <a:custGeom>
              <a:rect b="b" l="l" r="r" t="t"/>
              <a:pathLst>
                <a:path extrusionOk="0" h="298" w="1299">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80"/>
            <p:cNvSpPr/>
            <p:nvPr/>
          </p:nvSpPr>
          <p:spPr>
            <a:xfrm>
              <a:off x="7195727" y="2919170"/>
              <a:ext cx="9517" cy="40583"/>
            </a:xfrm>
            <a:custGeom>
              <a:rect b="b" l="l" r="r" t="t"/>
              <a:pathLst>
                <a:path extrusionOk="0" h="1275" w="299">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80"/>
            <p:cNvSpPr/>
            <p:nvPr/>
          </p:nvSpPr>
          <p:spPr>
            <a:xfrm>
              <a:off x="7185128" y="3007116"/>
              <a:ext cx="30334" cy="92880"/>
            </a:xfrm>
            <a:custGeom>
              <a:rect b="b" l="l" r="r" t="t"/>
              <a:pathLst>
                <a:path extrusionOk="0" h="2918" w="953">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80"/>
            <p:cNvSpPr/>
            <p:nvPr/>
          </p:nvSpPr>
          <p:spPr>
            <a:xfrm>
              <a:off x="7187770" y="3111328"/>
              <a:ext cx="25814" cy="25814"/>
            </a:xfrm>
            <a:custGeom>
              <a:rect b="b" l="l" r="r" t="t"/>
              <a:pathLst>
                <a:path extrusionOk="0" h="811" w="811">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80"/>
            <p:cNvSpPr/>
            <p:nvPr/>
          </p:nvSpPr>
          <p:spPr>
            <a:xfrm>
              <a:off x="7249552" y="2951477"/>
              <a:ext cx="18971" cy="23077"/>
            </a:xfrm>
            <a:custGeom>
              <a:rect b="b" l="l" r="r" t="t"/>
              <a:pathLst>
                <a:path extrusionOk="0" h="725" w="596">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80"/>
            <p:cNvSpPr/>
            <p:nvPr/>
          </p:nvSpPr>
          <p:spPr>
            <a:xfrm>
              <a:off x="7132831" y="3153852"/>
              <a:ext cx="18589" cy="22695"/>
            </a:xfrm>
            <a:custGeom>
              <a:rect b="b" l="l" r="r" t="t"/>
              <a:pathLst>
                <a:path extrusionOk="0" h="713" w="584">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80"/>
            <p:cNvSpPr/>
            <p:nvPr/>
          </p:nvSpPr>
          <p:spPr>
            <a:xfrm>
              <a:off x="7132449" y="2951477"/>
              <a:ext cx="18971" cy="23077"/>
            </a:xfrm>
            <a:custGeom>
              <a:rect b="b" l="l" r="r" t="t"/>
              <a:pathLst>
                <a:path extrusionOk="0" h="725" w="596">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80"/>
            <p:cNvSpPr/>
            <p:nvPr/>
          </p:nvSpPr>
          <p:spPr>
            <a:xfrm>
              <a:off x="7249552" y="3153852"/>
              <a:ext cx="18971" cy="22695"/>
            </a:xfrm>
            <a:custGeom>
              <a:rect b="b" l="l" r="r" t="t"/>
              <a:pathLst>
                <a:path extrusionOk="0" h="713" w="596">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80"/>
            <p:cNvSpPr/>
            <p:nvPr/>
          </p:nvSpPr>
          <p:spPr>
            <a:xfrm>
              <a:off x="7289721" y="3113969"/>
              <a:ext cx="24286" cy="17093"/>
            </a:xfrm>
            <a:custGeom>
              <a:rect b="b" l="l" r="r" t="t"/>
              <a:pathLst>
                <a:path extrusionOk="0" h="537" w="763">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80"/>
            <p:cNvSpPr/>
            <p:nvPr/>
          </p:nvSpPr>
          <p:spPr>
            <a:xfrm>
              <a:off x="7086964" y="2996931"/>
              <a:ext cx="24668" cy="17411"/>
            </a:xfrm>
            <a:custGeom>
              <a:rect b="b" l="l" r="r" t="t"/>
              <a:pathLst>
                <a:path extrusionOk="0" h="547" w="775">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80"/>
            <p:cNvSpPr/>
            <p:nvPr/>
          </p:nvSpPr>
          <p:spPr>
            <a:xfrm>
              <a:off x="7289339" y="2996931"/>
              <a:ext cx="24668" cy="17411"/>
            </a:xfrm>
            <a:custGeom>
              <a:rect b="b" l="l" r="r" t="t"/>
              <a:pathLst>
                <a:path extrusionOk="0" h="547" w="775">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80"/>
            <p:cNvSpPr/>
            <p:nvPr/>
          </p:nvSpPr>
          <p:spPr>
            <a:xfrm>
              <a:off x="7086964" y="3113587"/>
              <a:ext cx="24668" cy="17093"/>
            </a:xfrm>
            <a:custGeom>
              <a:rect b="b" l="l" r="r" t="t"/>
              <a:pathLst>
                <a:path extrusionOk="0" h="537" w="775">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6" name="Google Shape;13036;p80"/>
          <p:cNvGrpSpPr/>
          <p:nvPr/>
        </p:nvGrpSpPr>
        <p:grpSpPr>
          <a:xfrm>
            <a:off x="7985143" y="2976813"/>
            <a:ext cx="330109" cy="347552"/>
            <a:chOff x="7985143" y="2900613"/>
            <a:chExt cx="330109" cy="347552"/>
          </a:xfrm>
        </p:grpSpPr>
        <p:sp>
          <p:nvSpPr>
            <p:cNvPr id="13037" name="Google Shape;13037;p80"/>
            <p:cNvSpPr/>
            <p:nvPr/>
          </p:nvSpPr>
          <p:spPr>
            <a:xfrm>
              <a:off x="8143943" y="3145449"/>
              <a:ext cx="13273" cy="10631"/>
            </a:xfrm>
            <a:custGeom>
              <a:rect b="b" l="l" r="r" t="t"/>
              <a:pathLst>
                <a:path extrusionOk="0" h="334" w="417">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80"/>
            <p:cNvSpPr/>
            <p:nvPr/>
          </p:nvSpPr>
          <p:spPr>
            <a:xfrm>
              <a:off x="8163264" y="3005970"/>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80"/>
            <p:cNvSpPr/>
            <p:nvPr/>
          </p:nvSpPr>
          <p:spPr>
            <a:xfrm>
              <a:off x="8163264" y="3005970"/>
              <a:ext cx="5347" cy="11013"/>
            </a:xfrm>
            <a:custGeom>
              <a:rect b="b" l="l" r="r" t="t"/>
              <a:pathLst>
                <a:path extrusionOk="0" h="346" w="168">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80"/>
            <p:cNvSpPr/>
            <p:nvPr/>
          </p:nvSpPr>
          <p:spPr>
            <a:xfrm>
              <a:off x="8163264" y="3005588"/>
              <a:ext cx="32" cy="414"/>
            </a:xfrm>
            <a:custGeom>
              <a:rect b="b" l="l" r="r" t="t"/>
              <a:pathLst>
                <a:path extrusionOk="0" h="13" w="1">
                  <a:moveTo>
                    <a:pt x="1" y="1"/>
                  </a:moveTo>
                  <a:cubicBezTo>
                    <a:pt x="1" y="13"/>
                    <a:pt x="1" y="13"/>
                    <a:pt x="1" y="1"/>
                  </a:cubicBezTo>
                  <a:cubicBezTo>
                    <a:pt x="1" y="13"/>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80"/>
            <p:cNvSpPr/>
            <p:nvPr/>
          </p:nvSpPr>
          <p:spPr>
            <a:xfrm>
              <a:off x="8168579" y="3016952"/>
              <a:ext cx="32" cy="796"/>
            </a:xfrm>
            <a:custGeom>
              <a:rect b="b" l="l" r="r" t="t"/>
              <a:pathLst>
                <a:path extrusionOk="0" h="25" w="1">
                  <a:moveTo>
                    <a:pt x="0" y="1"/>
                  </a:moveTo>
                  <a:cubicBezTo>
                    <a:pt x="0" y="25"/>
                    <a:pt x="0" y="25"/>
                    <a:pt x="0" y="1"/>
                  </a:cubicBezTo>
                  <a:cubicBezTo>
                    <a:pt x="0" y="25"/>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80"/>
            <p:cNvSpPr/>
            <p:nvPr/>
          </p:nvSpPr>
          <p:spPr>
            <a:xfrm>
              <a:off x="7985143" y="2900613"/>
              <a:ext cx="330109" cy="347552"/>
            </a:xfrm>
            <a:custGeom>
              <a:rect b="b" l="l" r="r" t="t"/>
              <a:pathLst>
                <a:path extrusionOk="0" h="10919" w="10371">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80"/>
            <p:cNvSpPr/>
            <p:nvPr/>
          </p:nvSpPr>
          <p:spPr>
            <a:xfrm>
              <a:off x="8168579" y="3016952"/>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80"/>
            <p:cNvSpPr/>
            <p:nvPr/>
          </p:nvSpPr>
          <p:spPr>
            <a:xfrm>
              <a:off x="8168579" y="3017715"/>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5" name="Google Shape;13045;p80"/>
          <p:cNvGrpSpPr/>
          <p:nvPr/>
        </p:nvGrpSpPr>
        <p:grpSpPr>
          <a:xfrm>
            <a:off x="7990840" y="2511426"/>
            <a:ext cx="354363" cy="353631"/>
            <a:chOff x="7990840" y="2435226"/>
            <a:chExt cx="354363" cy="353631"/>
          </a:xfrm>
        </p:grpSpPr>
        <p:sp>
          <p:nvSpPr>
            <p:cNvPr id="13046" name="Google Shape;13046;p80"/>
            <p:cNvSpPr/>
            <p:nvPr/>
          </p:nvSpPr>
          <p:spPr>
            <a:xfrm>
              <a:off x="7990840" y="2435226"/>
              <a:ext cx="354363" cy="353631"/>
            </a:xfrm>
            <a:custGeom>
              <a:rect b="b" l="l" r="r" t="t"/>
              <a:pathLst>
                <a:path extrusionOk="0" h="11110" w="11133">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80"/>
            <p:cNvSpPr/>
            <p:nvPr/>
          </p:nvSpPr>
          <p:spPr>
            <a:xfrm>
              <a:off x="8190160" y="2704158"/>
              <a:ext cx="61814" cy="45644"/>
            </a:xfrm>
            <a:custGeom>
              <a:rect b="b" l="l" r="r" t="t"/>
              <a:pathLst>
                <a:path extrusionOk="0" h="1434" w="1942">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80"/>
            <p:cNvSpPr/>
            <p:nvPr/>
          </p:nvSpPr>
          <p:spPr>
            <a:xfrm>
              <a:off x="8162882" y="2684201"/>
              <a:ext cx="22026" cy="18239"/>
            </a:xfrm>
            <a:custGeom>
              <a:rect b="b" l="l" r="r" t="t"/>
              <a:pathLst>
                <a:path extrusionOk="0" h="573" w="692">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9" name="Google Shape;13049;p80"/>
          <p:cNvGrpSpPr/>
          <p:nvPr/>
        </p:nvGrpSpPr>
        <p:grpSpPr>
          <a:xfrm>
            <a:off x="1817317" y="2556530"/>
            <a:ext cx="350958" cy="263043"/>
            <a:chOff x="1817317" y="2480330"/>
            <a:chExt cx="350958" cy="263043"/>
          </a:xfrm>
        </p:grpSpPr>
        <p:sp>
          <p:nvSpPr>
            <p:cNvPr id="13050" name="Google Shape;13050;p80"/>
            <p:cNvSpPr/>
            <p:nvPr/>
          </p:nvSpPr>
          <p:spPr>
            <a:xfrm>
              <a:off x="1817317" y="2480330"/>
              <a:ext cx="350958" cy="191426"/>
            </a:xfrm>
            <a:custGeom>
              <a:rect b="b" l="l" r="r" t="t"/>
              <a:pathLst>
                <a:path extrusionOk="0" h="6014" w="11026">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80"/>
            <p:cNvSpPr/>
            <p:nvPr/>
          </p:nvSpPr>
          <p:spPr>
            <a:xfrm>
              <a:off x="1926844" y="2568626"/>
              <a:ext cx="131140" cy="174747"/>
            </a:xfrm>
            <a:custGeom>
              <a:rect b="b" l="l" r="r" t="t"/>
              <a:pathLst>
                <a:path extrusionOk="0" h="5490" w="412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80"/>
            <p:cNvSpPr/>
            <p:nvPr/>
          </p:nvSpPr>
          <p:spPr>
            <a:xfrm>
              <a:off x="1965485" y="2639893"/>
              <a:ext cx="55002" cy="70885"/>
            </a:xfrm>
            <a:custGeom>
              <a:rect b="b" l="l" r="r" t="t"/>
              <a:pathLst>
                <a:path extrusionOk="0" h="2227" w="1728">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80"/>
            <p:cNvSpPr/>
            <p:nvPr/>
          </p:nvSpPr>
          <p:spPr>
            <a:xfrm>
              <a:off x="1965103" y="2503406"/>
              <a:ext cx="43989" cy="31162"/>
            </a:xfrm>
            <a:custGeom>
              <a:rect b="b" l="l" r="r" t="t"/>
              <a:pathLst>
                <a:path extrusionOk="0" h="979" w="1382">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80"/>
            <p:cNvSpPr/>
            <p:nvPr/>
          </p:nvSpPr>
          <p:spPr>
            <a:xfrm>
              <a:off x="2052668" y="2537369"/>
              <a:ext cx="34504" cy="30175"/>
            </a:xfrm>
            <a:custGeom>
              <a:rect b="b" l="l" r="r" t="t"/>
              <a:pathLst>
                <a:path extrusionOk="0" h="948" w="1084">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5" name="Google Shape;13055;p80"/>
          <p:cNvGrpSpPr/>
          <p:nvPr/>
        </p:nvGrpSpPr>
        <p:grpSpPr>
          <a:xfrm>
            <a:off x="1341727" y="2559549"/>
            <a:ext cx="419913" cy="308109"/>
            <a:chOff x="1341727" y="2483349"/>
            <a:chExt cx="419913" cy="308109"/>
          </a:xfrm>
        </p:grpSpPr>
        <p:sp>
          <p:nvSpPr>
            <p:cNvPr id="13056" name="Google Shape;13056;p80"/>
            <p:cNvSpPr/>
            <p:nvPr/>
          </p:nvSpPr>
          <p:spPr>
            <a:xfrm>
              <a:off x="1623896" y="2522310"/>
              <a:ext cx="53488" cy="18605"/>
            </a:xfrm>
            <a:custGeom>
              <a:rect b="b" l="l" r="r" t="t"/>
              <a:pathLst>
                <a:path extrusionOk="0" h="489" w="1406">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80"/>
            <p:cNvSpPr/>
            <p:nvPr/>
          </p:nvSpPr>
          <p:spPr>
            <a:xfrm>
              <a:off x="1341727" y="2483349"/>
              <a:ext cx="419913" cy="308109"/>
            </a:xfrm>
            <a:custGeom>
              <a:rect b="b" l="l" r="r" t="t"/>
              <a:pathLst>
                <a:path extrusionOk="0" h="8098" w="11038">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80"/>
            <p:cNvSpPr/>
            <p:nvPr/>
          </p:nvSpPr>
          <p:spPr>
            <a:xfrm>
              <a:off x="1611228" y="2679979"/>
              <a:ext cx="12250" cy="12708"/>
            </a:xfrm>
            <a:custGeom>
              <a:rect b="b" l="l" r="r" t="t"/>
              <a:pathLst>
                <a:path extrusionOk="0" h="334" w="322">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9" name="Google Shape;13059;p80"/>
          <p:cNvGrpSpPr/>
          <p:nvPr/>
        </p:nvGrpSpPr>
        <p:grpSpPr>
          <a:xfrm>
            <a:off x="854332" y="2523936"/>
            <a:ext cx="376358" cy="330109"/>
            <a:chOff x="854332" y="2447736"/>
            <a:chExt cx="376358" cy="330109"/>
          </a:xfrm>
        </p:grpSpPr>
        <p:sp>
          <p:nvSpPr>
            <p:cNvPr id="13060" name="Google Shape;13060;p80"/>
            <p:cNvSpPr/>
            <p:nvPr/>
          </p:nvSpPr>
          <p:spPr>
            <a:xfrm>
              <a:off x="854332" y="2483353"/>
              <a:ext cx="376358" cy="294491"/>
            </a:xfrm>
            <a:custGeom>
              <a:rect b="b" l="l" r="r" t="t"/>
              <a:pathLst>
                <a:path extrusionOk="0" h="9252" w="11824">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80"/>
            <p:cNvSpPr/>
            <p:nvPr/>
          </p:nvSpPr>
          <p:spPr>
            <a:xfrm>
              <a:off x="983561" y="2677389"/>
              <a:ext cx="23140" cy="11395"/>
            </a:xfrm>
            <a:custGeom>
              <a:rect b="b" l="l" r="r" t="t"/>
              <a:pathLst>
                <a:path extrusionOk="0" h="358" w="727">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80"/>
            <p:cNvSpPr/>
            <p:nvPr/>
          </p:nvSpPr>
          <p:spPr>
            <a:xfrm>
              <a:off x="1030925" y="2447736"/>
              <a:ext cx="187638" cy="183086"/>
            </a:xfrm>
            <a:custGeom>
              <a:rect b="b" l="l" r="r" t="t"/>
              <a:pathLst>
                <a:path extrusionOk="0" h="5752" w="5895">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80"/>
            <p:cNvSpPr/>
            <p:nvPr/>
          </p:nvSpPr>
          <p:spPr>
            <a:xfrm>
              <a:off x="1066574" y="2483353"/>
              <a:ext cx="28806" cy="11045"/>
            </a:xfrm>
            <a:custGeom>
              <a:rect b="b" l="l" r="r" t="t"/>
              <a:pathLst>
                <a:path extrusionOk="0" h="347" w="905">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80"/>
            <p:cNvSpPr/>
            <p:nvPr/>
          </p:nvSpPr>
          <p:spPr>
            <a:xfrm>
              <a:off x="1107126" y="2483353"/>
              <a:ext cx="76201" cy="11045"/>
            </a:xfrm>
            <a:custGeom>
              <a:rect b="b" l="l" r="r" t="t"/>
              <a:pathLst>
                <a:path extrusionOk="0" h="347" w="2394">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80"/>
            <p:cNvSpPr/>
            <p:nvPr/>
          </p:nvSpPr>
          <p:spPr>
            <a:xfrm>
              <a:off x="1065810" y="2512542"/>
              <a:ext cx="117516" cy="11395"/>
            </a:xfrm>
            <a:custGeom>
              <a:rect b="b" l="l" r="r" t="t"/>
              <a:pathLst>
                <a:path extrusionOk="0" h="358" w="3692">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80"/>
            <p:cNvSpPr/>
            <p:nvPr/>
          </p:nvSpPr>
          <p:spPr>
            <a:xfrm>
              <a:off x="1065810" y="2542112"/>
              <a:ext cx="76583" cy="11395"/>
            </a:xfrm>
            <a:custGeom>
              <a:rect b="b" l="l" r="r" t="t"/>
              <a:pathLst>
                <a:path extrusionOk="0" h="358" w="2406">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80"/>
            <p:cNvSpPr/>
            <p:nvPr/>
          </p:nvSpPr>
          <p:spPr>
            <a:xfrm>
              <a:off x="1154489" y="2542112"/>
              <a:ext cx="28838" cy="11395"/>
            </a:xfrm>
            <a:custGeom>
              <a:rect b="b" l="l" r="r" t="t"/>
              <a:pathLst>
                <a:path extrusionOk="0" h="358" w="906">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8" name="Google Shape;13068;p80"/>
          <p:cNvGrpSpPr/>
          <p:nvPr/>
        </p:nvGrpSpPr>
        <p:grpSpPr>
          <a:xfrm>
            <a:off x="4206763" y="2527151"/>
            <a:ext cx="322151" cy="322374"/>
            <a:chOff x="4206763" y="2450951"/>
            <a:chExt cx="322151" cy="322374"/>
          </a:xfrm>
        </p:grpSpPr>
        <p:sp>
          <p:nvSpPr>
            <p:cNvPr id="13069" name="Google Shape;13069;p80"/>
            <p:cNvSpPr/>
            <p:nvPr/>
          </p:nvSpPr>
          <p:spPr>
            <a:xfrm>
              <a:off x="4206763" y="2571650"/>
              <a:ext cx="322151" cy="201675"/>
            </a:xfrm>
            <a:custGeom>
              <a:rect b="b" l="l" r="r" t="t"/>
              <a:pathLst>
                <a:path extrusionOk="0" h="6336" w="10121">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80"/>
            <p:cNvSpPr/>
            <p:nvPr/>
          </p:nvSpPr>
          <p:spPr>
            <a:xfrm>
              <a:off x="4210933" y="2450951"/>
              <a:ext cx="308878" cy="185537"/>
            </a:xfrm>
            <a:custGeom>
              <a:rect b="b" l="l" r="r" t="t"/>
              <a:pathLst>
                <a:path extrusionOk="0" h="5829" w="9704">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1" name="Google Shape;13071;p80"/>
          <p:cNvGrpSpPr/>
          <p:nvPr/>
        </p:nvGrpSpPr>
        <p:grpSpPr>
          <a:xfrm>
            <a:off x="7528096" y="2526259"/>
            <a:ext cx="327976" cy="324316"/>
            <a:chOff x="7528096" y="2450059"/>
            <a:chExt cx="327976" cy="324316"/>
          </a:xfrm>
        </p:grpSpPr>
        <p:sp>
          <p:nvSpPr>
            <p:cNvPr id="13072" name="Google Shape;13072;p80"/>
            <p:cNvSpPr/>
            <p:nvPr/>
          </p:nvSpPr>
          <p:spPr>
            <a:xfrm>
              <a:off x="7569411" y="2697187"/>
              <a:ext cx="26928" cy="25623"/>
            </a:xfrm>
            <a:custGeom>
              <a:rect b="b" l="l" r="r" t="t"/>
              <a:pathLst>
                <a:path extrusionOk="0" h="805" w="846">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80"/>
            <p:cNvSpPr/>
            <p:nvPr/>
          </p:nvSpPr>
          <p:spPr>
            <a:xfrm>
              <a:off x="7600859" y="2728667"/>
              <a:ext cx="26578" cy="25591"/>
            </a:xfrm>
            <a:custGeom>
              <a:rect b="b" l="l" r="r" t="t"/>
              <a:pathLst>
                <a:path extrusionOk="0" h="804" w="835">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80"/>
            <p:cNvSpPr/>
            <p:nvPr/>
          </p:nvSpPr>
          <p:spPr>
            <a:xfrm>
              <a:off x="7585326" y="2713102"/>
              <a:ext cx="26546" cy="25241"/>
            </a:xfrm>
            <a:custGeom>
              <a:rect b="b" l="l" r="r" t="t"/>
              <a:pathLst>
                <a:path extrusionOk="0" h="793" w="834">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80"/>
            <p:cNvSpPr/>
            <p:nvPr/>
          </p:nvSpPr>
          <p:spPr>
            <a:xfrm>
              <a:off x="7528096" y="2450059"/>
              <a:ext cx="327976" cy="324316"/>
            </a:xfrm>
            <a:custGeom>
              <a:rect b="b" l="l" r="r" t="t"/>
              <a:pathLst>
                <a:path extrusionOk="0" h="10189" w="10304">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80"/>
            <p:cNvSpPr/>
            <p:nvPr/>
          </p:nvSpPr>
          <p:spPr>
            <a:xfrm>
              <a:off x="7712296" y="2525528"/>
              <a:ext cx="79989" cy="60954"/>
            </a:xfrm>
            <a:custGeom>
              <a:rect b="b" l="l" r="r" t="t"/>
              <a:pathLst>
                <a:path extrusionOk="0" h="1915" w="2513">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7" name="Google Shape;13077;p80"/>
          <p:cNvGrpSpPr/>
          <p:nvPr/>
        </p:nvGrpSpPr>
        <p:grpSpPr>
          <a:xfrm>
            <a:off x="7077129" y="2588742"/>
            <a:ext cx="282364" cy="198619"/>
            <a:chOff x="7077129" y="2512542"/>
            <a:chExt cx="282364" cy="198619"/>
          </a:xfrm>
        </p:grpSpPr>
        <p:sp>
          <p:nvSpPr>
            <p:cNvPr id="13078" name="Google Shape;13078;p80"/>
            <p:cNvSpPr/>
            <p:nvPr/>
          </p:nvSpPr>
          <p:spPr>
            <a:xfrm>
              <a:off x="7304872" y="2551533"/>
              <a:ext cx="25050" cy="19416"/>
            </a:xfrm>
            <a:custGeom>
              <a:rect b="b" l="l" r="r" t="t"/>
              <a:pathLst>
                <a:path extrusionOk="0" h="610" w="787">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80"/>
            <p:cNvSpPr/>
            <p:nvPr/>
          </p:nvSpPr>
          <p:spPr>
            <a:xfrm>
              <a:off x="7129043" y="2512542"/>
              <a:ext cx="164879" cy="42875"/>
            </a:xfrm>
            <a:custGeom>
              <a:rect b="b" l="l" r="r" t="t"/>
              <a:pathLst>
                <a:path extrusionOk="0" h="1347" w="518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80"/>
            <p:cNvSpPr/>
            <p:nvPr/>
          </p:nvSpPr>
          <p:spPr>
            <a:xfrm>
              <a:off x="7077129" y="2536796"/>
              <a:ext cx="282364" cy="174365"/>
            </a:xfrm>
            <a:custGeom>
              <a:rect b="b" l="l" r="r" t="t"/>
              <a:pathLst>
                <a:path extrusionOk="0" h="5478" w="8871">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80"/>
            <p:cNvSpPr/>
            <p:nvPr/>
          </p:nvSpPr>
          <p:spPr>
            <a:xfrm>
              <a:off x="7153680" y="2560255"/>
              <a:ext cx="129230" cy="127129"/>
            </a:xfrm>
            <a:custGeom>
              <a:rect b="b" l="l" r="r" t="t"/>
              <a:pathLst>
                <a:path extrusionOk="0" h="3994" w="406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80"/>
            <p:cNvSpPr/>
            <p:nvPr/>
          </p:nvSpPr>
          <p:spPr>
            <a:xfrm>
              <a:off x="7183982" y="2590239"/>
              <a:ext cx="68244" cy="6824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80"/>
            <p:cNvSpPr/>
            <p:nvPr/>
          </p:nvSpPr>
          <p:spPr>
            <a:xfrm>
              <a:off x="7225297" y="2595904"/>
              <a:ext cx="20880" cy="20880"/>
            </a:xfrm>
            <a:custGeom>
              <a:rect b="b" l="l" r="r" t="t"/>
              <a:pathLst>
                <a:path extrusionOk="0" h="656" w="656">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4" name="Google Shape;13084;p80"/>
          <p:cNvGrpSpPr/>
          <p:nvPr/>
        </p:nvGrpSpPr>
        <p:grpSpPr>
          <a:xfrm>
            <a:off x="3725461" y="2520912"/>
            <a:ext cx="334279" cy="334661"/>
            <a:chOff x="3725461" y="2444712"/>
            <a:chExt cx="334279" cy="334661"/>
          </a:xfrm>
        </p:grpSpPr>
        <p:sp>
          <p:nvSpPr>
            <p:cNvPr id="13085" name="Google Shape;13085;p80"/>
            <p:cNvSpPr/>
            <p:nvPr/>
          </p:nvSpPr>
          <p:spPr>
            <a:xfrm>
              <a:off x="3939200"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80"/>
            <p:cNvSpPr/>
            <p:nvPr/>
          </p:nvSpPr>
          <p:spPr>
            <a:xfrm>
              <a:off x="3941078" y="2618281"/>
              <a:ext cx="68625" cy="49305"/>
            </a:xfrm>
            <a:custGeom>
              <a:rect b="b" l="l" r="r" t="t"/>
              <a:pathLst>
                <a:path extrusionOk="0" h="1549" w="2156">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80"/>
            <p:cNvSpPr/>
            <p:nvPr/>
          </p:nvSpPr>
          <p:spPr>
            <a:xfrm>
              <a:off x="3775116" y="2618281"/>
              <a:ext cx="68625" cy="49305"/>
            </a:xfrm>
            <a:custGeom>
              <a:rect b="b" l="l" r="r" t="t"/>
              <a:pathLst>
                <a:path extrusionOk="0" h="1549" w="2156">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80"/>
            <p:cNvSpPr/>
            <p:nvPr/>
          </p:nvSpPr>
          <p:spPr>
            <a:xfrm>
              <a:off x="3793291"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80"/>
            <p:cNvSpPr/>
            <p:nvPr/>
          </p:nvSpPr>
          <p:spPr>
            <a:xfrm>
              <a:off x="3858097" y="2540584"/>
              <a:ext cx="69007" cy="69007"/>
            </a:xfrm>
            <a:custGeom>
              <a:rect b="b" l="l" r="r" t="t"/>
              <a:pathLst>
                <a:path extrusionOk="0" h="2168" w="2168">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80"/>
            <p:cNvSpPr/>
            <p:nvPr/>
          </p:nvSpPr>
          <p:spPr>
            <a:xfrm>
              <a:off x="3834224" y="2620159"/>
              <a:ext cx="116752" cy="63342"/>
            </a:xfrm>
            <a:custGeom>
              <a:rect b="b" l="l" r="r" t="t"/>
              <a:pathLst>
                <a:path extrusionOk="0" h="1990" w="3668">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80"/>
            <p:cNvSpPr/>
            <p:nvPr/>
          </p:nvSpPr>
          <p:spPr>
            <a:xfrm>
              <a:off x="3725461" y="2444712"/>
              <a:ext cx="334279" cy="334661"/>
            </a:xfrm>
            <a:custGeom>
              <a:rect b="b" l="l" r="r" t="t"/>
              <a:pathLst>
                <a:path extrusionOk="0" h="10514" w="10502">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2" name="Google Shape;13092;p80"/>
          <p:cNvGrpSpPr/>
          <p:nvPr/>
        </p:nvGrpSpPr>
        <p:grpSpPr>
          <a:xfrm>
            <a:off x="6577238" y="2533421"/>
            <a:ext cx="332019" cy="310788"/>
            <a:chOff x="6577238" y="2457221"/>
            <a:chExt cx="332019" cy="310788"/>
          </a:xfrm>
        </p:grpSpPr>
        <p:sp>
          <p:nvSpPr>
            <p:cNvPr id="13093" name="Google Shape;13093;p80"/>
            <p:cNvSpPr/>
            <p:nvPr/>
          </p:nvSpPr>
          <p:spPr>
            <a:xfrm>
              <a:off x="6577238" y="2457221"/>
              <a:ext cx="332019" cy="310788"/>
            </a:xfrm>
            <a:custGeom>
              <a:rect b="b" l="l" r="r" t="t"/>
              <a:pathLst>
                <a:path extrusionOk="0" h="9764" w="10431">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80"/>
            <p:cNvSpPr/>
            <p:nvPr/>
          </p:nvSpPr>
          <p:spPr>
            <a:xfrm>
              <a:off x="6723529" y="2512542"/>
              <a:ext cx="38705" cy="39055"/>
            </a:xfrm>
            <a:custGeom>
              <a:rect b="b" l="l" r="r" t="t"/>
              <a:pathLst>
                <a:path extrusionOk="0" h="1227" w="1216">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80"/>
            <p:cNvSpPr/>
            <p:nvPr/>
          </p:nvSpPr>
          <p:spPr>
            <a:xfrm>
              <a:off x="6662893" y="2597050"/>
              <a:ext cx="169813" cy="108031"/>
            </a:xfrm>
            <a:custGeom>
              <a:rect b="b" l="l" r="r" t="t"/>
              <a:pathLst>
                <a:path extrusionOk="0" h="3394" w="5335">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80"/>
            <p:cNvSpPr/>
            <p:nvPr/>
          </p:nvSpPr>
          <p:spPr>
            <a:xfrm>
              <a:off x="6639402" y="2589188"/>
              <a:ext cx="32244" cy="31384"/>
            </a:xfrm>
            <a:custGeom>
              <a:rect b="b" l="l" r="r" t="t"/>
              <a:pathLst>
                <a:path extrusionOk="0" h="986" w="1013">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80"/>
            <p:cNvSpPr/>
            <p:nvPr/>
          </p:nvSpPr>
          <p:spPr>
            <a:xfrm>
              <a:off x="6820547" y="2673315"/>
              <a:ext cx="32244" cy="31034"/>
            </a:xfrm>
            <a:custGeom>
              <a:rect b="b" l="l" r="r" t="t"/>
              <a:pathLst>
                <a:path extrusionOk="0" h="975" w="1013">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80"/>
            <p:cNvSpPr/>
            <p:nvPr/>
          </p:nvSpPr>
          <p:spPr>
            <a:xfrm>
              <a:off x="6730341" y="2603607"/>
              <a:ext cx="32244" cy="31384"/>
            </a:xfrm>
            <a:custGeom>
              <a:rect b="b" l="l" r="r" t="t"/>
              <a:pathLst>
                <a:path extrusionOk="0" h="986" w="1013">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9" name="Google Shape;13099;p80"/>
          <p:cNvGrpSpPr/>
          <p:nvPr/>
        </p:nvGrpSpPr>
        <p:grpSpPr>
          <a:xfrm>
            <a:off x="2818561" y="2515978"/>
            <a:ext cx="247892" cy="346024"/>
            <a:chOff x="2818561" y="2439778"/>
            <a:chExt cx="247892" cy="346024"/>
          </a:xfrm>
        </p:grpSpPr>
        <p:sp>
          <p:nvSpPr>
            <p:cNvPr id="13100" name="Google Shape;13100;p80"/>
            <p:cNvSpPr/>
            <p:nvPr/>
          </p:nvSpPr>
          <p:spPr>
            <a:xfrm>
              <a:off x="2818561" y="2439778"/>
              <a:ext cx="247892" cy="346024"/>
            </a:xfrm>
            <a:custGeom>
              <a:rect b="b" l="l" r="r" t="t"/>
              <a:pathLst>
                <a:path extrusionOk="0" h="10871" w="7788">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80"/>
            <p:cNvSpPr/>
            <p:nvPr/>
          </p:nvSpPr>
          <p:spPr>
            <a:xfrm>
              <a:off x="2939833" y="2603066"/>
              <a:ext cx="11395" cy="18652"/>
            </a:xfrm>
            <a:custGeom>
              <a:rect b="b" l="l" r="r" t="t"/>
              <a:pathLst>
                <a:path extrusionOk="0" h="586" w="358">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80"/>
            <p:cNvSpPr/>
            <p:nvPr/>
          </p:nvSpPr>
          <p:spPr>
            <a:xfrm>
              <a:off x="2963706" y="2653103"/>
              <a:ext cx="19735" cy="14101"/>
            </a:xfrm>
            <a:custGeom>
              <a:rect b="b" l="l" r="r" t="t"/>
              <a:pathLst>
                <a:path extrusionOk="0" h="443" w="62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80"/>
            <p:cNvSpPr/>
            <p:nvPr/>
          </p:nvSpPr>
          <p:spPr>
            <a:xfrm>
              <a:off x="2948555" y="2577443"/>
              <a:ext cx="17093" cy="16615"/>
            </a:xfrm>
            <a:custGeom>
              <a:rect b="b" l="l" r="r" t="t"/>
              <a:pathLst>
                <a:path extrusionOk="0" h="522" w="537">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80"/>
            <p:cNvSpPr/>
            <p:nvPr/>
          </p:nvSpPr>
          <p:spPr>
            <a:xfrm>
              <a:off x="2943621" y="2631299"/>
              <a:ext cx="16329" cy="17697"/>
            </a:xfrm>
            <a:custGeom>
              <a:rect b="b" l="l" r="r" t="t"/>
              <a:pathLst>
                <a:path extrusionOk="0" h="556" w="513">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80"/>
            <p:cNvSpPr/>
            <p:nvPr/>
          </p:nvSpPr>
          <p:spPr>
            <a:xfrm>
              <a:off x="3019408" y="2638907"/>
              <a:ext cx="16711" cy="16170"/>
            </a:xfrm>
            <a:custGeom>
              <a:rect b="b" l="l" r="r" t="t"/>
              <a:pathLst>
                <a:path extrusionOk="0" h="508" w="525">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80"/>
            <p:cNvSpPr/>
            <p:nvPr/>
          </p:nvSpPr>
          <p:spPr>
            <a:xfrm>
              <a:off x="3033063" y="2611087"/>
              <a:ext cx="12159" cy="18971"/>
            </a:xfrm>
            <a:custGeom>
              <a:rect b="b" l="l" r="r" t="t"/>
              <a:pathLst>
                <a:path extrusionOk="0" h="596" w="382">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80"/>
            <p:cNvSpPr/>
            <p:nvPr/>
          </p:nvSpPr>
          <p:spPr>
            <a:xfrm>
              <a:off x="3024342" y="2583363"/>
              <a:ext cx="15947" cy="17888"/>
            </a:xfrm>
            <a:custGeom>
              <a:rect b="b" l="l" r="r" t="t"/>
              <a:pathLst>
                <a:path extrusionOk="0" h="562" w="501">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80"/>
            <p:cNvSpPr/>
            <p:nvPr/>
          </p:nvSpPr>
          <p:spPr>
            <a:xfrm>
              <a:off x="2992894" y="2655808"/>
              <a:ext cx="19735" cy="12159"/>
            </a:xfrm>
            <a:custGeom>
              <a:rect b="b" l="l" r="r" t="t"/>
              <a:pathLst>
                <a:path extrusionOk="0" h="382" w="62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80"/>
            <p:cNvSpPr/>
            <p:nvPr/>
          </p:nvSpPr>
          <p:spPr>
            <a:xfrm>
              <a:off x="3000469" y="2566366"/>
              <a:ext cx="20117" cy="13655"/>
            </a:xfrm>
            <a:custGeom>
              <a:rect b="b" l="l" r="r" t="t"/>
              <a:pathLst>
                <a:path extrusionOk="0" h="429" w="632">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80"/>
            <p:cNvSpPr/>
            <p:nvPr/>
          </p:nvSpPr>
          <p:spPr>
            <a:xfrm>
              <a:off x="2972045" y="2565188"/>
              <a:ext cx="18971" cy="12191"/>
            </a:xfrm>
            <a:custGeom>
              <a:rect b="b" l="l" r="r" t="t"/>
              <a:pathLst>
                <a:path extrusionOk="0" h="383" w="596">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80"/>
            <p:cNvSpPr/>
            <p:nvPr/>
          </p:nvSpPr>
          <p:spPr>
            <a:xfrm>
              <a:off x="2976597" y="2586451"/>
              <a:ext cx="32244" cy="61814"/>
            </a:xfrm>
            <a:custGeom>
              <a:rect b="b" l="l" r="r" t="t"/>
              <a:pathLst>
                <a:path extrusionOk="0" h="1942" w="1013">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2" name="Google Shape;13112;p80"/>
          <p:cNvGrpSpPr/>
          <p:nvPr/>
        </p:nvGrpSpPr>
        <p:grpSpPr>
          <a:xfrm>
            <a:off x="3207778" y="2550832"/>
            <a:ext cx="419933" cy="275170"/>
            <a:chOff x="3207778" y="2474632"/>
            <a:chExt cx="419933" cy="275170"/>
          </a:xfrm>
        </p:grpSpPr>
        <p:sp>
          <p:nvSpPr>
            <p:cNvPr id="13113" name="Google Shape;13113;p80"/>
            <p:cNvSpPr/>
            <p:nvPr/>
          </p:nvSpPr>
          <p:spPr>
            <a:xfrm>
              <a:off x="3207778" y="2474632"/>
              <a:ext cx="419933" cy="275170"/>
            </a:xfrm>
            <a:custGeom>
              <a:rect b="b" l="l" r="r" t="t"/>
              <a:pathLst>
                <a:path extrusionOk="0" h="8645" w="13193">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80"/>
            <p:cNvSpPr/>
            <p:nvPr/>
          </p:nvSpPr>
          <p:spPr>
            <a:xfrm>
              <a:off x="3449559" y="2493985"/>
              <a:ext cx="46663" cy="98546"/>
            </a:xfrm>
            <a:custGeom>
              <a:rect b="b" l="l" r="r" t="t"/>
              <a:pathLst>
                <a:path extrusionOk="0" h="3096" w="1466">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80"/>
            <p:cNvSpPr/>
            <p:nvPr/>
          </p:nvSpPr>
          <p:spPr>
            <a:xfrm>
              <a:off x="3247566" y="2507226"/>
              <a:ext cx="51565" cy="71681"/>
            </a:xfrm>
            <a:custGeom>
              <a:rect b="b" l="l" r="r" t="t"/>
              <a:pathLst>
                <a:path extrusionOk="0" h="2252" w="162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80"/>
            <p:cNvSpPr/>
            <p:nvPr/>
          </p:nvSpPr>
          <p:spPr>
            <a:xfrm>
              <a:off x="3312754" y="2507990"/>
              <a:ext cx="45135" cy="71299"/>
            </a:xfrm>
            <a:custGeom>
              <a:rect b="b" l="l" r="r" t="t"/>
              <a:pathLst>
                <a:path extrusionOk="0" h="2240" w="1418">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80"/>
            <p:cNvSpPr/>
            <p:nvPr/>
          </p:nvSpPr>
          <p:spPr>
            <a:xfrm>
              <a:off x="3372626" y="2507194"/>
              <a:ext cx="65602" cy="71395"/>
            </a:xfrm>
            <a:custGeom>
              <a:rect b="b" l="l" r="r" t="t"/>
              <a:pathLst>
                <a:path extrusionOk="0" h="2243" w="2061">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80"/>
            <p:cNvSpPr/>
            <p:nvPr/>
          </p:nvSpPr>
          <p:spPr>
            <a:xfrm>
              <a:off x="3247566" y="2632286"/>
              <a:ext cx="97432" cy="12541"/>
            </a:xfrm>
            <a:custGeom>
              <a:rect b="b" l="l" r="r" t="t"/>
              <a:pathLst>
                <a:path extrusionOk="0" h="394" w="3061">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80"/>
            <p:cNvSpPr/>
            <p:nvPr/>
          </p:nvSpPr>
          <p:spPr>
            <a:xfrm>
              <a:off x="3371862" y="2632286"/>
              <a:ext cx="124360" cy="12541"/>
            </a:xfrm>
            <a:custGeom>
              <a:rect b="b" l="l" r="r" t="t"/>
              <a:pathLst>
                <a:path extrusionOk="0" h="394" w="3907">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80"/>
            <p:cNvSpPr/>
            <p:nvPr/>
          </p:nvSpPr>
          <p:spPr>
            <a:xfrm>
              <a:off x="3247566" y="2665262"/>
              <a:ext cx="51565" cy="12159"/>
            </a:xfrm>
            <a:custGeom>
              <a:rect b="b" l="l" r="r" t="t"/>
              <a:pathLst>
                <a:path extrusionOk="0" h="382" w="162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80"/>
            <p:cNvSpPr/>
            <p:nvPr/>
          </p:nvSpPr>
          <p:spPr>
            <a:xfrm>
              <a:off x="3247566" y="2697856"/>
              <a:ext cx="97432" cy="12159"/>
            </a:xfrm>
            <a:custGeom>
              <a:rect b="b" l="l" r="r" t="t"/>
              <a:pathLst>
                <a:path extrusionOk="0" h="382" w="3061">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80"/>
            <p:cNvSpPr/>
            <p:nvPr/>
          </p:nvSpPr>
          <p:spPr>
            <a:xfrm>
              <a:off x="3312754" y="2665262"/>
              <a:ext cx="32244" cy="12159"/>
            </a:xfrm>
            <a:custGeom>
              <a:rect b="b" l="l" r="r" t="t"/>
              <a:pathLst>
                <a:path extrusionOk="0" h="382" w="1013">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80"/>
            <p:cNvSpPr/>
            <p:nvPr/>
          </p:nvSpPr>
          <p:spPr>
            <a:xfrm>
              <a:off x="3371862" y="2665262"/>
              <a:ext cx="58408" cy="12159"/>
            </a:xfrm>
            <a:custGeom>
              <a:rect b="b" l="l" r="r" t="t"/>
              <a:pathLst>
                <a:path extrusionOk="0" h="382" w="1835">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80"/>
            <p:cNvSpPr/>
            <p:nvPr/>
          </p:nvSpPr>
          <p:spPr>
            <a:xfrm>
              <a:off x="3444625" y="2665262"/>
              <a:ext cx="51596" cy="12159"/>
            </a:xfrm>
            <a:custGeom>
              <a:rect b="b" l="l" r="r" t="t"/>
              <a:pathLst>
                <a:path extrusionOk="0" h="382" w="1621">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80"/>
            <p:cNvSpPr/>
            <p:nvPr/>
          </p:nvSpPr>
          <p:spPr>
            <a:xfrm>
              <a:off x="3371862" y="2697856"/>
              <a:ext cx="84922" cy="12159"/>
            </a:xfrm>
            <a:custGeom>
              <a:rect b="b" l="l" r="r" t="t"/>
              <a:pathLst>
                <a:path extrusionOk="0" h="382" w="2668">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80"/>
            <p:cNvSpPr/>
            <p:nvPr/>
          </p:nvSpPr>
          <p:spPr>
            <a:xfrm>
              <a:off x="3470408" y="2697856"/>
              <a:ext cx="25814" cy="12159"/>
            </a:xfrm>
            <a:custGeom>
              <a:rect b="b" l="l" r="r" t="t"/>
              <a:pathLst>
                <a:path extrusionOk="0" h="382" w="811">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7" name="Google Shape;13127;p80"/>
          <p:cNvGrpSpPr/>
          <p:nvPr/>
        </p:nvGrpSpPr>
        <p:grpSpPr>
          <a:xfrm>
            <a:off x="6099375" y="2532275"/>
            <a:ext cx="337684" cy="314194"/>
            <a:chOff x="6099375" y="2456075"/>
            <a:chExt cx="337684" cy="314194"/>
          </a:xfrm>
        </p:grpSpPr>
        <p:sp>
          <p:nvSpPr>
            <p:cNvPr id="13128" name="Google Shape;13128;p80"/>
            <p:cNvSpPr/>
            <p:nvPr/>
          </p:nvSpPr>
          <p:spPr>
            <a:xfrm>
              <a:off x="6099375" y="2456075"/>
              <a:ext cx="337684" cy="314194"/>
            </a:xfrm>
            <a:custGeom>
              <a:rect b="b" l="l" r="r" t="t"/>
              <a:pathLst>
                <a:path extrusionOk="0" h="9871" w="10609">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80"/>
            <p:cNvSpPr/>
            <p:nvPr/>
          </p:nvSpPr>
          <p:spPr>
            <a:xfrm>
              <a:off x="6306652" y="2638748"/>
              <a:ext cx="59904" cy="59522"/>
            </a:xfrm>
            <a:custGeom>
              <a:rect b="b" l="l" r="r" t="t"/>
              <a:pathLst>
                <a:path extrusionOk="0" h="1870" w="1882">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0" name="Google Shape;13130;p80"/>
          <p:cNvGrpSpPr/>
          <p:nvPr/>
        </p:nvGrpSpPr>
        <p:grpSpPr>
          <a:xfrm>
            <a:off x="2312623" y="2544784"/>
            <a:ext cx="312698" cy="286534"/>
            <a:chOff x="2312623" y="2468584"/>
            <a:chExt cx="312698" cy="286534"/>
          </a:xfrm>
        </p:grpSpPr>
        <p:sp>
          <p:nvSpPr>
            <p:cNvPr id="13131" name="Google Shape;13131;p80"/>
            <p:cNvSpPr/>
            <p:nvPr/>
          </p:nvSpPr>
          <p:spPr>
            <a:xfrm>
              <a:off x="2416866" y="2706195"/>
              <a:ext cx="34122" cy="34154"/>
            </a:xfrm>
            <a:custGeom>
              <a:rect b="b" l="l" r="r" t="t"/>
              <a:pathLst>
                <a:path extrusionOk="0" h="1073" w="1072">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80"/>
            <p:cNvSpPr/>
            <p:nvPr/>
          </p:nvSpPr>
          <p:spPr>
            <a:xfrm>
              <a:off x="2527126" y="2706195"/>
              <a:ext cx="34536" cy="34154"/>
            </a:xfrm>
            <a:custGeom>
              <a:rect b="b" l="l" r="r" t="t"/>
              <a:pathLst>
                <a:path extrusionOk="0" h="1073" w="1085">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80"/>
            <p:cNvSpPr/>
            <p:nvPr/>
          </p:nvSpPr>
          <p:spPr>
            <a:xfrm>
              <a:off x="2312623" y="2468584"/>
              <a:ext cx="312698" cy="286534"/>
            </a:xfrm>
            <a:custGeom>
              <a:rect b="b" l="l" r="r" t="t"/>
              <a:pathLst>
                <a:path extrusionOk="0" h="9002" w="9824">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4" name="Google Shape;13134;p80"/>
          <p:cNvGrpSpPr/>
          <p:nvPr/>
        </p:nvGrpSpPr>
        <p:grpSpPr>
          <a:xfrm>
            <a:off x="5618805" y="2517124"/>
            <a:ext cx="345292" cy="342618"/>
            <a:chOff x="5618805" y="2440924"/>
            <a:chExt cx="345292" cy="342618"/>
          </a:xfrm>
        </p:grpSpPr>
        <p:sp>
          <p:nvSpPr>
            <p:cNvPr id="13135" name="Google Shape;13135;p80"/>
            <p:cNvSpPr/>
            <p:nvPr/>
          </p:nvSpPr>
          <p:spPr>
            <a:xfrm>
              <a:off x="5742751" y="2440924"/>
              <a:ext cx="221346" cy="222110"/>
            </a:xfrm>
            <a:custGeom>
              <a:rect b="b" l="l" r="r" t="t"/>
              <a:pathLst>
                <a:path extrusionOk="0" h="6978" w="6954">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80"/>
            <p:cNvSpPr/>
            <p:nvPr/>
          </p:nvSpPr>
          <p:spPr>
            <a:xfrm>
              <a:off x="5810581" y="2523905"/>
              <a:ext cx="11395" cy="11395"/>
            </a:xfrm>
            <a:custGeom>
              <a:rect b="b" l="l" r="r" t="t"/>
              <a:pathLst>
                <a:path extrusionOk="0" h="358" w="358">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80"/>
            <p:cNvSpPr/>
            <p:nvPr/>
          </p:nvSpPr>
          <p:spPr>
            <a:xfrm>
              <a:off x="5884490" y="2523905"/>
              <a:ext cx="11395" cy="11395"/>
            </a:xfrm>
            <a:custGeom>
              <a:rect b="b" l="l" r="r" t="t"/>
              <a:pathLst>
                <a:path extrusionOk="0" h="358" w="358">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80"/>
            <p:cNvSpPr/>
            <p:nvPr/>
          </p:nvSpPr>
          <p:spPr>
            <a:xfrm>
              <a:off x="5847727" y="2523905"/>
              <a:ext cx="11395" cy="11395"/>
            </a:xfrm>
            <a:custGeom>
              <a:rect b="b" l="l" r="r" t="t"/>
              <a:pathLst>
                <a:path extrusionOk="0" h="358" w="358">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80"/>
            <p:cNvSpPr/>
            <p:nvPr/>
          </p:nvSpPr>
          <p:spPr>
            <a:xfrm>
              <a:off x="5618805" y="2516616"/>
              <a:ext cx="270269" cy="266926"/>
            </a:xfrm>
            <a:custGeom>
              <a:rect b="b" l="l" r="r" t="t"/>
              <a:pathLst>
                <a:path extrusionOk="0" h="8386" w="8491">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0" name="Google Shape;13140;p80"/>
          <p:cNvGrpSpPr/>
          <p:nvPr/>
        </p:nvGrpSpPr>
        <p:grpSpPr>
          <a:xfrm>
            <a:off x="4653179" y="2522790"/>
            <a:ext cx="377886" cy="331255"/>
            <a:chOff x="4653179" y="2446590"/>
            <a:chExt cx="377886" cy="331255"/>
          </a:xfrm>
        </p:grpSpPr>
        <p:sp>
          <p:nvSpPr>
            <p:cNvPr id="13141" name="Google Shape;13141;p80"/>
            <p:cNvSpPr/>
            <p:nvPr/>
          </p:nvSpPr>
          <p:spPr>
            <a:xfrm>
              <a:off x="4767639" y="2584541"/>
              <a:ext cx="145941" cy="109177"/>
            </a:xfrm>
            <a:custGeom>
              <a:rect b="b" l="l" r="r" t="t"/>
              <a:pathLst>
                <a:path extrusionOk="0" h="3430" w="4585">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80"/>
            <p:cNvSpPr/>
            <p:nvPr/>
          </p:nvSpPr>
          <p:spPr>
            <a:xfrm>
              <a:off x="4794918" y="2446590"/>
              <a:ext cx="96286" cy="53856"/>
            </a:xfrm>
            <a:custGeom>
              <a:rect b="b" l="l" r="r" t="t"/>
              <a:pathLst>
                <a:path extrusionOk="0" h="1692" w="3025">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80"/>
            <p:cNvSpPr/>
            <p:nvPr/>
          </p:nvSpPr>
          <p:spPr>
            <a:xfrm>
              <a:off x="4816530" y="2465179"/>
              <a:ext cx="53856" cy="32244"/>
            </a:xfrm>
            <a:custGeom>
              <a:rect b="b" l="l" r="r" t="t"/>
              <a:pathLst>
                <a:path extrusionOk="0" h="1013" w="1692">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80"/>
            <p:cNvSpPr/>
            <p:nvPr/>
          </p:nvSpPr>
          <p:spPr>
            <a:xfrm>
              <a:off x="4653179" y="2522409"/>
              <a:ext cx="377886" cy="255436"/>
            </a:xfrm>
            <a:custGeom>
              <a:rect b="b" l="l" r="r" t="t"/>
              <a:pathLst>
                <a:path extrusionOk="0" h="8025" w="11872">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5" name="Google Shape;13145;p80"/>
          <p:cNvGrpSpPr/>
          <p:nvPr/>
        </p:nvGrpSpPr>
        <p:grpSpPr>
          <a:xfrm>
            <a:off x="5184517" y="2535681"/>
            <a:ext cx="252062" cy="305122"/>
            <a:chOff x="5184517" y="2459481"/>
            <a:chExt cx="252062" cy="305122"/>
          </a:xfrm>
        </p:grpSpPr>
        <p:sp>
          <p:nvSpPr>
            <p:cNvPr id="13146" name="Google Shape;13146;p80"/>
            <p:cNvSpPr/>
            <p:nvPr/>
          </p:nvSpPr>
          <p:spPr>
            <a:xfrm>
              <a:off x="5383486" y="2674747"/>
              <a:ext cx="13273" cy="13305"/>
            </a:xfrm>
            <a:custGeom>
              <a:rect b="b" l="l" r="r" t="t"/>
              <a:pathLst>
                <a:path extrusionOk="0" h="418" w="417">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80"/>
            <p:cNvSpPr/>
            <p:nvPr/>
          </p:nvSpPr>
          <p:spPr>
            <a:xfrm>
              <a:off x="5350128" y="2724402"/>
              <a:ext cx="11395" cy="11395"/>
            </a:xfrm>
            <a:custGeom>
              <a:rect b="b" l="l" r="r" t="t"/>
              <a:pathLst>
                <a:path extrusionOk="0" h="358" w="358">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80"/>
            <p:cNvSpPr/>
            <p:nvPr/>
          </p:nvSpPr>
          <p:spPr>
            <a:xfrm>
              <a:off x="5254638" y="2666376"/>
              <a:ext cx="11395" cy="11427"/>
            </a:xfrm>
            <a:custGeom>
              <a:rect b="b" l="l" r="r" t="t"/>
              <a:pathLst>
                <a:path extrusionOk="0" h="359" w="358">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80"/>
            <p:cNvSpPr/>
            <p:nvPr/>
          </p:nvSpPr>
          <p:spPr>
            <a:xfrm>
              <a:off x="5273959" y="2724402"/>
              <a:ext cx="11395" cy="11395"/>
            </a:xfrm>
            <a:custGeom>
              <a:rect b="b" l="l" r="r" t="t"/>
              <a:pathLst>
                <a:path extrusionOk="0" h="358" w="358">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80"/>
            <p:cNvSpPr/>
            <p:nvPr/>
          </p:nvSpPr>
          <p:spPr>
            <a:xfrm>
              <a:off x="5308049" y="2678917"/>
              <a:ext cx="14451" cy="14037"/>
            </a:xfrm>
            <a:custGeom>
              <a:rect b="b" l="l" r="r" t="t"/>
              <a:pathLst>
                <a:path extrusionOk="0" h="441" w="454">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80"/>
            <p:cNvSpPr/>
            <p:nvPr/>
          </p:nvSpPr>
          <p:spPr>
            <a:xfrm>
              <a:off x="5184517" y="2459481"/>
              <a:ext cx="252062" cy="305122"/>
            </a:xfrm>
            <a:custGeom>
              <a:rect b="b" l="l" r="r" t="t"/>
              <a:pathLst>
                <a:path extrusionOk="0" h="9586" w="7919">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52" name="Google Shape;13152;p80"/>
          <p:cNvSpPr/>
          <p:nvPr/>
        </p:nvSpPr>
        <p:spPr>
          <a:xfrm>
            <a:off x="1801020" y="2046804"/>
            <a:ext cx="354363" cy="354395"/>
          </a:xfrm>
          <a:custGeom>
            <a:rect b="b" l="l" r="r" t="t"/>
            <a:pathLst>
              <a:path extrusionOk="0" h="11134" w="11133">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53" name="Google Shape;13153;p80"/>
          <p:cNvGrpSpPr/>
          <p:nvPr/>
        </p:nvGrpSpPr>
        <p:grpSpPr>
          <a:xfrm>
            <a:off x="6155459" y="2045308"/>
            <a:ext cx="249770" cy="363849"/>
            <a:chOff x="6155459" y="1969108"/>
            <a:chExt cx="249770" cy="363849"/>
          </a:xfrm>
        </p:grpSpPr>
        <p:sp>
          <p:nvSpPr>
            <p:cNvPr id="13154" name="Google Shape;13154;p80"/>
            <p:cNvSpPr/>
            <p:nvPr/>
          </p:nvSpPr>
          <p:spPr>
            <a:xfrm>
              <a:off x="6195628" y="1969108"/>
              <a:ext cx="169813" cy="227012"/>
            </a:xfrm>
            <a:custGeom>
              <a:rect b="b" l="l" r="r" t="t"/>
              <a:pathLst>
                <a:path extrusionOk="0" h="7132" w="5335">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80"/>
            <p:cNvSpPr/>
            <p:nvPr/>
          </p:nvSpPr>
          <p:spPr>
            <a:xfrm>
              <a:off x="6275585" y="2146083"/>
              <a:ext cx="10249" cy="50037"/>
            </a:xfrm>
            <a:custGeom>
              <a:rect b="b" l="l" r="r" t="t"/>
              <a:pathLst>
                <a:path extrusionOk="0" h="1572" w="322">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80"/>
            <p:cNvSpPr/>
            <p:nvPr/>
          </p:nvSpPr>
          <p:spPr>
            <a:xfrm>
              <a:off x="6223671" y="2157446"/>
              <a:ext cx="10631" cy="38673"/>
            </a:xfrm>
            <a:custGeom>
              <a:rect b="b" l="l" r="r" t="t"/>
              <a:pathLst>
                <a:path extrusionOk="0" h="1215" w="334">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80"/>
            <p:cNvSpPr/>
            <p:nvPr/>
          </p:nvSpPr>
          <p:spPr>
            <a:xfrm>
              <a:off x="6326736" y="2157446"/>
              <a:ext cx="10281" cy="38673"/>
            </a:xfrm>
            <a:custGeom>
              <a:rect b="b" l="l" r="r" t="t"/>
              <a:pathLst>
                <a:path extrusionOk="0" h="1215" w="323">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80"/>
            <p:cNvSpPr/>
            <p:nvPr/>
          </p:nvSpPr>
          <p:spPr>
            <a:xfrm>
              <a:off x="6264222" y="2299949"/>
              <a:ext cx="33008" cy="33008"/>
            </a:xfrm>
            <a:custGeom>
              <a:rect b="b" l="l" r="r" t="t"/>
              <a:pathLst>
                <a:path extrusionOk="0" h="1037" w="1037">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80"/>
            <p:cNvSpPr/>
            <p:nvPr/>
          </p:nvSpPr>
          <p:spPr>
            <a:xfrm>
              <a:off x="6155459" y="2299949"/>
              <a:ext cx="33358" cy="33008"/>
            </a:xfrm>
            <a:custGeom>
              <a:rect b="b" l="l" r="r" t="t"/>
              <a:pathLst>
                <a:path extrusionOk="0" h="1037" w="1048">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80"/>
            <p:cNvSpPr/>
            <p:nvPr/>
          </p:nvSpPr>
          <p:spPr>
            <a:xfrm>
              <a:off x="6372221"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80"/>
            <p:cNvSpPr/>
            <p:nvPr/>
          </p:nvSpPr>
          <p:spPr>
            <a:xfrm>
              <a:off x="6185379" y="2208597"/>
              <a:ext cx="189134" cy="84763"/>
            </a:xfrm>
            <a:custGeom>
              <a:rect b="b" l="l" r="r" t="t"/>
              <a:pathLst>
                <a:path extrusionOk="0" h="2663" w="5942">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80"/>
            <p:cNvSpPr/>
            <p:nvPr/>
          </p:nvSpPr>
          <p:spPr>
            <a:xfrm>
              <a:off x="6246397" y="2010773"/>
              <a:ext cx="69007" cy="25814"/>
            </a:xfrm>
            <a:custGeom>
              <a:rect b="b" l="l" r="r" t="t"/>
              <a:pathLst>
                <a:path extrusionOk="0" h="811" w="2168">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3" name="Google Shape;13163;p80"/>
          <p:cNvGrpSpPr/>
          <p:nvPr/>
        </p:nvGrpSpPr>
        <p:grpSpPr>
          <a:xfrm>
            <a:off x="2280029" y="2046804"/>
            <a:ext cx="353631" cy="354395"/>
            <a:chOff x="2280029" y="1970604"/>
            <a:chExt cx="353631" cy="354395"/>
          </a:xfrm>
        </p:grpSpPr>
        <p:sp>
          <p:nvSpPr>
            <p:cNvPr id="13164" name="Google Shape;13164;p80"/>
            <p:cNvSpPr/>
            <p:nvPr/>
          </p:nvSpPr>
          <p:spPr>
            <a:xfrm>
              <a:off x="2309981" y="2069086"/>
              <a:ext cx="323679" cy="255913"/>
            </a:xfrm>
            <a:custGeom>
              <a:rect b="b" l="l" r="r" t="t"/>
              <a:pathLst>
                <a:path extrusionOk="0" h="8040" w="10169">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80"/>
            <p:cNvSpPr/>
            <p:nvPr/>
          </p:nvSpPr>
          <p:spPr>
            <a:xfrm>
              <a:off x="2280029" y="1970604"/>
              <a:ext cx="322565" cy="255468"/>
            </a:xfrm>
            <a:custGeom>
              <a:rect b="b" l="l" r="r" t="t"/>
              <a:pathLst>
                <a:path extrusionOk="0" h="8026" w="10134">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80"/>
            <p:cNvSpPr/>
            <p:nvPr/>
          </p:nvSpPr>
          <p:spPr>
            <a:xfrm>
              <a:off x="2411169" y="2064598"/>
              <a:ext cx="17093" cy="26928"/>
            </a:xfrm>
            <a:custGeom>
              <a:rect b="b" l="l" r="r" t="t"/>
              <a:pathLst>
                <a:path extrusionOk="0" h="846" w="537">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80"/>
            <p:cNvSpPr/>
            <p:nvPr/>
          </p:nvSpPr>
          <p:spPr>
            <a:xfrm>
              <a:off x="2323254" y="2017458"/>
              <a:ext cx="267213" cy="264316"/>
            </a:xfrm>
            <a:custGeom>
              <a:rect b="b" l="l" r="r" t="t"/>
              <a:pathLst>
                <a:path extrusionOk="0" h="8304" w="8395">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8" name="Google Shape;13168;p80"/>
          <p:cNvGrpSpPr/>
          <p:nvPr/>
        </p:nvGrpSpPr>
        <p:grpSpPr>
          <a:xfrm>
            <a:off x="8065100" y="2076374"/>
            <a:ext cx="255086" cy="301685"/>
            <a:chOff x="8065100" y="2000174"/>
            <a:chExt cx="255086" cy="301685"/>
          </a:xfrm>
        </p:grpSpPr>
        <p:sp>
          <p:nvSpPr>
            <p:cNvPr id="13169" name="Google Shape;13169;p80"/>
            <p:cNvSpPr/>
            <p:nvPr/>
          </p:nvSpPr>
          <p:spPr>
            <a:xfrm>
              <a:off x="8085185" y="2151016"/>
              <a:ext cx="65220" cy="150842"/>
            </a:xfrm>
            <a:custGeom>
              <a:rect b="b" l="l" r="r" t="t"/>
              <a:pathLst>
                <a:path extrusionOk="0" h="4739" w="2049">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80"/>
            <p:cNvSpPr/>
            <p:nvPr/>
          </p:nvSpPr>
          <p:spPr>
            <a:xfrm>
              <a:off x="8161004" y="2151016"/>
              <a:ext cx="65188" cy="150842"/>
            </a:xfrm>
            <a:custGeom>
              <a:rect b="b" l="l" r="r" t="t"/>
              <a:pathLst>
                <a:path extrusionOk="0" h="4739" w="2048">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80"/>
            <p:cNvSpPr/>
            <p:nvPr/>
          </p:nvSpPr>
          <p:spPr>
            <a:xfrm>
              <a:off x="8236791" y="2151016"/>
              <a:ext cx="65220" cy="150842"/>
            </a:xfrm>
            <a:custGeom>
              <a:rect b="b" l="l" r="r" t="t"/>
              <a:pathLst>
                <a:path extrusionOk="0" h="4739" w="2049">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80"/>
            <p:cNvSpPr/>
            <p:nvPr/>
          </p:nvSpPr>
          <p:spPr>
            <a:xfrm>
              <a:off x="8065100" y="2000174"/>
              <a:ext cx="255086" cy="178916"/>
            </a:xfrm>
            <a:custGeom>
              <a:rect b="b" l="l" r="r" t="t"/>
              <a:pathLst>
                <a:path extrusionOk="0" h="5621" w="8014">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3" name="Google Shape;13173;p80"/>
          <p:cNvGrpSpPr/>
          <p:nvPr/>
        </p:nvGrpSpPr>
        <p:grpSpPr>
          <a:xfrm>
            <a:off x="6633705" y="2045308"/>
            <a:ext cx="249420" cy="363849"/>
            <a:chOff x="6633705" y="1969108"/>
            <a:chExt cx="249420" cy="363849"/>
          </a:xfrm>
        </p:grpSpPr>
        <p:sp>
          <p:nvSpPr>
            <p:cNvPr id="13174" name="Google Shape;13174;p80"/>
            <p:cNvSpPr/>
            <p:nvPr/>
          </p:nvSpPr>
          <p:spPr>
            <a:xfrm>
              <a:off x="6678426" y="1969108"/>
              <a:ext cx="159214" cy="238407"/>
            </a:xfrm>
            <a:custGeom>
              <a:rect b="b" l="l" r="r" t="t"/>
              <a:pathLst>
                <a:path extrusionOk="0" h="7490" w="5002">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80"/>
            <p:cNvSpPr/>
            <p:nvPr/>
          </p:nvSpPr>
          <p:spPr>
            <a:xfrm>
              <a:off x="6753481" y="2168809"/>
              <a:ext cx="10249" cy="38705"/>
            </a:xfrm>
            <a:custGeom>
              <a:rect b="b" l="l" r="r" t="t"/>
              <a:pathLst>
                <a:path extrusionOk="0" h="1216" w="322">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80"/>
            <p:cNvSpPr/>
            <p:nvPr/>
          </p:nvSpPr>
          <p:spPr>
            <a:xfrm>
              <a:off x="6707614" y="2180173"/>
              <a:ext cx="10631" cy="27342"/>
            </a:xfrm>
            <a:custGeom>
              <a:rect b="b" l="l" r="r" t="t"/>
              <a:pathLst>
                <a:path extrusionOk="0" h="859" w="334">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80"/>
            <p:cNvSpPr/>
            <p:nvPr/>
          </p:nvSpPr>
          <p:spPr>
            <a:xfrm>
              <a:off x="6798966" y="2180173"/>
              <a:ext cx="10249" cy="27342"/>
            </a:xfrm>
            <a:custGeom>
              <a:rect b="b" l="l" r="r" t="t"/>
              <a:pathLst>
                <a:path extrusionOk="0" h="859" w="322">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80"/>
            <p:cNvSpPr/>
            <p:nvPr/>
          </p:nvSpPr>
          <p:spPr>
            <a:xfrm>
              <a:off x="6742118" y="2299949"/>
              <a:ext cx="32976" cy="33008"/>
            </a:xfrm>
            <a:custGeom>
              <a:rect b="b" l="l" r="r" t="t"/>
              <a:pathLst>
                <a:path extrusionOk="0" h="1037" w="1036">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80"/>
            <p:cNvSpPr/>
            <p:nvPr/>
          </p:nvSpPr>
          <p:spPr>
            <a:xfrm>
              <a:off x="6633705"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80"/>
            <p:cNvSpPr/>
            <p:nvPr/>
          </p:nvSpPr>
          <p:spPr>
            <a:xfrm>
              <a:off x="6850117" y="2299949"/>
              <a:ext cx="33008" cy="33008"/>
            </a:xfrm>
            <a:custGeom>
              <a:rect b="b" l="l" r="r" t="t"/>
              <a:pathLst>
                <a:path extrusionOk="0" h="1037" w="1037">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80"/>
            <p:cNvSpPr/>
            <p:nvPr/>
          </p:nvSpPr>
          <p:spPr>
            <a:xfrm>
              <a:off x="6664039" y="2219610"/>
              <a:ext cx="188370" cy="73750"/>
            </a:xfrm>
            <a:custGeom>
              <a:rect b="b" l="l" r="r" t="t"/>
              <a:pathLst>
                <a:path extrusionOk="0" h="2317" w="5918">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2" name="Google Shape;13182;p80"/>
          <p:cNvGrpSpPr/>
          <p:nvPr/>
        </p:nvGrpSpPr>
        <p:grpSpPr>
          <a:xfrm>
            <a:off x="5211031" y="2045308"/>
            <a:ext cx="226661" cy="363467"/>
            <a:chOff x="5211031" y="1969108"/>
            <a:chExt cx="226661" cy="363467"/>
          </a:xfrm>
        </p:grpSpPr>
        <p:sp>
          <p:nvSpPr>
            <p:cNvPr id="13183" name="Google Shape;13183;p80"/>
            <p:cNvSpPr/>
            <p:nvPr/>
          </p:nvSpPr>
          <p:spPr>
            <a:xfrm>
              <a:off x="5211031" y="1969108"/>
              <a:ext cx="226661" cy="363467"/>
            </a:xfrm>
            <a:custGeom>
              <a:rect b="b" l="l" r="r" t="t"/>
              <a:pathLst>
                <a:path extrusionOk="0" h="11419" w="7121">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80"/>
            <p:cNvSpPr/>
            <p:nvPr/>
          </p:nvSpPr>
          <p:spPr>
            <a:xfrm>
              <a:off x="5250468" y="2060046"/>
              <a:ext cx="147819" cy="107649"/>
            </a:xfrm>
            <a:custGeom>
              <a:rect b="b" l="l" r="r" t="t"/>
              <a:pathLst>
                <a:path extrusionOk="0" h="3382" w="4644">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5" name="Google Shape;13185;p80"/>
          <p:cNvGrpSpPr/>
          <p:nvPr/>
        </p:nvGrpSpPr>
        <p:grpSpPr>
          <a:xfrm>
            <a:off x="3712952" y="2046804"/>
            <a:ext cx="354363" cy="354395"/>
            <a:chOff x="3712952" y="1970604"/>
            <a:chExt cx="354363" cy="354395"/>
          </a:xfrm>
        </p:grpSpPr>
        <p:sp>
          <p:nvSpPr>
            <p:cNvPr id="13186" name="Google Shape;13186;p80"/>
            <p:cNvSpPr/>
            <p:nvPr/>
          </p:nvSpPr>
          <p:spPr>
            <a:xfrm>
              <a:off x="3868314" y="2281360"/>
              <a:ext cx="43639" cy="43639"/>
            </a:xfrm>
            <a:custGeom>
              <a:rect b="b" l="l" r="r" t="t"/>
              <a:pathLst>
                <a:path extrusionOk="0" h="1371" w="1371">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80"/>
            <p:cNvSpPr/>
            <p:nvPr/>
          </p:nvSpPr>
          <p:spPr>
            <a:xfrm>
              <a:off x="3940346" y="2120300"/>
              <a:ext cx="54970" cy="55002"/>
            </a:xfrm>
            <a:custGeom>
              <a:rect b="b" l="l" r="r" t="t"/>
              <a:pathLst>
                <a:path extrusionOk="0" h="1728" w="1727">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80"/>
            <p:cNvSpPr/>
            <p:nvPr/>
          </p:nvSpPr>
          <p:spPr>
            <a:xfrm>
              <a:off x="3784952" y="2120300"/>
              <a:ext cx="54970" cy="55002"/>
            </a:xfrm>
            <a:custGeom>
              <a:rect b="b" l="l" r="r" t="t"/>
              <a:pathLst>
                <a:path extrusionOk="0" h="1728" w="1727">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80"/>
            <p:cNvSpPr/>
            <p:nvPr/>
          </p:nvSpPr>
          <p:spPr>
            <a:xfrm>
              <a:off x="3712952" y="2281360"/>
              <a:ext cx="44371" cy="43639"/>
            </a:xfrm>
            <a:custGeom>
              <a:rect b="b" l="l" r="r" t="t"/>
              <a:pathLst>
                <a:path extrusionOk="0" h="1371" w="1394">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80"/>
            <p:cNvSpPr/>
            <p:nvPr/>
          </p:nvSpPr>
          <p:spPr>
            <a:xfrm>
              <a:off x="4023708" y="2281360"/>
              <a:ext cx="43607" cy="43639"/>
            </a:xfrm>
            <a:custGeom>
              <a:rect b="b" l="l" r="r" t="t"/>
              <a:pathLst>
                <a:path extrusionOk="0" h="1371" w="137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80"/>
            <p:cNvSpPr/>
            <p:nvPr/>
          </p:nvSpPr>
          <p:spPr>
            <a:xfrm>
              <a:off x="3852049" y="1970604"/>
              <a:ext cx="76583" cy="76965"/>
            </a:xfrm>
            <a:custGeom>
              <a:rect b="b" l="l" r="r" t="t"/>
              <a:pathLst>
                <a:path extrusionOk="0" h="2418" w="2406">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80"/>
            <p:cNvSpPr/>
            <p:nvPr/>
          </p:nvSpPr>
          <p:spPr>
            <a:xfrm>
              <a:off x="3746310" y="2187016"/>
              <a:ext cx="132667" cy="88710"/>
            </a:xfrm>
            <a:custGeom>
              <a:rect b="b" l="l" r="r" t="t"/>
              <a:pathLst>
                <a:path extrusionOk="0" h="2787" w="4168">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80"/>
            <p:cNvSpPr/>
            <p:nvPr/>
          </p:nvSpPr>
          <p:spPr>
            <a:xfrm>
              <a:off x="3831583" y="2059664"/>
              <a:ext cx="117485" cy="54748"/>
            </a:xfrm>
            <a:custGeom>
              <a:rect b="b" l="l" r="r" t="t"/>
              <a:pathLst>
                <a:path extrusionOk="0" h="1720" w="3691">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80"/>
            <p:cNvSpPr/>
            <p:nvPr/>
          </p:nvSpPr>
          <p:spPr>
            <a:xfrm>
              <a:off x="3901672" y="2187016"/>
              <a:ext cx="132285" cy="88997"/>
            </a:xfrm>
            <a:custGeom>
              <a:rect b="b" l="l" r="r" t="t"/>
              <a:pathLst>
                <a:path extrusionOk="0" h="2796" w="4156">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5" name="Google Shape;13195;p80"/>
          <p:cNvGrpSpPr/>
          <p:nvPr/>
        </p:nvGrpSpPr>
        <p:grpSpPr>
          <a:xfrm>
            <a:off x="3235438" y="2046804"/>
            <a:ext cx="354363" cy="354745"/>
            <a:chOff x="3235438" y="1970604"/>
            <a:chExt cx="354363" cy="354745"/>
          </a:xfrm>
        </p:grpSpPr>
        <p:sp>
          <p:nvSpPr>
            <p:cNvPr id="13196" name="Google Shape;13196;p80"/>
            <p:cNvSpPr/>
            <p:nvPr/>
          </p:nvSpPr>
          <p:spPr>
            <a:xfrm>
              <a:off x="3235438" y="2125712"/>
              <a:ext cx="132667" cy="199288"/>
            </a:xfrm>
            <a:custGeom>
              <a:rect b="b" l="l" r="r" t="t"/>
              <a:pathLst>
                <a:path extrusionOk="0" h="6261" w="4168">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80"/>
            <p:cNvSpPr/>
            <p:nvPr/>
          </p:nvSpPr>
          <p:spPr>
            <a:xfrm>
              <a:off x="3257433" y="2292373"/>
              <a:ext cx="10249" cy="32626"/>
            </a:xfrm>
            <a:custGeom>
              <a:rect b="b" l="l" r="r" t="t"/>
              <a:pathLst>
                <a:path extrusionOk="0" h="1025" w="322">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80"/>
            <p:cNvSpPr/>
            <p:nvPr/>
          </p:nvSpPr>
          <p:spPr>
            <a:xfrm>
              <a:off x="3335098" y="2292373"/>
              <a:ext cx="10281" cy="32626"/>
            </a:xfrm>
            <a:custGeom>
              <a:rect b="b" l="l" r="r" t="t"/>
              <a:pathLst>
                <a:path extrusionOk="0" h="1025" w="323">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80"/>
            <p:cNvSpPr/>
            <p:nvPr/>
          </p:nvSpPr>
          <p:spPr>
            <a:xfrm>
              <a:off x="3490110" y="2163685"/>
              <a:ext cx="55734" cy="18430"/>
            </a:xfrm>
            <a:custGeom>
              <a:rect b="b" l="l" r="r" t="t"/>
              <a:pathLst>
                <a:path extrusionOk="0" h="579" w="1751">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80"/>
            <p:cNvSpPr/>
            <p:nvPr/>
          </p:nvSpPr>
          <p:spPr>
            <a:xfrm>
              <a:off x="3445771" y="2131664"/>
              <a:ext cx="144031" cy="192953"/>
            </a:xfrm>
            <a:custGeom>
              <a:rect b="b" l="l" r="r" t="t"/>
              <a:pathLst>
                <a:path extrusionOk="0" h="6062" w="4525">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80"/>
            <p:cNvSpPr/>
            <p:nvPr/>
          </p:nvSpPr>
          <p:spPr>
            <a:xfrm>
              <a:off x="3473813" y="2287058"/>
              <a:ext cx="10631" cy="38291"/>
            </a:xfrm>
            <a:custGeom>
              <a:rect b="b" l="l" r="r" t="t"/>
              <a:pathLst>
                <a:path extrusionOk="0" h="1203" w="334">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80"/>
            <p:cNvSpPr/>
            <p:nvPr/>
          </p:nvSpPr>
          <p:spPr>
            <a:xfrm>
              <a:off x="3551128" y="2287058"/>
              <a:ext cx="10249" cy="38291"/>
            </a:xfrm>
            <a:custGeom>
              <a:rect b="b" l="l" r="r" t="t"/>
              <a:pathLst>
                <a:path extrusionOk="0" h="1203" w="322">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80"/>
            <p:cNvSpPr/>
            <p:nvPr/>
          </p:nvSpPr>
          <p:spPr>
            <a:xfrm>
              <a:off x="3290377" y="1970604"/>
              <a:ext cx="221378" cy="185346"/>
            </a:xfrm>
            <a:custGeom>
              <a:rect b="b" l="l" r="r" t="t"/>
              <a:pathLst>
                <a:path extrusionOk="0" h="5823" w="6955">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80"/>
            <p:cNvSpPr/>
            <p:nvPr/>
          </p:nvSpPr>
          <p:spPr>
            <a:xfrm>
              <a:off x="3329432" y="2004344"/>
              <a:ext cx="26928" cy="10249"/>
            </a:xfrm>
            <a:custGeom>
              <a:rect b="b" l="l" r="r" t="t"/>
              <a:pathLst>
                <a:path extrusionOk="0" h="322" w="846">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80"/>
            <p:cNvSpPr/>
            <p:nvPr/>
          </p:nvSpPr>
          <p:spPr>
            <a:xfrm>
              <a:off x="3368074" y="2004344"/>
              <a:ext cx="82663" cy="10249"/>
            </a:xfrm>
            <a:custGeom>
              <a:rect b="b" l="l" r="r" t="t"/>
              <a:pathLst>
                <a:path extrusionOk="0" h="322" w="2597">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80"/>
            <p:cNvSpPr/>
            <p:nvPr/>
          </p:nvSpPr>
          <p:spPr>
            <a:xfrm>
              <a:off x="3329432" y="2031622"/>
              <a:ext cx="121304" cy="10631"/>
            </a:xfrm>
            <a:custGeom>
              <a:rect b="b" l="l" r="r" t="t"/>
              <a:pathLst>
                <a:path extrusionOk="0" h="334" w="3811">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80"/>
            <p:cNvSpPr/>
            <p:nvPr/>
          </p:nvSpPr>
          <p:spPr>
            <a:xfrm>
              <a:off x="3329432" y="2059664"/>
              <a:ext cx="82249" cy="10663"/>
            </a:xfrm>
            <a:custGeom>
              <a:rect b="b" l="l" r="r" t="t"/>
              <a:pathLst>
                <a:path extrusionOk="0" h="335" w="2584">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80"/>
            <p:cNvSpPr/>
            <p:nvPr/>
          </p:nvSpPr>
          <p:spPr>
            <a:xfrm>
              <a:off x="3423777" y="2059664"/>
              <a:ext cx="26960" cy="10663"/>
            </a:xfrm>
            <a:custGeom>
              <a:rect b="b" l="l" r="r" t="t"/>
              <a:pathLst>
                <a:path extrusionOk="0" h="335" w="847">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9" name="Google Shape;13209;p80"/>
          <p:cNvGrpSpPr/>
          <p:nvPr/>
        </p:nvGrpSpPr>
        <p:grpSpPr>
          <a:xfrm>
            <a:off x="1329585" y="2066125"/>
            <a:ext cx="341472" cy="335074"/>
            <a:chOff x="1329585" y="1989925"/>
            <a:chExt cx="341472" cy="335074"/>
          </a:xfrm>
        </p:grpSpPr>
        <p:sp>
          <p:nvSpPr>
            <p:cNvPr id="13210" name="Google Shape;13210;p80"/>
            <p:cNvSpPr/>
            <p:nvPr/>
          </p:nvSpPr>
          <p:spPr>
            <a:xfrm>
              <a:off x="1562263" y="2097956"/>
              <a:ext cx="108795" cy="226661"/>
            </a:xfrm>
            <a:custGeom>
              <a:rect b="b" l="l" r="r" t="t"/>
              <a:pathLst>
                <a:path extrusionOk="0" h="7121" w="3418">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80"/>
            <p:cNvSpPr/>
            <p:nvPr/>
          </p:nvSpPr>
          <p:spPr>
            <a:xfrm>
              <a:off x="1406137" y="1989925"/>
              <a:ext cx="198587" cy="335074"/>
            </a:xfrm>
            <a:custGeom>
              <a:rect b="b" l="l" r="r" t="t"/>
              <a:pathLst>
                <a:path extrusionOk="0" h="10527" w="6239">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80"/>
            <p:cNvSpPr/>
            <p:nvPr/>
          </p:nvSpPr>
          <p:spPr>
            <a:xfrm>
              <a:off x="1329585" y="2127494"/>
              <a:ext cx="108795" cy="197123"/>
            </a:xfrm>
            <a:custGeom>
              <a:rect b="b" l="l" r="r" t="t"/>
              <a:pathLst>
                <a:path extrusionOk="0" h="6193" w="3418">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3" name="Google Shape;13213;p80"/>
          <p:cNvGrpSpPr/>
          <p:nvPr/>
        </p:nvGrpSpPr>
        <p:grpSpPr>
          <a:xfrm>
            <a:off x="5591871" y="2066106"/>
            <a:ext cx="416649" cy="325597"/>
            <a:chOff x="5626763" y="2013829"/>
            <a:chExt cx="351722" cy="274788"/>
          </a:xfrm>
        </p:grpSpPr>
        <p:sp>
          <p:nvSpPr>
            <p:cNvPr id="13214" name="Google Shape;13214;p80"/>
            <p:cNvSpPr/>
            <p:nvPr/>
          </p:nvSpPr>
          <p:spPr>
            <a:xfrm>
              <a:off x="5626763" y="2013829"/>
              <a:ext cx="351722" cy="274788"/>
            </a:xfrm>
            <a:custGeom>
              <a:rect b="b" l="l" r="r" t="t"/>
              <a:pathLst>
                <a:path extrusionOk="0" h="8633" w="1105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80"/>
            <p:cNvSpPr/>
            <p:nvPr/>
          </p:nvSpPr>
          <p:spPr>
            <a:xfrm>
              <a:off x="5784799" y="2125234"/>
              <a:ext cx="33390" cy="70503"/>
            </a:xfrm>
            <a:custGeom>
              <a:rect b="b" l="l" r="r" t="t"/>
              <a:pathLst>
                <a:path extrusionOk="0" h="2215" w="1049">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80"/>
            <p:cNvSpPr/>
            <p:nvPr/>
          </p:nvSpPr>
          <p:spPr>
            <a:xfrm>
              <a:off x="5824236" y="2097956"/>
              <a:ext cx="33740" cy="97782"/>
            </a:xfrm>
            <a:custGeom>
              <a:rect b="b" l="l" r="r" t="t"/>
              <a:pathLst>
                <a:path extrusionOk="0" h="3072" w="106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80"/>
            <p:cNvSpPr/>
            <p:nvPr/>
          </p:nvSpPr>
          <p:spPr>
            <a:xfrm>
              <a:off x="5864024" y="2111961"/>
              <a:ext cx="33740" cy="83426"/>
            </a:xfrm>
            <a:custGeom>
              <a:rect b="b" l="l" r="r" t="t"/>
              <a:pathLst>
                <a:path extrusionOk="0" h="2621" w="106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80"/>
            <p:cNvSpPr/>
            <p:nvPr/>
          </p:nvSpPr>
          <p:spPr>
            <a:xfrm>
              <a:off x="5904193" y="2065744"/>
              <a:ext cx="33390" cy="129644"/>
            </a:xfrm>
            <a:custGeom>
              <a:rect b="b" l="l" r="r" t="t"/>
              <a:pathLst>
                <a:path extrusionOk="0" h="4073" w="1049">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80"/>
            <p:cNvSpPr/>
            <p:nvPr/>
          </p:nvSpPr>
          <p:spPr>
            <a:xfrm>
              <a:off x="5713563" y="2080131"/>
              <a:ext cx="40965" cy="11395"/>
            </a:xfrm>
            <a:custGeom>
              <a:rect b="b" l="l" r="r" t="t"/>
              <a:pathLst>
                <a:path extrusionOk="0" h="358" w="1287">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80"/>
            <p:cNvSpPr/>
            <p:nvPr/>
          </p:nvSpPr>
          <p:spPr>
            <a:xfrm>
              <a:off x="5713945" y="2097574"/>
              <a:ext cx="56880" cy="11395"/>
            </a:xfrm>
            <a:custGeom>
              <a:rect b="b" l="l" r="r" t="t"/>
              <a:pathLst>
                <a:path extrusionOk="0" h="358" w="1787">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80"/>
            <p:cNvSpPr/>
            <p:nvPr/>
          </p:nvSpPr>
          <p:spPr>
            <a:xfrm>
              <a:off x="5713945" y="2114985"/>
              <a:ext cx="56880" cy="11427"/>
            </a:xfrm>
            <a:custGeom>
              <a:rect b="b" l="l" r="r" t="t"/>
              <a:pathLst>
                <a:path extrusionOk="0" h="359" w="1787">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80"/>
            <p:cNvSpPr/>
            <p:nvPr/>
          </p:nvSpPr>
          <p:spPr>
            <a:xfrm>
              <a:off x="5713945" y="2132810"/>
              <a:ext cx="56880" cy="11013"/>
            </a:xfrm>
            <a:custGeom>
              <a:rect b="b" l="l" r="r" t="t"/>
              <a:pathLst>
                <a:path extrusionOk="0" h="346" w="1787">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80"/>
            <p:cNvSpPr/>
            <p:nvPr/>
          </p:nvSpPr>
          <p:spPr>
            <a:xfrm>
              <a:off x="5663526" y="2182464"/>
              <a:ext cx="69389" cy="68625"/>
            </a:xfrm>
            <a:custGeom>
              <a:rect b="b" l="l" r="r" t="t"/>
              <a:pathLst>
                <a:path extrusionOk="0" h="2156" w="218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4" name="Google Shape;13224;p80"/>
          <p:cNvGrpSpPr/>
          <p:nvPr/>
        </p:nvGrpSpPr>
        <p:grpSpPr>
          <a:xfrm>
            <a:off x="7576605" y="2060077"/>
            <a:ext cx="276698" cy="333133"/>
            <a:chOff x="7576605" y="1983877"/>
            <a:chExt cx="276698" cy="333133"/>
          </a:xfrm>
        </p:grpSpPr>
        <p:sp>
          <p:nvSpPr>
            <p:cNvPr id="13225" name="Google Shape;13225;p80"/>
            <p:cNvSpPr/>
            <p:nvPr/>
          </p:nvSpPr>
          <p:spPr>
            <a:xfrm>
              <a:off x="7576605" y="1983877"/>
              <a:ext cx="276698" cy="333133"/>
            </a:xfrm>
            <a:custGeom>
              <a:rect b="b" l="l" r="r" t="t"/>
              <a:pathLst>
                <a:path extrusionOk="0" h="10466" w="8693">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80"/>
            <p:cNvSpPr/>
            <p:nvPr/>
          </p:nvSpPr>
          <p:spPr>
            <a:xfrm>
              <a:off x="7670981" y="2041871"/>
              <a:ext cx="87182" cy="83076"/>
            </a:xfrm>
            <a:custGeom>
              <a:rect b="b" l="l" r="r" t="t"/>
              <a:pathLst>
                <a:path extrusionOk="0" h="2610" w="2739">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7" name="Google Shape;13227;p80"/>
          <p:cNvGrpSpPr/>
          <p:nvPr/>
        </p:nvGrpSpPr>
        <p:grpSpPr>
          <a:xfrm>
            <a:off x="853568" y="2051738"/>
            <a:ext cx="337334" cy="353599"/>
            <a:chOff x="853568" y="1975538"/>
            <a:chExt cx="337334" cy="353599"/>
          </a:xfrm>
        </p:grpSpPr>
        <p:sp>
          <p:nvSpPr>
            <p:cNvPr id="13228" name="Google Shape;13228;p80"/>
            <p:cNvSpPr/>
            <p:nvPr/>
          </p:nvSpPr>
          <p:spPr>
            <a:xfrm>
              <a:off x="853568" y="1975538"/>
              <a:ext cx="337334" cy="353599"/>
            </a:xfrm>
            <a:custGeom>
              <a:rect b="b" l="l" r="r" t="t"/>
              <a:pathLst>
                <a:path extrusionOk="0" h="11109" w="10598">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80"/>
            <p:cNvSpPr/>
            <p:nvPr/>
          </p:nvSpPr>
          <p:spPr>
            <a:xfrm>
              <a:off x="938458" y="2136979"/>
              <a:ext cx="166789" cy="76742"/>
            </a:xfrm>
            <a:custGeom>
              <a:rect b="b" l="l" r="r" t="t"/>
              <a:pathLst>
                <a:path extrusionOk="0" h="2411" w="524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80"/>
            <p:cNvSpPr/>
            <p:nvPr/>
          </p:nvSpPr>
          <p:spPr>
            <a:xfrm>
              <a:off x="938840" y="2227377"/>
              <a:ext cx="166407" cy="76774"/>
            </a:xfrm>
            <a:custGeom>
              <a:rect b="b" l="l" r="r" t="t"/>
              <a:pathLst>
                <a:path extrusionOk="0" h="2412" w="5228">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80"/>
            <p:cNvSpPr/>
            <p:nvPr/>
          </p:nvSpPr>
          <p:spPr>
            <a:xfrm>
              <a:off x="1007052" y="2185106"/>
              <a:ext cx="19003" cy="70153"/>
            </a:xfrm>
            <a:custGeom>
              <a:rect b="b" l="l" r="r" t="t"/>
              <a:pathLst>
                <a:path extrusionOk="0" h="2204" w="597">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2" name="Google Shape;13232;p80"/>
          <p:cNvGrpSpPr/>
          <p:nvPr/>
        </p:nvGrpSpPr>
        <p:grpSpPr>
          <a:xfrm>
            <a:off x="2770052" y="2085828"/>
            <a:ext cx="327085" cy="277080"/>
            <a:chOff x="2770052" y="2009628"/>
            <a:chExt cx="327085" cy="277080"/>
          </a:xfrm>
        </p:grpSpPr>
        <p:sp>
          <p:nvSpPr>
            <p:cNvPr id="13233" name="Google Shape;13233;p80"/>
            <p:cNvSpPr/>
            <p:nvPr/>
          </p:nvSpPr>
          <p:spPr>
            <a:xfrm>
              <a:off x="2770052" y="2023537"/>
              <a:ext cx="327085" cy="263170"/>
            </a:xfrm>
            <a:custGeom>
              <a:rect b="b" l="l" r="r" t="t"/>
              <a:pathLst>
                <a:path extrusionOk="0" h="8268" w="10276">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80"/>
            <p:cNvSpPr/>
            <p:nvPr/>
          </p:nvSpPr>
          <p:spPr>
            <a:xfrm>
              <a:off x="3059960" y="2009628"/>
              <a:ext cx="37177" cy="26960"/>
            </a:xfrm>
            <a:custGeom>
              <a:rect b="b" l="l" r="r" t="t"/>
              <a:pathLst>
                <a:path extrusionOk="0" h="847" w="1168">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35" name="Google Shape;13235;p80"/>
          <p:cNvSpPr/>
          <p:nvPr/>
        </p:nvSpPr>
        <p:spPr>
          <a:xfrm>
            <a:off x="7060068" y="2065329"/>
            <a:ext cx="354363" cy="324093"/>
          </a:xfrm>
          <a:custGeom>
            <a:rect b="b" l="l" r="r" t="t"/>
            <a:pathLst>
              <a:path extrusionOk="0" h="10182" w="11133">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36" name="Google Shape;13236;p80"/>
          <p:cNvGrpSpPr/>
          <p:nvPr/>
        </p:nvGrpSpPr>
        <p:grpSpPr>
          <a:xfrm>
            <a:off x="4195399" y="2046804"/>
            <a:ext cx="344878" cy="343573"/>
            <a:chOff x="4195399" y="1970604"/>
            <a:chExt cx="344878" cy="343573"/>
          </a:xfrm>
        </p:grpSpPr>
        <p:sp>
          <p:nvSpPr>
            <p:cNvPr id="13237" name="Google Shape;13237;p80"/>
            <p:cNvSpPr/>
            <p:nvPr/>
          </p:nvSpPr>
          <p:spPr>
            <a:xfrm>
              <a:off x="4195399" y="1970604"/>
              <a:ext cx="344878" cy="343573"/>
            </a:xfrm>
            <a:custGeom>
              <a:rect b="b" l="l" r="r" t="t"/>
              <a:pathLst>
                <a:path extrusionOk="0" h="10794" w="10835">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80"/>
            <p:cNvSpPr/>
            <p:nvPr/>
          </p:nvSpPr>
          <p:spPr>
            <a:xfrm>
              <a:off x="4311356" y="1993458"/>
              <a:ext cx="206959" cy="197378"/>
            </a:xfrm>
            <a:custGeom>
              <a:rect b="b" l="l" r="r" t="t"/>
              <a:pathLst>
                <a:path extrusionOk="0" h="6201" w="6502">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80"/>
            <p:cNvSpPr/>
            <p:nvPr/>
          </p:nvSpPr>
          <p:spPr>
            <a:xfrm>
              <a:off x="4372374" y="2030476"/>
              <a:ext cx="94026" cy="114493"/>
            </a:xfrm>
            <a:custGeom>
              <a:rect b="b" l="l" r="r" t="t"/>
              <a:pathLst>
                <a:path extrusionOk="0" h="3597" w="2954">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80"/>
            <p:cNvSpPr/>
            <p:nvPr/>
          </p:nvSpPr>
          <p:spPr>
            <a:xfrm>
              <a:off x="4426167" y="2098561"/>
              <a:ext cx="114111" cy="113474"/>
            </a:xfrm>
            <a:custGeom>
              <a:rect b="b" l="l" r="r" t="t"/>
              <a:pathLst>
                <a:path extrusionOk="0" h="3565" w="3585">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1" name="Google Shape;13241;p80"/>
          <p:cNvGrpSpPr/>
          <p:nvPr/>
        </p:nvGrpSpPr>
        <p:grpSpPr>
          <a:xfrm>
            <a:off x="4674791" y="2053647"/>
            <a:ext cx="344528" cy="344114"/>
            <a:chOff x="4674791" y="1977447"/>
            <a:chExt cx="344528" cy="344114"/>
          </a:xfrm>
        </p:grpSpPr>
        <p:sp>
          <p:nvSpPr>
            <p:cNvPr id="13242" name="Google Shape;13242;p80"/>
            <p:cNvSpPr/>
            <p:nvPr/>
          </p:nvSpPr>
          <p:spPr>
            <a:xfrm>
              <a:off x="4696022" y="1996768"/>
              <a:ext cx="29570" cy="29220"/>
            </a:xfrm>
            <a:custGeom>
              <a:rect b="b" l="l" r="r" t="t"/>
              <a:pathLst>
                <a:path extrusionOk="0" h="918" w="929">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80"/>
            <p:cNvSpPr/>
            <p:nvPr/>
          </p:nvSpPr>
          <p:spPr>
            <a:xfrm>
              <a:off x="4733899" y="1996768"/>
              <a:ext cx="29602" cy="29220"/>
            </a:xfrm>
            <a:custGeom>
              <a:rect b="b" l="l" r="r" t="t"/>
              <a:pathLst>
                <a:path extrusionOk="0" h="918" w="93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80"/>
            <p:cNvSpPr/>
            <p:nvPr/>
          </p:nvSpPr>
          <p:spPr>
            <a:xfrm>
              <a:off x="4771809" y="1996768"/>
              <a:ext cx="29602" cy="29220"/>
            </a:xfrm>
            <a:custGeom>
              <a:rect b="b" l="l" r="r" t="t"/>
              <a:pathLst>
                <a:path extrusionOk="0" h="918" w="93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80"/>
            <p:cNvSpPr/>
            <p:nvPr/>
          </p:nvSpPr>
          <p:spPr>
            <a:xfrm>
              <a:off x="4674791" y="1977447"/>
              <a:ext cx="344528" cy="344114"/>
            </a:xfrm>
            <a:custGeom>
              <a:rect b="b" l="l" r="r" t="t"/>
              <a:pathLst>
                <a:path extrusionOk="0" h="10811" w="10824">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80"/>
            <p:cNvSpPr/>
            <p:nvPr/>
          </p:nvSpPr>
          <p:spPr>
            <a:xfrm>
              <a:off x="4696022" y="2073160"/>
              <a:ext cx="13655" cy="27469"/>
            </a:xfrm>
            <a:custGeom>
              <a:rect b="b" l="l" r="r" t="t"/>
              <a:pathLst>
                <a:path extrusionOk="0" h="863" w="429">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80"/>
            <p:cNvSpPr/>
            <p:nvPr/>
          </p:nvSpPr>
          <p:spPr>
            <a:xfrm>
              <a:off x="4711173" y="2279419"/>
              <a:ext cx="28456" cy="10695"/>
            </a:xfrm>
            <a:custGeom>
              <a:rect b="b" l="l" r="r" t="t"/>
              <a:pathLst>
                <a:path extrusionOk="0" h="336" w="894">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80"/>
            <p:cNvSpPr/>
            <p:nvPr/>
          </p:nvSpPr>
          <p:spPr>
            <a:xfrm>
              <a:off x="4714197" y="2064216"/>
              <a:ext cx="28456" cy="10631"/>
            </a:xfrm>
            <a:custGeom>
              <a:rect b="b" l="l" r="r" t="t"/>
              <a:pathLst>
                <a:path extrusionOk="0" h="334" w="894">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80"/>
            <p:cNvSpPr/>
            <p:nvPr/>
          </p:nvSpPr>
          <p:spPr>
            <a:xfrm>
              <a:off x="4747173" y="2279482"/>
              <a:ext cx="28456" cy="10631"/>
            </a:xfrm>
            <a:custGeom>
              <a:rect b="b" l="l" r="r" t="t"/>
              <a:pathLst>
                <a:path extrusionOk="0" h="334" w="894">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80"/>
            <p:cNvSpPr/>
            <p:nvPr/>
          </p:nvSpPr>
          <p:spPr>
            <a:xfrm>
              <a:off x="4750196" y="2064216"/>
              <a:ext cx="28456" cy="10631"/>
            </a:xfrm>
            <a:custGeom>
              <a:rect b="b" l="l" r="r" t="t"/>
              <a:pathLst>
                <a:path extrusionOk="0" h="334" w="894">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80"/>
            <p:cNvSpPr/>
            <p:nvPr/>
          </p:nvSpPr>
          <p:spPr>
            <a:xfrm>
              <a:off x="4696022" y="2107791"/>
              <a:ext cx="10631" cy="28838"/>
            </a:xfrm>
            <a:custGeom>
              <a:rect b="b" l="l" r="r" t="t"/>
              <a:pathLst>
                <a:path extrusionOk="0" h="906" w="334">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80"/>
            <p:cNvSpPr/>
            <p:nvPr/>
          </p:nvSpPr>
          <p:spPr>
            <a:xfrm>
              <a:off x="4695640" y="2251058"/>
              <a:ext cx="12541" cy="28074"/>
            </a:xfrm>
            <a:custGeom>
              <a:rect b="b" l="l" r="r" t="t"/>
              <a:pathLst>
                <a:path extrusionOk="0" h="882" w="394">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80"/>
            <p:cNvSpPr/>
            <p:nvPr/>
          </p:nvSpPr>
          <p:spPr>
            <a:xfrm>
              <a:off x="4782790" y="2279482"/>
              <a:ext cx="28456" cy="10631"/>
            </a:xfrm>
            <a:custGeom>
              <a:rect b="b" l="l" r="r" t="t"/>
              <a:pathLst>
                <a:path extrusionOk="0" h="334" w="894">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80"/>
            <p:cNvSpPr/>
            <p:nvPr/>
          </p:nvSpPr>
          <p:spPr>
            <a:xfrm>
              <a:off x="4696022" y="2143409"/>
              <a:ext cx="10631" cy="28456"/>
            </a:xfrm>
            <a:custGeom>
              <a:rect b="b" l="l" r="r" t="t"/>
              <a:pathLst>
                <a:path extrusionOk="0" h="894" w="334">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80"/>
            <p:cNvSpPr/>
            <p:nvPr/>
          </p:nvSpPr>
          <p:spPr>
            <a:xfrm>
              <a:off x="4696022" y="2215440"/>
              <a:ext cx="10631" cy="28074"/>
            </a:xfrm>
            <a:custGeom>
              <a:rect b="b" l="l" r="r" t="t"/>
              <a:pathLst>
                <a:path extrusionOk="0" h="882" w="334">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80"/>
            <p:cNvSpPr/>
            <p:nvPr/>
          </p:nvSpPr>
          <p:spPr>
            <a:xfrm>
              <a:off x="4696022" y="2179441"/>
              <a:ext cx="10631" cy="28424"/>
            </a:xfrm>
            <a:custGeom>
              <a:rect b="b" l="l" r="r" t="t"/>
              <a:pathLst>
                <a:path extrusionOk="0" h="893" w="334">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80"/>
            <p:cNvSpPr/>
            <p:nvPr/>
          </p:nvSpPr>
          <p:spPr>
            <a:xfrm>
              <a:off x="4854790" y="2146847"/>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80"/>
            <p:cNvSpPr/>
            <p:nvPr/>
          </p:nvSpPr>
          <p:spPr>
            <a:xfrm>
              <a:off x="4854790" y="2110847"/>
              <a:ext cx="10281" cy="28424"/>
            </a:xfrm>
            <a:custGeom>
              <a:rect b="b" l="l" r="r" t="t"/>
              <a:pathLst>
                <a:path extrusionOk="0" h="893" w="323">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80"/>
            <p:cNvSpPr/>
            <p:nvPr/>
          </p:nvSpPr>
          <p:spPr>
            <a:xfrm>
              <a:off x="4854790" y="2182846"/>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80"/>
            <p:cNvSpPr/>
            <p:nvPr/>
          </p:nvSpPr>
          <p:spPr>
            <a:xfrm>
              <a:off x="4852912" y="2075738"/>
              <a:ext cx="12159" cy="27915"/>
            </a:xfrm>
            <a:custGeom>
              <a:rect b="b" l="l" r="r" t="t"/>
              <a:pathLst>
                <a:path extrusionOk="0" h="877" w="382">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80"/>
            <p:cNvSpPr/>
            <p:nvPr/>
          </p:nvSpPr>
          <p:spPr>
            <a:xfrm>
              <a:off x="4854790" y="2218464"/>
              <a:ext cx="10281" cy="28456"/>
            </a:xfrm>
            <a:custGeom>
              <a:rect b="b" l="l" r="r" t="t"/>
              <a:pathLst>
                <a:path extrusionOk="0" h="894" w="323">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80"/>
            <p:cNvSpPr/>
            <p:nvPr/>
          </p:nvSpPr>
          <p:spPr>
            <a:xfrm>
              <a:off x="4821464" y="2064598"/>
              <a:ext cx="29188" cy="10249"/>
            </a:xfrm>
            <a:custGeom>
              <a:rect b="b" l="l" r="r" t="t"/>
              <a:pathLst>
                <a:path extrusionOk="0" h="322" w="917">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80"/>
            <p:cNvSpPr/>
            <p:nvPr/>
          </p:nvSpPr>
          <p:spPr>
            <a:xfrm>
              <a:off x="4785464" y="2064216"/>
              <a:ext cx="28456" cy="10631"/>
            </a:xfrm>
            <a:custGeom>
              <a:rect b="b" l="l" r="r" t="t"/>
              <a:pathLst>
                <a:path extrusionOk="0" h="334" w="894">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80"/>
            <p:cNvSpPr/>
            <p:nvPr/>
          </p:nvSpPr>
          <p:spPr>
            <a:xfrm>
              <a:off x="4818790" y="2279482"/>
              <a:ext cx="28456" cy="10631"/>
            </a:xfrm>
            <a:custGeom>
              <a:rect b="b" l="l" r="r" t="t"/>
              <a:pathLst>
                <a:path extrusionOk="0" h="334" w="894">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80"/>
            <p:cNvSpPr/>
            <p:nvPr/>
          </p:nvSpPr>
          <p:spPr>
            <a:xfrm>
              <a:off x="4851002" y="2253700"/>
              <a:ext cx="14069" cy="28074"/>
            </a:xfrm>
            <a:custGeom>
              <a:rect b="b" l="l" r="r" t="t"/>
              <a:pathLst>
                <a:path extrusionOk="0" h="882" w="442">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80"/>
            <p:cNvSpPr/>
            <p:nvPr/>
          </p:nvSpPr>
          <p:spPr>
            <a:xfrm>
              <a:off x="4883596" y="2064980"/>
              <a:ext cx="107299" cy="99310"/>
            </a:xfrm>
            <a:custGeom>
              <a:rect b="b" l="l" r="r" t="t"/>
              <a:pathLst>
                <a:path extrusionOk="0" h="3120" w="3371">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80"/>
            <p:cNvSpPr/>
            <p:nvPr/>
          </p:nvSpPr>
          <p:spPr>
            <a:xfrm>
              <a:off x="4882864" y="2190422"/>
              <a:ext cx="107267" cy="99692"/>
            </a:xfrm>
            <a:custGeom>
              <a:rect b="b" l="l" r="r" t="t"/>
              <a:pathLst>
                <a:path extrusionOk="0" h="3132" w="337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8" name="Google Shape;13268;p80"/>
          <p:cNvGrpSpPr/>
          <p:nvPr/>
        </p:nvGrpSpPr>
        <p:grpSpPr>
          <a:xfrm>
            <a:off x="6083810" y="1623497"/>
            <a:ext cx="382819" cy="310788"/>
            <a:chOff x="6083810" y="1547297"/>
            <a:chExt cx="382819" cy="310788"/>
          </a:xfrm>
        </p:grpSpPr>
        <p:sp>
          <p:nvSpPr>
            <p:cNvPr id="13269" name="Google Shape;13269;p80"/>
            <p:cNvSpPr/>
            <p:nvPr/>
          </p:nvSpPr>
          <p:spPr>
            <a:xfrm>
              <a:off x="6083810" y="1547297"/>
              <a:ext cx="382819" cy="310788"/>
            </a:xfrm>
            <a:custGeom>
              <a:rect b="b" l="l" r="r" t="t"/>
              <a:pathLst>
                <a:path extrusionOk="0" h="9764" w="12027">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80"/>
            <p:cNvSpPr/>
            <p:nvPr/>
          </p:nvSpPr>
          <p:spPr>
            <a:xfrm>
              <a:off x="6106950" y="1606787"/>
              <a:ext cx="334661" cy="11395"/>
            </a:xfrm>
            <a:custGeom>
              <a:rect b="b" l="l" r="r" t="t"/>
              <a:pathLst>
                <a:path extrusionOk="0" h="358" w="10514">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80"/>
            <p:cNvSpPr/>
            <p:nvPr/>
          </p:nvSpPr>
          <p:spPr>
            <a:xfrm>
              <a:off x="6124743" y="1655296"/>
              <a:ext cx="47427" cy="11395"/>
            </a:xfrm>
            <a:custGeom>
              <a:rect b="b" l="l" r="r" t="t"/>
              <a:pathLst>
                <a:path extrusionOk="0" h="358" w="149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80"/>
            <p:cNvSpPr/>
            <p:nvPr/>
          </p:nvSpPr>
          <p:spPr>
            <a:xfrm>
              <a:off x="6208520" y="1655296"/>
              <a:ext cx="47395" cy="11395"/>
            </a:xfrm>
            <a:custGeom>
              <a:rect b="b" l="l" r="r" t="t"/>
              <a:pathLst>
                <a:path extrusionOk="0" h="358" w="1489">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80"/>
            <p:cNvSpPr/>
            <p:nvPr/>
          </p:nvSpPr>
          <p:spPr>
            <a:xfrm>
              <a:off x="6376391" y="1655296"/>
              <a:ext cx="47395" cy="11395"/>
            </a:xfrm>
            <a:custGeom>
              <a:rect b="b" l="l" r="r" t="t"/>
              <a:pathLst>
                <a:path extrusionOk="0" h="358" w="1489">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80"/>
            <p:cNvSpPr/>
            <p:nvPr/>
          </p:nvSpPr>
          <p:spPr>
            <a:xfrm>
              <a:off x="6124743" y="1703041"/>
              <a:ext cx="47427" cy="11427"/>
            </a:xfrm>
            <a:custGeom>
              <a:rect b="b" l="l" r="r" t="t"/>
              <a:pathLst>
                <a:path extrusionOk="0" h="359" w="149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80"/>
            <p:cNvSpPr/>
            <p:nvPr/>
          </p:nvSpPr>
          <p:spPr>
            <a:xfrm>
              <a:off x="6292646" y="1703041"/>
              <a:ext cx="47395" cy="11427"/>
            </a:xfrm>
            <a:custGeom>
              <a:rect b="b" l="l" r="r" t="t"/>
              <a:pathLst>
                <a:path extrusionOk="0" h="359" w="1489">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80"/>
            <p:cNvSpPr/>
            <p:nvPr/>
          </p:nvSpPr>
          <p:spPr>
            <a:xfrm>
              <a:off x="6124743" y="1750818"/>
              <a:ext cx="47427" cy="11395"/>
            </a:xfrm>
            <a:custGeom>
              <a:rect b="b" l="l" r="r" t="t"/>
              <a:pathLst>
                <a:path extrusionOk="0" h="358" w="149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80"/>
            <p:cNvSpPr/>
            <p:nvPr/>
          </p:nvSpPr>
          <p:spPr>
            <a:xfrm>
              <a:off x="6208520" y="1750818"/>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80"/>
            <p:cNvSpPr/>
            <p:nvPr/>
          </p:nvSpPr>
          <p:spPr>
            <a:xfrm>
              <a:off x="6376391" y="1750818"/>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80"/>
            <p:cNvSpPr/>
            <p:nvPr/>
          </p:nvSpPr>
          <p:spPr>
            <a:xfrm>
              <a:off x="6208520" y="1798563"/>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80"/>
            <p:cNvSpPr/>
            <p:nvPr/>
          </p:nvSpPr>
          <p:spPr>
            <a:xfrm>
              <a:off x="6292646" y="1798563"/>
              <a:ext cx="47395" cy="11395"/>
            </a:xfrm>
            <a:custGeom>
              <a:rect b="b" l="l" r="r" t="t"/>
              <a:pathLst>
                <a:path extrusionOk="0" h="358" w="1489">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80"/>
            <p:cNvSpPr/>
            <p:nvPr/>
          </p:nvSpPr>
          <p:spPr>
            <a:xfrm>
              <a:off x="6376391" y="1798563"/>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80"/>
            <p:cNvSpPr/>
            <p:nvPr/>
          </p:nvSpPr>
          <p:spPr>
            <a:xfrm>
              <a:off x="6207756" y="1690723"/>
              <a:ext cx="48923" cy="35108"/>
            </a:xfrm>
            <a:custGeom>
              <a:rect b="b" l="l" r="r" t="t"/>
              <a:pathLst>
                <a:path extrusionOk="0" h="1103" w="1537">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80"/>
            <p:cNvSpPr/>
            <p:nvPr/>
          </p:nvSpPr>
          <p:spPr>
            <a:xfrm>
              <a:off x="6376009" y="1690723"/>
              <a:ext cx="48159" cy="35108"/>
            </a:xfrm>
            <a:custGeom>
              <a:rect b="b" l="l" r="r" t="t"/>
              <a:pathLst>
                <a:path extrusionOk="0" h="1103" w="1513">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80"/>
            <p:cNvSpPr/>
            <p:nvPr/>
          </p:nvSpPr>
          <p:spPr>
            <a:xfrm>
              <a:off x="6291500" y="1738595"/>
              <a:ext cx="48923" cy="34981"/>
            </a:xfrm>
            <a:custGeom>
              <a:rect b="b" l="l" r="r" t="t"/>
              <a:pathLst>
                <a:path extrusionOk="0" h="1099" w="1537">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80"/>
            <p:cNvSpPr/>
            <p:nvPr/>
          </p:nvSpPr>
          <p:spPr>
            <a:xfrm>
              <a:off x="6123629" y="1786627"/>
              <a:ext cx="48891" cy="34695"/>
            </a:xfrm>
            <a:custGeom>
              <a:rect b="b" l="l" r="r" t="t"/>
              <a:pathLst>
                <a:path extrusionOk="0" h="1090" w="1536">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80"/>
            <p:cNvSpPr/>
            <p:nvPr/>
          </p:nvSpPr>
          <p:spPr>
            <a:xfrm>
              <a:off x="6291500" y="1642978"/>
              <a:ext cx="48923" cy="34727"/>
            </a:xfrm>
            <a:custGeom>
              <a:rect b="b" l="l" r="r" t="t"/>
              <a:pathLst>
                <a:path extrusionOk="0" h="1091" w="1537">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7" name="Google Shape;13287;p80"/>
          <p:cNvGrpSpPr/>
          <p:nvPr/>
        </p:nvGrpSpPr>
        <p:grpSpPr>
          <a:xfrm>
            <a:off x="6558300" y="1614393"/>
            <a:ext cx="382788" cy="328613"/>
            <a:chOff x="6558300" y="1538193"/>
            <a:chExt cx="382788" cy="328613"/>
          </a:xfrm>
        </p:grpSpPr>
        <p:sp>
          <p:nvSpPr>
            <p:cNvPr id="13288" name="Google Shape;13288;p80"/>
            <p:cNvSpPr/>
            <p:nvPr/>
          </p:nvSpPr>
          <p:spPr>
            <a:xfrm>
              <a:off x="6558300" y="1538193"/>
              <a:ext cx="382788" cy="328613"/>
            </a:xfrm>
            <a:custGeom>
              <a:rect b="b" l="l" r="r" t="t"/>
              <a:pathLst>
                <a:path extrusionOk="0" h="10324" w="12026">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80"/>
            <p:cNvSpPr/>
            <p:nvPr/>
          </p:nvSpPr>
          <p:spPr>
            <a:xfrm>
              <a:off x="6714426" y="1699635"/>
              <a:ext cx="70917" cy="34536"/>
            </a:xfrm>
            <a:custGeom>
              <a:rect b="b" l="l" r="r" t="t"/>
              <a:pathLst>
                <a:path extrusionOk="0" h="1085" w="2228">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0" name="Google Shape;13290;p80"/>
          <p:cNvGrpSpPr/>
          <p:nvPr/>
        </p:nvGrpSpPr>
        <p:grpSpPr>
          <a:xfrm>
            <a:off x="5194002" y="1587497"/>
            <a:ext cx="259605" cy="346024"/>
            <a:chOff x="5194002" y="1511297"/>
            <a:chExt cx="259605" cy="346024"/>
          </a:xfrm>
        </p:grpSpPr>
        <p:sp>
          <p:nvSpPr>
            <p:cNvPr id="13291" name="Google Shape;13291;p80"/>
            <p:cNvSpPr/>
            <p:nvPr/>
          </p:nvSpPr>
          <p:spPr>
            <a:xfrm>
              <a:off x="5216729" y="1543636"/>
              <a:ext cx="169431" cy="159436"/>
            </a:xfrm>
            <a:custGeom>
              <a:rect b="b" l="l" r="r" t="t"/>
              <a:pathLst>
                <a:path extrusionOk="0" h="5009" w="5323">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80"/>
            <p:cNvSpPr/>
            <p:nvPr/>
          </p:nvSpPr>
          <p:spPr>
            <a:xfrm>
              <a:off x="5194002" y="1511297"/>
              <a:ext cx="259605" cy="346024"/>
            </a:xfrm>
            <a:custGeom>
              <a:rect b="b" l="l" r="r" t="t"/>
              <a:pathLst>
                <a:path extrusionOk="0" h="10871" w="8156">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80"/>
            <p:cNvSpPr/>
            <p:nvPr/>
          </p:nvSpPr>
          <p:spPr>
            <a:xfrm>
              <a:off x="5296304" y="1607105"/>
              <a:ext cx="55002" cy="17156"/>
            </a:xfrm>
            <a:custGeom>
              <a:rect b="b" l="l" r="r" t="t"/>
              <a:pathLst>
                <a:path extrusionOk="0" h="539" w="1728">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80"/>
            <p:cNvSpPr/>
            <p:nvPr/>
          </p:nvSpPr>
          <p:spPr>
            <a:xfrm>
              <a:off x="5260686" y="1576103"/>
              <a:ext cx="169813" cy="162970"/>
            </a:xfrm>
            <a:custGeom>
              <a:rect b="b" l="l" r="r" t="t"/>
              <a:pathLst>
                <a:path extrusionOk="0" h="5120" w="5335">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5" name="Google Shape;13295;p80"/>
          <p:cNvGrpSpPr/>
          <p:nvPr/>
        </p:nvGrpSpPr>
        <p:grpSpPr>
          <a:xfrm>
            <a:off x="1394741" y="1588261"/>
            <a:ext cx="252444" cy="351722"/>
            <a:chOff x="1394741" y="1512061"/>
            <a:chExt cx="252444" cy="351722"/>
          </a:xfrm>
        </p:grpSpPr>
        <p:sp>
          <p:nvSpPr>
            <p:cNvPr id="13296" name="Google Shape;13296;p80"/>
            <p:cNvSpPr/>
            <p:nvPr/>
          </p:nvSpPr>
          <p:spPr>
            <a:xfrm>
              <a:off x="1394741" y="1512061"/>
              <a:ext cx="252444" cy="351722"/>
            </a:xfrm>
            <a:custGeom>
              <a:rect b="b" l="l" r="r" t="t"/>
              <a:pathLst>
                <a:path extrusionOk="0" h="11050" w="7931">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80"/>
            <p:cNvSpPr/>
            <p:nvPr/>
          </p:nvSpPr>
          <p:spPr>
            <a:xfrm>
              <a:off x="1515282" y="1534024"/>
              <a:ext cx="10631" cy="10281"/>
            </a:xfrm>
            <a:custGeom>
              <a:rect b="b" l="l" r="r" t="t"/>
              <a:pathLst>
                <a:path extrusionOk="0" h="323" w="334">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80"/>
            <p:cNvSpPr/>
            <p:nvPr/>
          </p:nvSpPr>
          <p:spPr>
            <a:xfrm>
              <a:off x="1415972" y="1556018"/>
              <a:ext cx="208486" cy="274406"/>
            </a:xfrm>
            <a:custGeom>
              <a:rect b="b" l="l" r="r" t="t"/>
              <a:pathLst>
                <a:path extrusionOk="0" h="8621" w="655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80"/>
            <p:cNvSpPr/>
            <p:nvPr/>
          </p:nvSpPr>
          <p:spPr>
            <a:xfrm>
              <a:off x="1449330" y="1665927"/>
              <a:ext cx="31862" cy="32244"/>
            </a:xfrm>
            <a:custGeom>
              <a:rect b="b" l="l" r="r" t="t"/>
              <a:pathLst>
                <a:path extrusionOk="0" h="1013" w="1001">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80"/>
            <p:cNvSpPr/>
            <p:nvPr/>
          </p:nvSpPr>
          <p:spPr>
            <a:xfrm>
              <a:off x="1449330" y="1715168"/>
              <a:ext cx="31862" cy="32244"/>
            </a:xfrm>
            <a:custGeom>
              <a:rect b="b" l="l" r="r" t="t"/>
              <a:pathLst>
                <a:path extrusionOk="0" h="1013" w="1001">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1" name="Google Shape;13301;p80"/>
            <p:cNvSpPr/>
            <p:nvPr/>
          </p:nvSpPr>
          <p:spPr>
            <a:xfrm>
              <a:off x="1449330" y="1765205"/>
              <a:ext cx="31862" cy="31862"/>
            </a:xfrm>
            <a:custGeom>
              <a:rect b="b" l="l" r="r" t="t"/>
              <a:pathLst>
                <a:path extrusionOk="0" h="1001" w="1001">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80"/>
            <p:cNvSpPr/>
            <p:nvPr/>
          </p:nvSpPr>
          <p:spPr>
            <a:xfrm>
              <a:off x="1493287" y="1665927"/>
              <a:ext cx="59522" cy="10631"/>
            </a:xfrm>
            <a:custGeom>
              <a:rect b="b" l="l" r="r" t="t"/>
              <a:pathLst>
                <a:path extrusionOk="0" h="334" w="187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80"/>
            <p:cNvSpPr/>
            <p:nvPr/>
          </p:nvSpPr>
          <p:spPr>
            <a:xfrm>
              <a:off x="1493287" y="1687890"/>
              <a:ext cx="98578" cy="10281"/>
            </a:xfrm>
            <a:custGeom>
              <a:rect b="b" l="l" r="r" t="t"/>
              <a:pathLst>
                <a:path extrusionOk="0" h="323" w="3097">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80"/>
            <p:cNvSpPr/>
            <p:nvPr/>
          </p:nvSpPr>
          <p:spPr>
            <a:xfrm>
              <a:off x="1493287" y="1715168"/>
              <a:ext cx="59522" cy="10663"/>
            </a:xfrm>
            <a:custGeom>
              <a:rect b="b" l="l" r="r" t="t"/>
              <a:pathLst>
                <a:path extrusionOk="0" h="335" w="187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80"/>
            <p:cNvSpPr/>
            <p:nvPr/>
          </p:nvSpPr>
          <p:spPr>
            <a:xfrm>
              <a:off x="1493287" y="1737545"/>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80"/>
            <p:cNvSpPr/>
            <p:nvPr/>
          </p:nvSpPr>
          <p:spPr>
            <a:xfrm>
              <a:off x="1493287" y="1765205"/>
              <a:ext cx="59522" cy="10249"/>
            </a:xfrm>
            <a:custGeom>
              <a:rect b="b" l="l" r="r" t="t"/>
              <a:pathLst>
                <a:path extrusionOk="0" h="322" w="187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80"/>
            <p:cNvSpPr/>
            <p:nvPr/>
          </p:nvSpPr>
          <p:spPr>
            <a:xfrm>
              <a:off x="1493287" y="1786818"/>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80"/>
            <p:cNvSpPr/>
            <p:nvPr/>
          </p:nvSpPr>
          <p:spPr>
            <a:xfrm>
              <a:off x="1493287" y="1583679"/>
              <a:ext cx="98578" cy="10249"/>
            </a:xfrm>
            <a:custGeom>
              <a:rect b="b" l="l" r="r" t="t"/>
              <a:pathLst>
                <a:path extrusionOk="0" h="322" w="3097">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80"/>
            <p:cNvSpPr/>
            <p:nvPr/>
          </p:nvSpPr>
          <p:spPr>
            <a:xfrm>
              <a:off x="1449330" y="1632951"/>
              <a:ext cx="142535" cy="10249"/>
            </a:xfrm>
            <a:custGeom>
              <a:rect b="b" l="l" r="r" t="t"/>
              <a:pathLst>
                <a:path extrusionOk="0" h="322" w="4478">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80"/>
            <p:cNvSpPr/>
            <p:nvPr/>
          </p:nvSpPr>
          <p:spPr>
            <a:xfrm>
              <a:off x="1493287" y="1605291"/>
              <a:ext cx="26928" cy="10631"/>
            </a:xfrm>
            <a:custGeom>
              <a:rect b="b" l="l" r="r" t="t"/>
              <a:pathLst>
                <a:path extrusionOk="0" h="334" w="846">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80"/>
            <p:cNvSpPr/>
            <p:nvPr/>
          </p:nvSpPr>
          <p:spPr>
            <a:xfrm>
              <a:off x="1531579" y="1605291"/>
              <a:ext cx="26928" cy="10631"/>
            </a:xfrm>
            <a:custGeom>
              <a:rect b="b" l="l" r="r" t="t"/>
              <a:pathLst>
                <a:path extrusionOk="0" h="334" w="846">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80"/>
            <p:cNvSpPr/>
            <p:nvPr/>
          </p:nvSpPr>
          <p:spPr>
            <a:xfrm>
              <a:off x="1449712" y="1583679"/>
              <a:ext cx="32244" cy="32244"/>
            </a:xfrm>
            <a:custGeom>
              <a:rect b="b" l="l" r="r" t="t"/>
              <a:pathLst>
                <a:path extrusionOk="0" h="1013" w="1013">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3" name="Google Shape;13313;p80"/>
          <p:cNvGrpSpPr/>
          <p:nvPr/>
        </p:nvGrpSpPr>
        <p:grpSpPr>
          <a:xfrm>
            <a:off x="855096" y="1580685"/>
            <a:ext cx="380910" cy="339594"/>
            <a:chOff x="855096" y="1504485"/>
            <a:chExt cx="380910" cy="339594"/>
          </a:xfrm>
        </p:grpSpPr>
        <p:sp>
          <p:nvSpPr>
            <p:cNvPr id="13314" name="Google Shape;13314;p80"/>
            <p:cNvSpPr/>
            <p:nvPr/>
          </p:nvSpPr>
          <p:spPr>
            <a:xfrm>
              <a:off x="1092707" y="1504485"/>
              <a:ext cx="107299" cy="136837"/>
            </a:xfrm>
            <a:custGeom>
              <a:rect b="b" l="l" r="r" t="t"/>
              <a:pathLst>
                <a:path extrusionOk="0" h="4299" w="3371">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80"/>
            <p:cNvSpPr/>
            <p:nvPr/>
          </p:nvSpPr>
          <p:spPr>
            <a:xfrm>
              <a:off x="855096" y="1521896"/>
              <a:ext cx="214152" cy="322183"/>
            </a:xfrm>
            <a:custGeom>
              <a:rect b="b" l="l" r="r" t="t"/>
              <a:pathLst>
                <a:path extrusionOk="0" h="10122" w="6728">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80"/>
            <p:cNvSpPr/>
            <p:nvPr/>
          </p:nvSpPr>
          <p:spPr>
            <a:xfrm>
              <a:off x="896411" y="1808780"/>
              <a:ext cx="11395" cy="34918"/>
            </a:xfrm>
            <a:custGeom>
              <a:rect b="b" l="l" r="r" t="t"/>
              <a:pathLst>
                <a:path extrusionOk="0" h="1097" w="358">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80"/>
            <p:cNvSpPr/>
            <p:nvPr/>
          </p:nvSpPr>
          <p:spPr>
            <a:xfrm>
              <a:off x="1015391" y="1808780"/>
              <a:ext cx="11395" cy="34918"/>
            </a:xfrm>
            <a:custGeom>
              <a:rect b="b" l="l" r="r" t="t"/>
              <a:pathLst>
                <a:path extrusionOk="0" h="1097" w="358">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80"/>
            <p:cNvSpPr/>
            <p:nvPr/>
          </p:nvSpPr>
          <p:spPr>
            <a:xfrm>
              <a:off x="1057471" y="1522660"/>
              <a:ext cx="178534" cy="186110"/>
            </a:xfrm>
            <a:custGeom>
              <a:rect b="b" l="l" r="r" t="t"/>
              <a:pathLst>
                <a:path extrusionOk="0" h="5847" w="5609">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9" name="Google Shape;13319;p80"/>
          <p:cNvGrpSpPr/>
          <p:nvPr/>
        </p:nvGrpSpPr>
        <p:grpSpPr>
          <a:xfrm>
            <a:off x="1819576" y="1587879"/>
            <a:ext cx="352103" cy="352103"/>
            <a:chOff x="1819576" y="1511679"/>
            <a:chExt cx="352103" cy="352103"/>
          </a:xfrm>
        </p:grpSpPr>
        <p:sp>
          <p:nvSpPr>
            <p:cNvPr id="13320" name="Google Shape;13320;p80"/>
            <p:cNvSpPr/>
            <p:nvPr/>
          </p:nvSpPr>
          <p:spPr>
            <a:xfrm>
              <a:off x="1819576" y="1511679"/>
              <a:ext cx="352103" cy="352103"/>
            </a:xfrm>
            <a:custGeom>
              <a:rect b="b" l="l" r="r" t="t"/>
              <a:pathLst>
                <a:path extrusionOk="0" h="11062" w="11062">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80"/>
            <p:cNvSpPr/>
            <p:nvPr/>
          </p:nvSpPr>
          <p:spPr>
            <a:xfrm>
              <a:off x="1885146" y="1578204"/>
              <a:ext cx="182322" cy="180603"/>
            </a:xfrm>
            <a:custGeom>
              <a:rect b="b" l="l" r="r" t="t"/>
              <a:pathLst>
                <a:path extrusionOk="0" h="5674" w="5728">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80"/>
            <p:cNvSpPr/>
            <p:nvPr/>
          </p:nvSpPr>
          <p:spPr>
            <a:xfrm>
              <a:off x="1923820" y="1610193"/>
              <a:ext cx="183054" cy="186874"/>
            </a:xfrm>
            <a:custGeom>
              <a:rect b="b" l="l" r="r" t="t"/>
              <a:pathLst>
                <a:path extrusionOk="0" h="5871" w="5751">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80"/>
            <p:cNvSpPr/>
            <p:nvPr/>
          </p:nvSpPr>
          <p:spPr>
            <a:xfrm>
              <a:off x="1974207" y="1638617"/>
              <a:ext cx="43989" cy="15597"/>
            </a:xfrm>
            <a:custGeom>
              <a:rect b="b" l="l" r="r" t="t"/>
              <a:pathLst>
                <a:path extrusionOk="0" h="490" w="1382">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4" name="Google Shape;13324;p80"/>
          <p:cNvGrpSpPr/>
          <p:nvPr/>
        </p:nvGrpSpPr>
        <p:grpSpPr>
          <a:xfrm>
            <a:off x="5621097" y="1576961"/>
            <a:ext cx="371424" cy="355446"/>
            <a:chOff x="5621097" y="1500761"/>
            <a:chExt cx="371424" cy="355446"/>
          </a:xfrm>
        </p:grpSpPr>
        <p:sp>
          <p:nvSpPr>
            <p:cNvPr id="13325" name="Google Shape;13325;p80"/>
            <p:cNvSpPr/>
            <p:nvPr/>
          </p:nvSpPr>
          <p:spPr>
            <a:xfrm>
              <a:off x="5621097" y="1539721"/>
              <a:ext cx="324061" cy="316486"/>
            </a:xfrm>
            <a:custGeom>
              <a:rect b="b" l="l" r="r" t="t"/>
              <a:pathLst>
                <a:path extrusionOk="0" h="9943" w="10181">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80"/>
            <p:cNvSpPr/>
            <p:nvPr/>
          </p:nvSpPr>
          <p:spPr>
            <a:xfrm>
              <a:off x="5669606" y="1500761"/>
              <a:ext cx="322915" cy="316390"/>
            </a:xfrm>
            <a:custGeom>
              <a:rect b="b" l="l" r="r" t="t"/>
              <a:pathLst>
                <a:path extrusionOk="0" h="9940" w="10145">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7" name="Google Shape;13327;p80"/>
          <p:cNvGrpSpPr/>
          <p:nvPr/>
        </p:nvGrpSpPr>
        <p:grpSpPr>
          <a:xfrm>
            <a:off x="4670239" y="1617799"/>
            <a:ext cx="359679" cy="321833"/>
            <a:chOff x="4670239" y="1541599"/>
            <a:chExt cx="359679" cy="321833"/>
          </a:xfrm>
        </p:grpSpPr>
        <p:sp>
          <p:nvSpPr>
            <p:cNvPr id="13328" name="Google Shape;13328;p80"/>
            <p:cNvSpPr/>
            <p:nvPr/>
          </p:nvSpPr>
          <p:spPr>
            <a:xfrm>
              <a:off x="4818790" y="1606787"/>
              <a:ext cx="28838" cy="49687"/>
            </a:xfrm>
            <a:custGeom>
              <a:rect b="b" l="l" r="r" t="t"/>
              <a:pathLst>
                <a:path extrusionOk="0" h="1561" w="906">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80"/>
            <p:cNvSpPr/>
            <p:nvPr/>
          </p:nvSpPr>
          <p:spPr>
            <a:xfrm>
              <a:off x="4875256" y="1557896"/>
              <a:ext cx="82281" cy="82663"/>
            </a:xfrm>
            <a:custGeom>
              <a:rect b="b" l="l" r="r" t="t"/>
              <a:pathLst>
                <a:path extrusionOk="0" h="2597" w="2585">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80"/>
            <p:cNvSpPr/>
            <p:nvPr/>
          </p:nvSpPr>
          <p:spPr>
            <a:xfrm>
              <a:off x="4775215" y="1541599"/>
              <a:ext cx="199001" cy="147850"/>
            </a:xfrm>
            <a:custGeom>
              <a:rect b="b" l="l" r="r" t="t"/>
              <a:pathLst>
                <a:path extrusionOk="0" h="4645" w="6252">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80"/>
            <p:cNvSpPr/>
            <p:nvPr/>
          </p:nvSpPr>
          <p:spPr>
            <a:xfrm>
              <a:off x="4901803" y="1574957"/>
              <a:ext cx="28838" cy="50069"/>
            </a:xfrm>
            <a:custGeom>
              <a:rect b="b" l="l" r="r" t="t"/>
              <a:pathLst>
                <a:path extrusionOk="0" h="1573" w="906">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80"/>
            <p:cNvSpPr/>
            <p:nvPr/>
          </p:nvSpPr>
          <p:spPr>
            <a:xfrm>
              <a:off x="4670239" y="1657269"/>
              <a:ext cx="359679" cy="206163"/>
            </a:xfrm>
            <a:custGeom>
              <a:rect b="b" l="l" r="r" t="t"/>
              <a:pathLst>
                <a:path extrusionOk="0" h="6477" w="1130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3" name="Google Shape;13333;p80"/>
          <p:cNvGrpSpPr/>
          <p:nvPr/>
        </p:nvGrpSpPr>
        <p:grpSpPr>
          <a:xfrm>
            <a:off x="4212429" y="1578585"/>
            <a:ext cx="321037" cy="353822"/>
            <a:chOff x="4212429" y="1502385"/>
            <a:chExt cx="321037" cy="353822"/>
          </a:xfrm>
        </p:grpSpPr>
        <p:sp>
          <p:nvSpPr>
            <p:cNvPr id="13334" name="Google Shape;13334;p80"/>
            <p:cNvSpPr/>
            <p:nvPr/>
          </p:nvSpPr>
          <p:spPr>
            <a:xfrm>
              <a:off x="4310592" y="1585938"/>
              <a:ext cx="125092" cy="163001"/>
            </a:xfrm>
            <a:custGeom>
              <a:rect b="b" l="l" r="r" t="t"/>
              <a:pathLst>
                <a:path extrusionOk="0" h="5121" w="393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80"/>
            <p:cNvSpPr/>
            <p:nvPr/>
          </p:nvSpPr>
          <p:spPr>
            <a:xfrm>
              <a:off x="4248428" y="1536124"/>
              <a:ext cx="253972" cy="152179"/>
            </a:xfrm>
            <a:custGeom>
              <a:rect b="b" l="l" r="r" t="t"/>
              <a:pathLst>
                <a:path extrusionOk="0" h="4781" w="7979">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80"/>
            <p:cNvSpPr/>
            <p:nvPr/>
          </p:nvSpPr>
          <p:spPr>
            <a:xfrm>
              <a:off x="4248428" y="1633270"/>
              <a:ext cx="238407" cy="187288"/>
            </a:xfrm>
            <a:custGeom>
              <a:rect b="b" l="l" r="r" t="t"/>
              <a:pathLst>
                <a:path extrusionOk="0" h="5884" w="749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80"/>
            <p:cNvSpPr/>
            <p:nvPr/>
          </p:nvSpPr>
          <p:spPr>
            <a:xfrm>
              <a:off x="4212429" y="1502385"/>
              <a:ext cx="321037" cy="353822"/>
            </a:xfrm>
            <a:custGeom>
              <a:rect b="b" l="l" r="r" t="t"/>
              <a:pathLst>
                <a:path extrusionOk="0" h="11116" w="10086">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8" name="Google Shape;13338;p80"/>
          <p:cNvGrpSpPr/>
          <p:nvPr/>
        </p:nvGrpSpPr>
        <p:grpSpPr>
          <a:xfrm>
            <a:off x="2302788" y="1582181"/>
            <a:ext cx="336188" cy="335425"/>
            <a:chOff x="2302788" y="1505981"/>
            <a:chExt cx="336188" cy="335425"/>
          </a:xfrm>
        </p:grpSpPr>
        <p:sp>
          <p:nvSpPr>
            <p:cNvPr id="13339" name="Google Shape;13339;p80"/>
            <p:cNvSpPr/>
            <p:nvPr/>
          </p:nvSpPr>
          <p:spPr>
            <a:xfrm>
              <a:off x="2302788" y="1505981"/>
              <a:ext cx="336188" cy="335425"/>
            </a:xfrm>
            <a:custGeom>
              <a:rect b="b" l="l" r="r" t="t"/>
              <a:pathLst>
                <a:path extrusionOk="0" h="10538" w="10562">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80"/>
            <p:cNvSpPr/>
            <p:nvPr/>
          </p:nvSpPr>
          <p:spPr>
            <a:xfrm>
              <a:off x="2327806" y="1530618"/>
              <a:ext cx="287266" cy="286916"/>
            </a:xfrm>
            <a:custGeom>
              <a:rect b="b" l="l" r="r" t="t"/>
              <a:pathLst>
                <a:path extrusionOk="0" h="9014" w="9025">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80"/>
            <p:cNvSpPr/>
            <p:nvPr/>
          </p:nvSpPr>
          <p:spPr>
            <a:xfrm>
              <a:off x="2352061" y="1669333"/>
              <a:ext cx="16679" cy="9485"/>
            </a:xfrm>
            <a:custGeom>
              <a:rect b="b" l="l" r="r" t="t"/>
              <a:pathLst>
                <a:path extrusionOk="0" h="298" w="524">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80"/>
            <p:cNvSpPr/>
            <p:nvPr/>
          </p:nvSpPr>
          <p:spPr>
            <a:xfrm>
              <a:off x="2466871" y="1554490"/>
              <a:ext cx="123946" cy="124328"/>
            </a:xfrm>
            <a:custGeom>
              <a:rect b="b" l="l" r="r" t="t"/>
              <a:pathLst>
                <a:path extrusionOk="0" h="3906" w="3894">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80"/>
            <p:cNvSpPr/>
            <p:nvPr/>
          </p:nvSpPr>
          <p:spPr>
            <a:xfrm>
              <a:off x="2466107" y="1776950"/>
              <a:ext cx="9517" cy="16711"/>
            </a:xfrm>
            <a:custGeom>
              <a:rect b="b" l="l" r="r" t="t"/>
              <a:pathLst>
                <a:path extrusionOk="0" h="525" w="299">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80"/>
            <p:cNvSpPr/>
            <p:nvPr/>
          </p:nvSpPr>
          <p:spPr>
            <a:xfrm>
              <a:off x="2384272" y="1587944"/>
              <a:ext cx="16329" cy="15087"/>
            </a:xfrm>
            <a:custGeom>
              <a:rect b="b" l="l" r="r" t="t"/>
              <a:pathLst>
                <a:path extrusionOk="0" h="474" w="513">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80"/>
            <p:cNvSpPr/>
            <p:nvPr/>
          </p:nvSpPr>
          <p:spPr>
            <a:xfrm>
              <a:off x="2541544" y="1745216"/>
              <a:ext cx="15565" cy="15087"/>
            </a:xfrm>
            <a:custGeom>
              <a:rect b="b" l="l" r="r" t="t"/>
              <a:pathLst>
                <a:path extrusionOk="0" h="474" w="489">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80"/>
            <p:cNvSpPr/>
            <p:nvPr/>
          </p:nvSpPr>
          <p:spPr>
            <a:xfrm>
              <a:off x="2541544" y="1587944"/>
              <a:ext cx="16329" cy="15087"/>
            </a:xfrm>
            <a:custGeom>
              <a:rect b="b" l="l" r="r" t="t"/>
              <a:pathLst>
                <a:path extrusionOk="0" h="474" w="513">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80"/>
            <p:cNvSpPr/>
            <p:nvPr/>
          </p:nvSpPr>
          <p:spPr>
            <a:xfrm>
              <a:off x="2384654" y="1744452"/>
              <a:ext cx="15947" cy="15469"/>
            </a:xfrm>
            <a:custGeom>
              <a:rect b="b" l="l" r="r" t="t"/>
              <a:pathLst>
                <a:path extrusionOk="0" h="486" w="501">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80"/>
            <p:cNvSpPr/>
            <p:nvPr/>
          </p:nvSpPr>
          <p:spPr>
            <a:xfrm>
              <a:off x="2360018" y="1624548"/>
              <a:ext cx="18207" cy="12605"/>
            </a:xfrm>
            <a:custGeom>
              <a:rect b="b" l="l" r="r" t="t"/>
              <a:pathLst>
                <a:path extrusionOk="0" h="396" w="572">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80"/>
            <p:cNvSpPr/>
            <p:nvPr/>
          </p:nvSpPr>
          <p:spPr>
            <a:xfrm>
              <a:off x="2564271" y="1711126"/>
              <a:ext cx="17475" cy="12796"/>
            </a:xfrm>
            <a:custGeom>
              <a:rect b="b" l="l" r="r" t="t"/>
              <a:pathLst>
                <a:path extrusionOk="0" h="402" w="549">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80"/>
            <p:cNvSpPr/>
            <p:nvPr/>
          </p:nvSpPr>
          <p:spPr>
            <a:xfrm>
              <a:off x="2507805" y="1563912"/>
              <a:ext cx="14069" cy="16392"/>
            </a:xfrm>
            <a:custGeom>
              <a:rect b="b" l="l" r="r" t="t"/>
              <a:pathLst>
                <a:path extrusionOk="0" h="515" w="442">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80"/>
            <p:cNvSpPr/>
            <p:nvPr/>
          </p:nvSpPr>
          <p:spPr>
            <a:xfrm>
              <a:off x="2420654" y="1767974"/>
              <a:ext cx="14419" cy="16583"/>
            </a:xfrm>
            <a:custGeom>
              <a:rect b="b" l="l" r="r" t="t"/>
              <a:pathLst>
                <a:path extrusionOk="0" h="521" w="453">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80"/>
            <p:cNvSpPr/>
            <p:nvPr/>
          </p:nvSpPr>
          <p:spPr>
            <a:xfrm>
              <a:off x="2422532" y="1562448"/>
              <a:ext cx="14451" cy="17093"/>
            </a:xfrm>
            <a:custGeom>
              <a:rect b="b" l="l" r="r" t="t"/>
              <a:pathLst>
                <a:path extrusionOk="0" h="537" w="454">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80"/>
            <p:cNvSpPr/>
            <p:nvPr/>
          </p:nvSpPr>
          <p:spPr>
            <a:xfrm>
              <a:off x="2505545" y="1768770"/>
              <a:ext cx="14037" cy="16552"/>
            </a:xfrm>
            <a:custGeom>
              <a:rect b="b" l="l" r="r" t="t"/>
              <a:pathLst>
                <a:path extrusionOk="0" h="520" w="441">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80"/>
            <p:cNvSpPr/>
            <p:nvPr/>
          </p:nvSpPr>
          <p:spPr>
            <a:xfrm>
              <a:off x="2565417" y="1625885"/>
              <a:ext cx="17825" cy="13146"/>
            </a:xfrm>
            <a:custGeom>
              <a:rect b="b" l="l" r="r" t="t"/>
              <a:pathLst>
                <a:path extrusionOk="0" h="413" w="56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80"/>
            <p:cNvSpPr/>
            <p:nvPr/>
          </p:nvSpPr>
          <p:spPr>
            <a:xfrm>
              <a:off x="2359254" y="1709312"/>
              <a:ext cx="17825" cy="12732"/>
            </a:xfrm>
            <a:custGeom>
              <a:rect b="b" l="l" r="r" t="t"/>
              <a:pathLst>
                <a:path extrusionOk="0" h="400" w="56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6" name="Google Shape;13356;p80"/>
          <p:cNvGrpSpPr/>
          <p:nvPr/>
        </p:nvGrpSpPr>
        <p:grpSpPr>
          <a:xfrm>
            <a:off x="2780301" y="1598096"/>
            <a:ext cx="333133" cy="321037"/>
            <a:chOff x="2780301" y="1521896"/>
            <a:chExt cx="333133" cy="321037"/>
          </a:xfrm>
        </p:grpSpPr>
        <p:sp>
          <p:nvSpPr>
            <p:cNvPr id="13357" name="Google Shape;13357;p80"/>
            <p:cNvSpPr/>
            <p:nvPr/>
          </p:nvSpPr>
          <p:spPr>
            <a:xfrm>
              <a:off x="3009573" y="1542745"/>
              <a:ext cx="72031" cy="9517"/>
            </a:xfrm>
            <a:custGeom>
              <a:rect b="b" l="l" r="r" t="t"/>
              <a:pathLst>
                <a:path extrusionOk="0" h="299" w="2263">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80"/>
            <p:cNvSpPr/>
            <p:nvPr/>
          </p:nvSpPr>
          <p:spPr>
            <a:xfrm>
              <a:off x="2967876" y="1542745"/>
              <a:ext cx="30366" cy="9517"/>
            </a:xfrm>
            <a:custGeom>
              <a:rect b="b" l="l" r="r" t="t"/>
              <a:pathLst>
                <a:path extrusionOk="0" h="299" w="954">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80"/>
            <p:cNvSpPr/>
            <p:nvPr/>
          </p:nvSpPr>
          <p:spPr>
            <a:xfrm>
              <a:off x="3061870" y="1563594"/>
              <a:ext cx="19735" cy="9517"/>
            </a:xfrm>
            <a:custGeom>
              <a:rect b="b" l="l" r="r" t="t"/>
              <a:pathLst>
                <a:path extrusionOk="0" h="299" w="62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80"/>
            <p:cNvSpPr/>
            <p:nvPr/>
          </p:nvSpPr>
          <p:spPr>
            <a:xfrm>
              <a:off x="2967876" y="1563594"/>
              <a:ext cx="82663" cy="9517"/>
            </a:xfrm>
            <a:custGeom>
              <a:rect b="b" l="l" r="r" t="t"/>
              <a:pathLst>
                <a:path extrusionOk="0" h="299" w="2597">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80"/>
            <p:cNvSpPr/>
            <p:nvPr/>
          </p:nvSpPr>
          <p:spPr>
            <a:xfrm>
              <a:off x="2936809" y="1521896"/>
              <a:ext cx="176625" cy="96286"/>
            </a:xfrm>
            <a:custGeom>
              <a:rect b="b" l="l" r="r" t="t"/>
              <a:pathLst>
                <a:path extrusionOk="0" h="3025" w="5549">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80"/>
            <p:cNvSpPr/>
            <p:nvPr/>
          </p:nvSpPr>
          <p:spPr>
            <a:xfrm>
              <a:off x="2811367" y="1767115"/>
              <a:ext cx="72413" cy="9485"/>
            </a:xfrm>
            <a:custGeom>
              <a:rect b="b" l="l" r="r" t="t"/>
              <a:pathLst>
                <a:path extrusionOk="0" h="298" w="2275">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80"/>
            <p:cNvSpPr/>
            <p:nvPr/>
          </p:nvSpPr>
          <p:spPr>
            <a:xfrm>
              <a:off x="2894730" y="1767115"/>
              <a:ext cx="20117" cy="9485"/>
            </a:xfrm>
            <a:custGeom>
              <a:rect b="b" l="l" r="r" t="t"/>
              <a:pathLst>
                <a:path extrusionOk="0" h="298" w="632">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80"/>
            <p:cNvSpPr/>
            <p:nvPr/>
          </p:nvSpPr>
          <p:spPr>
            <a:xfrm>
              <a:off x="2811367" y="1787932"/>
              <a:ext cx="20117" cy="9517"/>
            </a:xfrm>
            <a:custGeom>
              <a:rect b="b" l="l" r="r" t="t"/>
              <a:pathLst>
                <a:path extrusionOk="0" h="299" w="632">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80"/>
            <p:cNvSpPr/>
            <p:nvPr/>
          </p:nvSpPr>
          <p:spPr>
            <a:xfrm>
              <a:off x="2842815" y="1787932"/>
              <a:ext cx="72031" cy="9517"/>
            </a:xfrm>
            <a:custGeom>
              <a:rect b="b" l="l" r="r" t="t"/>
              <a:pathLst>
                <a:path extrusionOk="0" h="299" w="2263">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80"/>
            <p:cNvSpPr/>
            <p:nvPr/>
          </p:nvSpPr>
          <p:spPr>
            <a:xfrm>
              <a:off x="2780301" y="1746266"/>
              <a:ext cx="166375" cy="96668"/>
            </a:xfrm>
            <a:custGeom>
              <a:rect b="b" l="l" r="r" t="t"/>
              <a:pathLst>
                <a:path extrusionOk="0" h="3037" w="5227">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80"/>
            <p:cNvSpPr/>
            <p:nvPr/>
          </p:nvSpPr>
          <p:spPr>
            <a:xfrm>
              <a:off x="3020172" y="1720102"/>
              <a:ext cx="61432" cy="9517"/>
            </a:xfrm>
            <a:custGeom>
              <a:rect b="b" l="l" r="r" t="t"/>
              <a:pathLst>
                <a:path extrusionOk="0" h="299" w="193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80"/>
            <p:cNvSpPr/>
            <p:nvPr/>
          </p:nvSpPr>
          <p:spPr>
            <a:xfrm>
              <a:off x="2988724" y="1720102"/>
              <a:ext cx="19735" cy="9517"/>
            </a:xfrm>
            <a:custGeom>
              <a:rect b="b" l="l" r="r" t="t"/>
              <a:pathLst>
                <a:path extrusionOk="0" h="299" w="62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80"/>
            <p:cNvSpPr/>
            <p:nvPr/>
          </p:nvSpPr>
          <p:spPr>
            <a:xfrm>
              <a:off x="2957658" y="1699253"/>
              <a:ext cx="155776" cy="75087"/>
            </a:xfrm>
            <a:custGeom>
              <a:rect b="b" l="l" r="r" t="t"/>
              <a:pathLst>
                <a:path extrusionOk="0" h="2359" w="4894">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80"/>
            <p:cNvSpPr/>
            <p:nvPr/>
          </p:nvSpPr>
          <p:spPr>
            <a:xfrm>
              <a:off x="2811367" y="1626108"/>
              <a:ext cx="72413" cy="9517"/>
            </a:xfrm>
            <a:custGeom>
              <a:rect b="b" l="l" r="r" t="t"/>
              <a:pathLst>
                <a:path extrusionOk="0" h="299" w="2275">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80"/>
            <p:cNvSpPr/>
            <p:nvPr/>
          </p:nvSpPr>
          <p:spPr>
            <a:xfrm>
              <a:off x="2895112" y="1626108"/>
              <a:ext cx="30366" cy="9517"/>
            </a:xfrm>
            <a:custGeom>
              <a:rect b="b" l="l" r="r" t="t"/>
              <a:pathLst>
                <a:path extrusionOk="0" h="299" w="954">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80"/>
            <p:cNvSpPr/>
            <p:nvPr/>
          </p:nvSpPr>
          <p:spPr>
            <a:xfrm>
              <a:off x="2811367" y="1667805"/>
              <a:ext cx="72413" cy="9517"/>
            </a:xfrm>
            <a:custGeom>
              <a:rect b="b" l="l" r="r" t="t"/>
              <a:pathLst>
                <a:path extrusionOk="0" h="299" w="2275">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80"/>
            <p:cNvSpPr/>
            <p:nvPr/>
          </p:nvSpPr>
          <p:spPr>
            <a:xfrm>
              <a:off x="2895112" y="1667805"/>
              <a:ext cx="30366" cy="9517"/>
            </a:xfrm>
            <a:custGeom>
              <a:rect b="b" l="l" r="r" t="t"/>
              <a:pathLst>
                <a:path extrusionOk="0" h="299" w="954">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80"/>
            <p:cNvSpPr/>
            <p:nvPr/>
          </p:nvSpPr>
          <p:spPr>
            <a:xfrm>
              <a:off x="2811367" y="1646957"/>
              <a:ext cx="20117" cy="9517"/>
            </a:xfrm>
            <a:custGeom>
              <a:rect b="b" l="l" r="r" t="t"/>
              <a:pathLst>
                <a:path extrusionOk="0" h="299" w="632">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80"/>
            <p:cNvSpPr/>
            <p:nvPr/>
          </p:nvSpPr>
          <p:spPr>
            <a:xfrm>
              <a:off x="2842815" y="1646957"/>
              <a:ext cx="82663" cy="9517"/>
            </a:xfrm>
            <a:custGeom>
              <a:rect b="b" l="l" r="r" t="t"/>
              <a:pathLst>
                <a:path extrusionOk="0" h="299" w="2597">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80"/>
            <p:cNvSpPr/>
            <p:nvPr/>
          </p:nvSpPr>
          <p:spPr>
            <a:xfrm>
              <a:off x="2780301" y="1605291"/>
              <a:ext cx="176625" cy="117516"/>
            </a:xfrm>
            <a:custGeom>
              <a:rect b="b" l="l" r="r" t="t"/>
              <a:pathLst>
                <a:path extrusionOk="0" h="3692" w="5549">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7" name="Google Shape;13377;p80"/>
          <p:cNvGrpSpPr/>
          <p:nvPr/>
        </p:nvGrpSpPr>
        <p:grpSpPr>
          <a:xfrm>
            <a:off x="3316159" y="1591285"/>
            <a:ext cx="211892" cy="339594"/>
            <a:chOff x="3316159" y="1515085"/>
            <a:chExt cx="211892" cy="339594"/>
          </a:xfrm>
        </p:grpSpPr>
        <p:sp>
          <p:nvSpPr>
            <p:cNvPr id="13378" name="Google Shape;13378;p80"/>
            <p:cNvSpPr/>
            <p:nvPr/>
          </p:nvSpPr>
          <p:spPr>
            <a:xfrm>
              <a:off x="3358621" y="1823199"/>
              <a:ext cx="15183" cy="9485"/>
            </a:xfrm>
            <a:custGeom>
              <a:rect b="b" l="l" r="r" t="t"/>
              <a:pathLst>
                <a:path extrusionOk="0" h="298" w="477">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80"/>
            <p:cNvSpPr/>
            <p:nvPr/>
          </p:nvSpPr>
          <p:spPr>
            <a:xfrm>
              <a:off x="3427946" y="1823199"/>
              <a:ext cx="15215" cy="9485"/>
            </a:xfrm>
            <a:custGeom>
              <a:rect b="b" l="l" r="r" t="t"/>
              <a:pathLst>
                <a:path extrusionOk="0" h="298" w="478">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80"/>
            <p:cNvSpPr/>
            <p:nvPr/>
          </p:nvSpPr>
          <p:spPr>
            <a:xfrm>
              <a:off x="3385135" y="1823199"/>
              <a:ext cx="31480" cy="9485"/>
            </a:xfrm>
            <a:custGeom>
              <a:rect b="b" l="l" r="r" t="t"/>
              <a:pathLst>
                <a:path extrusionOk="0" h="298" w="989">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81" name="Google Shape;13381;p80"/>
            <p:cNvGrpSpPr/>
            <p:nvPr/>
          </p:nvGrpSpPr>
          <p:grpSpPr>
            <a:xfrm>
              <a:off x="3316159" y="1515085"/>
              <a:ext cx="211892" cy="339594"/>
              <a:chOff x="3316159" y="1515085"/>
              <a:chExt cx="211892" cy="339594"/>
            </a:xfrm>
          </p:grpSpPr>
          <p:sp>
            <p:nvSpPr>
              <p:cNvPr id="13382" name="Google Shape;13382;p80"/>
              <p:cNvSpPr/>
              <p:nvPr/>
            </p:nvSpPr>
            <p:spPr>
              <a:xfrm>
                <a:off x="3316159" y="1557514"/>
                <a:ext cx="169049" cy="297165"/>
              </a:xfrm>
              <a:custGeom>
                <a:rect b="b" l="l" r="r" t="t"/>
                <a:pathLst>
                  <a:path extrusionOk="0" h="9336" w="5311">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80"/>
              <p:cNvSpPr/>
              <p:nvPr/>
            </p:nvSpPr>
            <p:spPr>
              <a:xfrm>
                <a:off x="3337772" y="1610161"/>
                <a:ext cx="132667" cy="127415"/>
              </a:xfrm>
              <a:custGeom>
                <a:rect b="b" l="l" r="r" t="t"/>
                <a:pathLst>
                  <a:path extrusionOk="0" h="4003" w="4168">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80"/>
              <p:cNvSpPr/>
              <p:nvPr/>
            </p:nvSpPr>
            <p:spPr>
              <a:xfrm>
                <a:off x="3343056" y="1749290"/>
                <a:ext cx="41729" cy="41729"/>
              </a:xfrm>
              <a:custGeom>
                <a:rect b="b" l="l" r="r" t="t"/>
                <a:pathLst>
                  <a:path extrusionOk="0" h="1311" w="1311">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80"/>
              <p:cNvSpPr/>
              <p:nvPr/>
            </p:nvSpPr>
            <p:spPr>
              <a:xfrm>
                <a:off x="3417347" y="1749290"/>
                <a:ext cx="41729" cy="41729"/>
              </a:xfrm>
              <a:custGeom>
                <a:rect b="b" l="l" r="r" t="t"/>
                <a:pathLst>
                  <a:path extrusionOk="0" h="1311" w="1311">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80"/>
              <p:cNvSpPr/>
              <p:nvPr/>
            </p:nvSpPr>
            <p:spPr>
              <a:xfrm>
                <a:off x="3464710" y="1536315"/>
                <a:ext cx="41729" cy="41315"/>
              </a:xfrm>
              <a:custGeom>
                <a:rect b="b" l="l" r="r" t="t"/>
                <a:pathLst>
                  <a:path extrusionOk="0" h="1298" w="1311">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80"/>
              <p:cNvSpPr/>
              <p:nvPr/>
            </p:nvSpPr>
            <p:spPr>
              <a:xfrm>
                <a:off x="3464710" y="1515085"/>
                <a:ext cx="63342" cy="62546"/>
              </a:xfrm>
              <a:custGeom>
                <a:rect b="b" l="l" r="r" t="t"/>
                <a:pathLst>
                  <a:path extrusionOk="0" h="1965" w="199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388" name="Google Shape;13388;p80"/>
          <p:cNvGrpSpPr/>
          <p:nvPr/>
        </p:nvGrpSpPr>
        <p:grpSpPr>
          <a:xfrm>
            <a:off x="3716358" y="1620855"/>
            <a:ext cx="361971" cy="314958"/>
            <a:chOff x="3716358" y="1544655"/>
            <a:chExt cx="361971" cy="314958"/>
          </a:xfrm>
        </p:grpSpPr>
        <p:sp>
          <p:nvSpPr>
            <p:cNvPr id="13389" name="Google Shape;13389;p80"/>
            <p:cNvSpPr/>
            <p:nvPr/>
          </p:nvSpPr>
          <p:spPr>
            <a:xfrm>
              <a:off x="3767509" y="1646957"/>
              <a:ext cx="231213" cy="10663"/>
            </a:xfrm>
            <a:custGeom>
              <a:rect b="b" l="l" r="r" t="t"/>
              <a:pathLst>
                <a:path extrusionOk="0" h="335" w="7264">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80"/>
            <p:cNvSpPr/>
            <p:nvPr/>
          </p:nvSpPr>
          <p:spPr>
            <a:xfrm>
              <a:off x="3767509" y="1618532"/>
              <a:ext cx="152020" cy="10663"/>
            </a:xfrm>
            <a:custGeom>
              <a:rect b="b" l="l" r="r" t="t"/>
              <a:pathLst>
                <a:path extrusionOk="0" h="335" w="4776">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80"/>
            <p:cNvSpPr/>
            <p:nvPr/>
          </p:nvSpPr>
          <p:spPr>
            <a:xfrm>
              <a:off x="3931624" y="1618532"/>
              <a:ext cx="67098" cy="10663"/>
            </a:xfrm>
            <a:custGeom>
              <a:rect b="b" l="l" r="r" t="t"/>
              <a:pathLst>
                <a:path extrusionOk="0" h="335" w="2108">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80"/>
            <p:cNvSpPr/>
            <p:nvPr/>
          </p:nvSpPr>
          <p:spPr>
            <a:xfrm>
              <a:off x="3767509" y="1590108"/>
              <a:ext cx="39087" cy="10663"/>
            </a:xfrm>
            <a:custGeom>
              <a:rect b="b" l="l" r="r" t="t"/>
              <a:pathLst>
                <a:path extrusionOk="0" h="335" w="1228">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80"/>
            <p:cNvSpPr/>
            <p:nvPr/>
          </p:nvSpPr>
          <p:spPr>
            <a:xfrm>
              <a:off x="3818309" y="1590108"/>
              <a:ext cx="180412" cy="10663"/>
            </a:xfrm>
            <a:custGeom>
              <a:rect b="b" l="l" r="r" t="t"/>
              <a:pathLst>
                <a:path extrusionOk="0" h="335" w="5668">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94" name="Google Shape;13394;p80"/>
            <p:cNvGrpSpPr/>
            <p:nvPr/>
          </p:nvGrpSpPr>
          <p:grpSpPr>
            <a:xfrm>
              <a:off x="3716358" y="1544655"/>
              <a:ext cx="361971" cy="314958"/>
              <a:chOff x="3716358" y="1544655"/>
              <a:chExt cx="361971" cy="314958"/>
            </a:xfrm>
          </p:grpSpPr>
          <p:sp>
            <p:nvSpPr>
              <p:cNvPr id="13395" name="Google Shape;13395;p80"/>
              <p:cNvSpPr/>
              <p:nvPr/>
            </p:nvSpPr>
            <p:spPr>
              <a:xfrm>
                <a:off x="3767509" y="1675381"/>
                <a:ext cx="84540" cy="10663"/>
              </a:xfrm>
              <a:custGeom>
                <a:rect b="b" l="l" r="r" t="t"/>
                <a:pathLst>
                  <a:path extrusionOk="0" h="335" w="2656">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6" name="Google Shape;13396;p80"/>
              <p:cNvSpPr/>
              <p:nvPr/>
            </p:nvSpPr>
            <p:spPr>
              <a:xfrm>
                <a:off x="3875158" y="1675381"/>
                <a:ext cx="123564" cy="10663"/>
              </a:xfrm>
              <a:custGeom>
                <a:rect b="b" l="l" r="r" t="t"/>
                <a:pathLst>
                  <a:path extrusionOk="0" h="335" w="3882">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80"/>
              <p:cNvSpPr/>
              <p:nvPr/>
            </p:nvSpPr>
            <p:spPr>
              <a:xfrm>
                <a:off x="3767509" y="1703423"/>
                <a:ext cx="174747" cy="10663"/>
              </a:xfrm>
              <a:custGeom>
                <a:rect b="b" l="l" r="r" t="t"/>
                <a:pathLst>
                  <a:path extrusionOk="0" h="335" w="549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80"/>
              <p:cNvSpPr/>
              <p:nvPr/>
            </p:nvSpPr>
            <p:spPr>
              <a:xfrm>
                <a:off x="3954351" y="1703423"/>
                <a:ext cx="44371" cy="10663"/>
              </a:xfrm>
              <a:custGeom>
                <a:rect b="b" l="l" r="r" t="t"/>
                <a:pathLst>
                  <a:path extrusionOk="0" h="335" w="1394">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80"/>
              <p:cNvSpPr/>
              <p:nvPr/>
            </p:nvSpPr>
            <p:spPr>
              <a:xfrm>
                <a:off x="3716358" y="1544655"/>
                <a:ext cx="361971" cy="314958"/>
              </a:xfrm>
              <a:custGeom>
                <a:rect b="b" l="l" r="r" t="t"/>
                <a:pathLst>
                  <a:path extrusionOk="0" h="9895" w="11372">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400" name="Google Shape;13400;p80"/>
          <p:cNvGrpSpPr/>
          <p:nvPr/>
        </p:nvGrpSpPr>
        <p:grpSpPr>
          <a:xfrm>
            <a:off x="7011924" y="1633752"/>
            <a:ext cx="499533" cy="305136"/>
            <a:chOff x="7009649" y="1541981"/>
            <a:chExt cx="524940" cy="320655"/>
          </a:xfrm>
        </p:grpSpPr>
        <p:sp>
          <p:nvSpPr>
            <p:cNvPr id="13401" name="Google Shape;13401;p80"/>
            <p:cNvSpPr/>
            <p:nvPr/>
          </p:nvSpPr>
          <p:spPr>
            <a:xfrm>
              <a:off x="7009649" y="1541981"/>
              <a:ext cx="524940" cy="320655"/>
            </a:xfrm>
            <a:custGeom>
              <a:rect b="b" l="l" r="r" t="t"/>
              <a:pathLst>
                <a:path extrusionOk="0" h="10074" w="16492">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80"/>
            <p:cNvSpPr/>
            <p:nvPr/>
          </p:nvSpPr>
          <p:spPr>
            <a:xfrm>
              <a:off x="7110104" y="1604909"/>
              <a:ext cx="61782" cy="41697"/>
            </a:xfrm>
            <a:custGeom>
              <a:rect b="b" l="l" r="r" t="t"/>
              <a:pathLst>
                <a:path extrusionOk="0" h="1310" w="1941">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80"/>
            <p:cNvSpPr/>
            <p:nvPr/>
          </p:nvSpPr>
          <p:spPr>
            <a:xfrm>
              <a:off x="7110455" y="1655296"/>
              <a:ext cx="96700" cy="15183"/>
            </a:xfrm>
            <a:custGeom>
              <a:rect b="b" l="l" r="r" t="t"/>
              <a:pathLst>
                <a:path extrusionOk="0" h="477" w="3038">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80"/>
            <p:cNvSpPr/>
            <p:nvPr/>
          </p:nvSpPr>
          <p:spPr>
            <a:xfrm>
              <a:off x="7146104" y="1676909"/>
              <a:ext cx="61050" cy="41729"/>
            </a:xfrm>
            <a:custGeom>
              <a:rect b="b" l="l" r="r" t="t"/>
              <a:pathLst>
                <a:path extrusionOk="0" h="1311" w="1918">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80"/>
            <p:cNvSpPr/>
            <p:nvPr/>
          </p:nvSpPr>
          <p:spPr>
            <a:xfrm>
              <a:off x="7110455" y="1726563"/>
              <a:ext cx="96700" cy="15183"/>
            </a:xfrm>
            <a:custGeom>
              <a:rect b="b" l="l" r="r" t="t"/>
              <a:pathLst>
                <a:path extrusionOk="0" h="477" w="3038">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80"/>
            <p:cNvSpPr/>
            <p:nvPr/>
          </p:nvSpPr>
          <p:spPr>
            <a:xfrm>
              <a:off x="7262825" y="1636739"/>
              <a:ext cx="48541" cy="80371"/>
            </a:xfrm>
            <a:custGeom>
              <a:rect b="b" l="l" r="r" t="t"/>
              <a:pathLst>
                <a:path extrusionOk="0" h="2525" w="1525">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80"/>
            <p:cNvSpPr/>
            <p:nvPr/>
          </p:nvSpPr>
          <p:spPr>
            <a:xfrm>
              <a:off x="7380691" y="1636357"/>
              <a:ext cx="48891" cy="80371"/>
            </a:xfrm>
            <a:custGeom>
              <a:rect b="b" l="l" r="r" t="t"/>
              <a:pathLst>
                <a:path extrusionOk="0" h="2525" w="1536">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80"/>
            <p:cNvSpPr/>
            <p:nvPr/>
          </p:nvSpPr>
          <p:spPr>
            <a:xfrm>
              <a:off x="7321933" y="1626744"/>
              <a:ext cx="48923" cy="99851"/>
            </a:xfrm>
            <a:custGeom>
              <a:rect b="b" l="l" r="r" t="t"/>
              <a:pathLst>
                <a:path extrusionOk="0" h="3137" w="1537">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9" name="Google Shape;13409;p80"/>
          <p:cNvGrpSpPr/>
          <p:nvPr/>
        </p:nvGrpSpPr>
        <p:grpSpPr>
          <a:xfrm>
            <a:off x="8034034" y="1594309"/>
            <a:ext cx="282746" cy="340358"/>
            <a:chOff x="8034034" y="1518109"/>
            <a:chExt cx="282746" cy="340358"/>
          </a:xfrm>
        </p:grpSpPr>
        <p:sp>
          <p:nvSpPr>
            <p:cNvPr id="13410" name="Google Shape;13410;p80"/>
            <p:cNvSpPr/>
            <p:nvPr/>
          </p:nvSpPr>
          <p:spPr>
            <a:xfrm>
              <a:off x="8034034" y="1518109"/>
              <a:ext cx="282746" cy="340358"/>
            </a:xfrm>
            <a:custGeom>
              <a:rect b="b" l="l" r="r" t="t"/>
              <a:pathLst>
                <a:path extrusionOk="0" h="10693" w="8883">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80"/>
            <p:cNvSpPr/>
            <p:nvPr/>
          </p:nvSpPr>
          <p:spPr>
            <a:xfrm>
              <a:off x="8161736" y="1632569"/>
              <a:ext cx="28456" cy="173601"/>
            </a:xfrm>
            <a:custGeom>
              <a:rect b="b" l="l" r="r" t="t"/>
              <a:pathLst>
                <a:path extrusionOk="0" h="5454" w="894">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80"/>
            <p:cNvSpPr/>
            <p:nvPr/>
          </p:nvSpPr>
          <p:spPr>
            <a:xfrm>
              <a:off x="8214796" y="1632951"/>
              <a:ext cx="33008" cy="173601"/>
            </a:xfrm>
            <a:custGeom>
              <a:rect b="b" l="l" r="r" t="t"/>
              <a:pathLst>
                <a:path extrusionOk="0" h="5454" w="1037">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80"/>
            <p:cNvSpPr/>
            <p:nvPr/>
          </p:nvSpPr>
          <p:spPr>
            <a:xfrm>
              <a:off x="8103391" y="1632569"/>
              <a:ext cx="33390" cy="173601"/>
            </a:xfrm>
            <a:custGeom>
              <a:rect b="b" l="l" r="r" t="t"/>
              <a:pathLst>
                <a:path extrusionOk="0" h="5454" w="1049">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4" name="Google Shape;13414;p80"/>
          <p:cNvGrpSpPr/>
          <p:nvPr/>
        </p:nvGrpSpPr>
        <p:grpSpPr>
          <a:xfrm>
            <a:off x="7582302" y="1576134"/>
            <a:ext cx="369133" cy="360411"/>
            <a:chOff x="7582302" y="1499934"/>
            <a:chExt cx="369133" cy="360411"/>
          </a:xfrm>
        </p:grpSpPr>
        <p:sp>
          <p:nvSpPr>
            <p:cNvPr id="13415" name="Google Shape;13415;p80"/>
            <p:cNvSpPr/>
            <p:nvPr/>
          </p:nvSpPr>
          <p:spPr>
            <a:xfrm>
              <a:off x="7582302" y="1499934"/>
              <a:ext cx="369133" cy="360411"/>
            </a:xfrm>
            <a:custGeom>
              <a:rect b="b" l="l" r="r" t="t"/>
              <a:pathLst>
                <a:path extrusionOk="0" h="11323" w="11597">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80"/>
            <p:cNvSpPr/>
            <p:nvPr/>
          </p:nvSpPr>
          <p:spPr>
            <a:xfrm>
              <a:off x="7850598" y="1634829"/>
              <a:ext cx="77729" cy="51214"/>
            </a:xfrm>
            <a:custGeom>
              <a:rect b="b" l="l" r="r" t="t"/>
              <a:pathLst>
                <a:path extrusionOk="0" h="1609" w="2442">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80"/>
            <p:cNvSpPr/>
            <p:nvPr/>
          </p:nvSpPr>
          <p:spPr>
            <a:xfrm>
              <a:off x="7753962" y="1635593"/>
              <a:ext cx="70917" cy="48541"/>
            </a:xfrm>
            <a:custGeom>
              <a:rect b="b" l="l" r="r" t="t"/>
              <a:pathLst>
                <a:path extrusionOk="0" h="1525" w="2228">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80"/>
            <p:cNvSpPr/>
            <p:nvPr/>
          </p:nvSpPr>
          <p:spPr>
            <a:xfrm>
              <a:off x="7750174" y="1695465"/>
              <a:ext cx="180794" cy="31862"/>
            </a:xfrm>
            <a:custGeom>
              <a:rect b="b" l="l" r="r" t="t"/>
              <a:pathLst>
                <a:path extrusionOk="0" h="1001" w="568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80"/>
            <p:cNvSpPr/>
            <p:nvPr/>
          </p:nvSpPr>
          <p:spPr>
            <a:xfrm>
              <a:off x="7613750" y="1535424"/>
              <a:ext cx="43225" cy="32371"/>
            </a:xfrm>
            <a:custGeom>
              <a:rect b="b" l="l" r="r" t="t"/>
              <a:pathLst>
                <a:path extrusionOk="0" h="1017" w="1358">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0" name="Google Shape;13420;p80"/>
          <p:cNvGrpSpPr/>
          <p:nvPr/>
        </p:nvGrpSpPr>
        <p:grpSpPr>
          <a:xfrm>
            <a:off x="6196089" y="3893352"/>
            <a:ext cx="346056" cy="345674"/>
            <a:chOff x="2238181" y="4120624"/>
            <a:chExt cx="346056" cy="345674"/>
          </a:xfrm>
        </p:grpSpPr>
        <p:grpSp>
          <p:nvGrpSpPr>
            <p:cNvPr id="13421" name="Google Shape;13421;p80"/>
            <p:cNvGrpSpPr/>
            <p:nvPr/>
          </p:nvGrpSpPr>
          <p:grpSpPr>
            <a:xfrm>
              <a:off x="2309155" y="4177413"/>
              <a:ext cx="203862" cy="231903"/>
              <a:chOff x="1512725" y="258500"/>
              <a:chExt cx="4570900" cy="5199625"/>
            </a:xfrm>
          </p:grpSpPr>
          <p:sp>
            <p:nvSpPr>
              <p:cNvPr id="13422" name="Google Shape;13422;p80"/>
              <p:cNvSpPr/>
              <p:nvPr/>
            </p:nvSpPr>
            <p:spPr>
              <a:xfrm>
                <a:off x="1512725" y="2700900"/>
                <a:ext cx="2654475" cy="2757225"/>
              </a:xfrm>
              <a:custGeom>
                <a:rect b="b" l="l" r="r" t="t"/>
                <a:pathLst>
                  <a:path extrusionOk="0" h="110289" w="106179">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80"/>
              <p:cNvSpPr/>
              <p:nvPr/>
            </p:nvSpPr>
            <p:spPr>
              <a:xfrm>
                <a:off x="2323325" y="258500"/>
                <a:ext cx="3760300" cy="4390225"/>
              </a:xfrm>
              <a:custGeom>
                <a:rect b="b" l="l" r="r" t="t"/>
                <a:pathLst>
                  <a:path extrusionOk="0" h="175609" w="150412">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24" name="Google Shape;13424;p80"/>
            <p:cNvSpPr/>
            <p:nvPr/>
          </p:nvSpPr>
          <p:spPr>
            <a:xfrm>
              <a:off x="2238181" y="4120624"/>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25" name="Google Shape;13425;p80"/>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SEO &amp; Marketing Icons</a:t>
            </a:r>
            <a:endParaRPr sz="2400">
              <a:solidFill>
                <a:srgbClr val="FFFFFF"/>
              </a:solidFill>
            </a:endParaRPr>
          </a:p>
        </p:txBody>
      </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429" name="Shape 13429"/>
        <p:cNvGrpSpPr/>
        <p:nvPr/>
      </p:nvGrpSpPr>
      <p:grpSpPr>
        <a:xfrm>
          <a:off x="0" y="0"/>
          <a:ext cx="0" cy="0"/>
          <a:chOff x="0" y="0"/>
          <a:chExt cx="0" cy="0"/>
        </a:xfrm>
      </p:grpSpPr>
      <p:pic>
        <p:nvPicPr>
          <p:cNvPr id="13430" name="Google Shape;13430;p81">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8" name="Shape 208"/>
        <p:cNvGrpSpPr/>
        <p:nvPr/>
      </p:nvGrpSpPr>
      <p:grpSpPr>
        <a:xfrm>
          <a:off x="0" y="0"/>
          <a:ext cx="0" cy="0"/>
          <a:chOff x="0" y="0"/>
          <a:chExt cx="0" cy="0"/>
        </a:xfrm>
      </p:grpSpPr>
      <p:sp>
        <p:nvSpPr>
          <p:cNvPr id="209" name="Google Shape;209;p32"/>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OUR EVOLUTION</a:t>
            </a:r>
            <a:endParaRPr/>
          </a:p>
        </p:txBody>
      </p:sp>
      <p:sp>
        <p:nvSpPr>
          <p:cNvPr id="210" name="Google Shape;210;p32"/>
          <p:cNvSpPr txBox="1"/>
          <p:nvPr/>
        </p:nvSpPr>
        <p:spPr>
          <a:xfrm>
            <a:off x="6258950" y="3102973"/>
            <a:ext cx="1618200" cy="445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300">
                <a:solidFill>
                  <a:schemeClr val="dk1"/>
                </a:solidFill>
                <a:latin typeface="Poppins"/>
                <a:ea typeface="Poppins"/>
                <a:cs typeface="Poppins"/>
                <a:sym typeface="Poppins"/>
              </a:rPr>
              <a:t>2018</a:t>
            </a:r>
            <a:endParaRPr b="1" sz="2300">
              <a:solidFill>
                <a:schemeClr val="dk1"/>
              </a:solidFill>
              <a:latin typeface="Poppins"/>
              <a:ea typeface="Poppins"/>
              <a:cs typeface="Poppins"/>
              <a:sym typeface="Poppins"/>
            </a:endParaRPr>
          </a:p>
        </p:txBody>
      </p:sp>
      <p:sp>
        <p:nvSpPr>
          <p:cNvPr id="211" name="Google Shape;211;p32"/>
          <p:cNvSpPr txBox="1"/>
          <p:nvPr/>
        </p:nvSpPr>
        <p:spPr>
          <a:xfrm>
            <a:off x="3736749" y="3102973"/>
            <a:ext cx="1618200" cy="445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300">
                <a:solidFill>
                  <a:schemeClr val="dk1"/>
                </a:solidFill>
                <a:latin typeface="Poppins"/>
                <a:ea typeface="Poppins"/>
                <a:cs typeface="Poppins"/>
                <a:sym typeface="Poppins"/>
              </a:rPr>
              <a:t>2017</a:t>
            </a:r>
            <a:endParaRPr b="1" sz="2300">
              <a:solidFill>
                <a:schemeClr val="dk1"/>
              </a:solidFill>
              <a:latin typeface="Poppins"/>
              <a:ea typeface="Poppins"/>
              <a:cs typeface="Poppins"/>
              <a:sym typeface="Poppins"/>
            </a:endParaRPr>
          </a:p>
        </p:txBody>
      </p:sp>
      <p:sp>
        <p:nvSpPr>
          <p:cNvPr id="212" name="Google Shape;212;p32"/>
          <p:cNvSpPr txBox="1"/>
          <p:nvPr/>
        </p:nvSpPr>
        <p:spPr>
          <a:xfrm>
            <a:off x="1214700" y="3541700"/>
            <a:ext cx="1609800" cy="742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Didact Gothic"/>
                <a:ea typeface="Didact Gothic"/>
                <a:cs typeface="Didact Gothic"/>
                <a:sym typeface="Didact Gothic"/>
              </a:rPr>
              <a:t>Jupiter is the biggest planet in the Solar System</a:t>
            </a:r>
            <a:endParaRPr>
              <a:solidFill>
                <a:schemeClr val="dk2"/>
              </a:solidFill>
              <a:latin typeface="Didact Gothic"/>
              <a:ea typeface="Didact Gothic"/>
              <a:cs typeface="Didact Gothic"/>
              <a:sym typeface="Didact Gothic"/>
            </a:endParaRPr>
          </a:p>
        </p:txBody>
      </p:sp>
      <p:sp>
        <p:nvSpPr>
          <p:cNvPr id="213" name="Google Shape;213;p32"/>
          <p:cNvSpPr txBox="1"/>
          <p:nvPr/>
        </p:nvSpPr>
        <p:spPr>
          <a:xfrm>
            <a:off x="3736749" y="3541700"/>
            <a:ext cx="1618200" cy="742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Didact Gothic"/>
                <a:ea typeface="Didact Gothic"/>
                <a:cs typeface="Didact Gothic"/>
                <a:sym typeface="Didact Gothic"/>
              </a:rPr>
              <a:t>Venus has a beautiful name, but it’s hot</a:t>
            </a:r>
            <a:endParaRPr>
              <a:solidFill>
                <a:schemeClr val="dk2"/>
              </a:solidFill>
              <a:latin typeface="Didact Gothic"/>
              <a:ea typeface="Didact Gothic"/>
              <a:cs typeface="Didact Gothic"/>
              <a:sym typeface="Didact Gothic"/>
            </a:endParaRPr>
          </a:p>
        </p:txBody>
      </p:sp>
      <p:sp>
        <p:nvSpPr>
          <p:cNvPr id="214" name="Google Shape;214;p32"/>
          <p:cNvSpPr txBox="1"/>
          <p:nvPr/>
        </p:nvSpPr>
        <p:spPr>
          <a:xfrm>
            <a:off x="6258950" y="3541700"/>
            <a:ext cx="1618200" cy="742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Didact Gothic"/>
                <a:ea typeface="Didact Gothic"/>
                <a:cs typeface="Didact Gothic"/>
                <a:sym typeface="Didact Gothic"/>
              </a:rPr>
              <a:t>Despite being red, Mars is actually a very cold place </a:t>
            </a:r>
            <a:endParaRPr>
              <a:solidFill>
                <a:schemeClr val="dk2"/>
              </a:solidFill>
              <a:latin typeface="Didact Gothic"/>
              <a:ea typeface="Didact Gothic"/>
              <a:cs typeface="Didact Gothic"/>
              <a:sym typeface="Didact Gothic"/>
            </a:endParaRPr>
          </a:p>
        </p:txBody>
      </p:sp>
      <p:sp>
        <p:nvSpPr>
          <p:cNvPr id="215" name="Google Shape;215;p32"/>
          <p:cNvSpPr txBox="1"/>
          <p:nvPr/>
        </p:nvSpPr>
        <p:spPr>
          <a:xfrm>
            <a:off x="1214700" y="3096499"/>
            <a:ext cx="1609800" cy="445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300">
                <a:solidFill>
                  <a:schemeClr val="dk1"/>
                </a:solidFill>
                <a:latin typeface="Poppins"/>
                <a:ea typeface="Poppins"/>
                <a:cs typeface="Poppins"/>
                <a:sym typeface="Poppins"/>
              </a:rPr>
              <a:t>2016</a:t>
            </a:r>
            <a:endParaRPr b="1" sz="2300">
              <a:solidFill>
                <a:schemeClr val="dk1"/>
              </a:solidFill>
              <a:latin typeface="Poppins"/>
              <a:ea typeface="Poppins"/>
              <a:cs typeface="Poppins"/>
              <a:sym typeface="Poppins"/>
            </a:endParaRPr>
          </a:p>
        </p:txBody>
      </p:sp>
      <p:cxnSp>
        <p:nvCxnSpPr>
          <p:cNvPr id="216" name="Google Shape;216;p32"/>
          <p:cNvCxnSpPr/>
          <p:nvPr/>
        </p:nvCxnSpPr>
        <p:spPr>
          <a:xfrm>
            <a:off x="1009275" y="2712900"/>
            <a:ext cx="8425200" cy="0"/>
          </a:xfrm>
          <a:prstGeom prst="straightConnector1">
            <a:avLst/>
          </a:prstGeom>
          <a:noFill/>
          <a:ln cap="flat" cmpd="sng" w="19050">
            <a:solidFill>
              <a:schemeClr val="dk1"/>
            </a:solidFill>
            <a:prstDash val="solid"/>
            <a:round/>
            <a:headEnd len="med" w="med" type="oval"/>
            <a:tailEnd len="med" w="med" type="oval"/>
          </a:ln>
        </p:spPr>
      </p:cxnSp>
      <p:cxnSp>
        <p:nvCxnSpPr>
          <p:cNvPr id="217" name="Google Shape;217;p32"/>
          <p:cNvCxnSpPr>
            <a:stCxn id="215" idx="0"/>
          </p:cNvCxnSpPr>
          <p:nvPr/>
        </p:nvCxnSpPr>
        <p:spPr>
          <a:xfrm rot="10800000">
            <a:off x="2019600" y="2314399"/>
            <a:ext cx="0" cy="782100"/>
          </a:xfrm>
          <a:prstGeom prst="straightConnector1">
            <a:avLst/>
          </a:prstGeom>
          <a:noFill/>
          <a:ln cap="flat" cmpd="sng" w="19050">
            <a:solidFill>
              <a:schemeClr val="dk1"/>
            </a:solidFill>
            <a:prstDash val="solid"/>
            <a:round/>
            <a:headEnd len="med" w="med" type="oval"/>
            <a:tailEnd len="med" w="med" type="oval"/>
          </a:ln>
        </p:spPr>
      </p:cxnSp>
      <p:cxnSp>
        <p:nvCxnSpPr>
          <p:cNvPr id="218" name="Google Shape;218;p32"/>
          <p:cNvCxnSpPr>
            <a:stCxn id="211" idx="0"/>
          </p:cNvCxnSpPr>
          <p:nvPr/>
        </p:nvCxnSpPr>
        <p:spPr>
          <a:xfrm rot="10800000">
            <a:off x="4545849" y="2320273"/>
            <a:ext cx="0" cy="782700"/>
          </a:xfrm>
          <a:prstGeom prst="straightConnector1">
            <a:avLst/>
          </a:prstGeom>
          <a:noFill/>
          <a:ln cap="flat" cmpd="sng" w="19050">
            <a:solidFill>
              <a:schemeClr val="dk1"/>
            </a:solidFill>
            <a:prstDash val="solid"/>
            <a:round/>
            <a:headEnd len="med" w="med" type="oval"/>
            <a:tailEnd len="med" w="med" type="oval"/>
          </a:ln>
        </p:spPr>
      </p:cxnSp>
      <p:cxnSp>
        <p:nvCxnSpPr>
          <p:cNvPr id="219" name="Google Shape;219;p32"/>
          <p:cNvCxnSpPr>
            <a:stCxn id="210" idx="0"/>
          </p:cNvCxnSpPr>
          <p:nvPr/>
        </p:nvCxnSpPr>
        <p:spPr>
          <a:xfrm rot="10800000">
            <a:off x="7068050" y="2317573"/>
            <a:ext cx="0" cy="785400"/>
          </a:xfrm>
          <a:prstGeom prst="straightConnector1">
            <a:avLst/>
          </a:prstGeom>
          <a:noFill/>
          <a:ln cap="flat" cmpd="sng" w="19050">
            <a:solidFill>
              <a:schemeClr val="dk1"/>
            </a:solidFill>
            <a:prstDash val="solid"/>
            <a:round/>
            <a:headEnd len="med" w="med" type="oval"/>
            <a:tailEnd len="med" w="med" type="oval"/>
          </a:ln>
        </p:spPr>
      </p:cxnSp>
      <p:grpSp>
        <p:nvGrpSpPr>
          <p:cNvPr id="220" name="Google Shape;220;p32"/>
          <p:cNvGrpSpPr/>
          <p:nvPr/>
        </p:nvGrpSpPr>
        <p:grpSpPr>
          <a:xfrm>
            <a:off x="6832650" y="1779550"/>
            <a:ext cx="456975" cy="390879"/>
            <a:chOff x="4793420" y="1762653"/>
            <a:chExt cx="385243" cy="329522"/>
          </a:xfrm>
        </p:grpSpPr>
        <p:sp>
          <p:nvSpPr>
            <p:cNvPr id="221" name="Google Shape;221;p32"/>
            <p:cNvSpPr/>
            <p:nvPr/>
          </p:nvSpPr>
          <p:spPr>
            <a:xfrm>
              <a:off x="4907518" y="2037152"/>
              <a:ext cx="18511" cy="12770"/>
            </a:xfrm>
            <a:custGeom>
              <a:rect b="b" l="l" r="r" t="t"/>
              <a:pathLst>
                <a:path extrusionOk="0" h="476" w="690">
                  <a:moveTo>
                    <a:pt x="442" y="0"/>
                  </a:moveTo>
                  <a:cubicBezTo>
                    <a:pt x="241" y="0"/>
                    <a:pt x="0" y="263"/>
                    <a:pt x="184" y="423"/>
                  </a:cubicBezTo>
                  <a:cubicBezTo>
                    <a:pt x="234" y="460"/>
                    <a:pt x="290" y="475"/>
                    <a:pt x="345" y="475"/>
                  </a:cubicBezTo>
                  <a:cubicBezTo>
                    <a:pt x="524" y="475"/>
                    <a:pt x="689" y="303"/>
                    <a:pt x="618" y="113"/>
                  </a:cubicBezTo>
                  <a:cubicBezTo>
                    <a:pt x="578" y="32"/>
                    <a:pt x="512" y="0"/>
                    <a:pt x="4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32"/>
            <p:cNvSpPr/>
            <p:nvPr/>
          </p:nvSpPr>
          <p:spPr>
            <a:xfrm>
              <a:off x="4793420" y="1762653"/>
              <a:ext cx="385243" cy="329522"/>
            </a:xfrm>
            <a:custGeom>
              <a:rect b="b" l="l" r="r" t="t"/>
              <a:pathLst>
                <a:path extrusionOk="0" h="12283" w="14360">
                  <a:moveTo>
                    <a:pt x="1862" y="3273"/>
                  </a:moveTo>
                  <a:lnTo>
                    <a:pt x="1862" y="3924"/>
                  </a:lnTo>
                  <a:lnTo>
                    <a:pt x="559" y="3924"/>
                  </a:lnTo>
                  <a:lnTo>
                    <a:pt x="559" y="3273"/>
                  </a:lnTo>
                  <a:close/>
                  <a:moveTo>
                    <a:pt x="8407" y="3273"/>
                  </a:moveTo>
                  <a:lnTo>
                    <a:pt x="8407" y="3924"/>
                  </a:lnTo>
                  <a:lnTo>
                    <a:pt x="7104" y="3924"/>
                  </a:lnTo>
                  <a:lnTo>
                    <a:pt x="7104" y="3273"/>
                  </a:lnTo>
                  <a:close/>
                  <a:moveTo>
                    <a:pt x="10368" y="5674"/>
                  </a:moveTo>
                  <a:cubicBezTo>
                    <a:pt x="11927" y="5674"/>
                    <a:pt x="13432" y="6875"/>
                    <a:pt x="13432" y="8701"/>
                  </a:cubicBezTo>
                  <a:cubicBezTo>
                    <a:pt x="13401" y="10376"/>
                    <a:pt x="12067" y="11741"/>
                    <a:pt x="10392" y="11741"/>
                  </a:cubicBezTo>
                  <a:cubicBezTo>
                    <a:pt x="7694" y="11741"/>
                    <a:pt x="6329" y="8484"/>
                    <a:pt x="8252" y="6561"/>
                  </a:cubicBezTo>
                  <a:cubicBezTo>
                    <a:pt x="8864" y="5949"/>
                    <a:pt x="9622" y="5674"/>
                    <a:pt x="10368" y="5674"/>
                  </a:cubicBezTo>
                  <a:close/>
                  <a:moveTo>
                    <a:pt x="1769" y="543"/>
                  </a:moveTo>
                  <a:lnTo>
                    <a:pt x="3041" y="1288"/>
                  </a:lnTo>
                  <a:cubicBezTo>
                    <a:pt x="3087" y="1303"/>
                    <a:pt x="3134" y="1311"/>
                    <a:pt x="3180" y="1311"/>
                  </a:cubicBezTo>
                  <a:cubicBezTo>
                    <a:pt x="3227" y="1311"/>
                    <a:pt x="3273" y="1303"/>
                    <a:pt x="3320" y="1288"/>
                  </a:cubicBezTo>
                  <a:lnTo>
                    <a:pt x="4530" y="574"/>
                  </a:lnTo>
                  <a:lnTo>
                    <a:pt x="5740" y="1288"/>
                  </a:lnTo>
                  <a:cubicBezTo>
                    <a:pt x="5771" y="1303"/>
                    <a:pt x="5817" y="1311"/>
                    <a:pt x="5867" y="1311"/>
                  </a:cubicBezTo>
                  <a:cubicBezTo>
                    <a:pt x="5918" y="1311"/>
                    <a:pt x="5972" y="1303"/>
                    <a:pt x="6019" y="1288"/>
                  </a:cubicBezTo>
                  <a:lnTo>
                    <a:pt x="7290" y="574"/>
                  </a:lnTo>
                  <a:lnTo>
                    <a:pt x="8407" y="1163"/>
                  </a:lnTo>
                  <a:lnTo>
                    <a:pt x="8407" y="2714"/>
                  </a:lnTo>
                  <a:lnTo>
                    <a:pt x="6825" y="2714"/>
                  </a:lnTo>
                  <a:cubicBezTo>
                    <a:pt x="6670" y="2714"/>
                    <a:pt x="6546" y="2838"/>
                    <a:pt x="6546" y="2994"/>
                  </a:cubicBezTo>
                  <a:lnTo>
                    <a:pt x="6546" y="4203"/>
                  </a:lnTo>
                  <a:cubicBezTo>
                    <a:pt x="6546" y="4358"/>
                    <a:pt x="6670" y="4482"/>
                    <a:pt x="6825" y="4482"/>
                  </a:cubicBezTo>
                  <a:lnTo>
                    <a:pt x="8407" y="4482"/>
                  </a:lnTo>
                  <a:lnTo>
                    <a:pt x="8407" y="5754"/>
                  </a:lnTo>
                  <a:cubicBezTo>
                    <a:pt x="6949" y="6716"/>
                    <a:pt x="6422" y="8577"/>
                    <a:pt x="7135" y="10159"/>
                  </a:cubicBezTo>
                  <a:lnTo>
                    <a:pt x="5833" y="10159"/>
                  </a:lnTo>
                  <a:cubicBezTo>
                    <a:pt x="5460" y="10159"/>
                    <a:pt x="5460" y="10717"/>
                    <a:pt x="5833" y="10717"/>
                  </a:cubicBezTo>
                  <a:lnTo>
                    <a:pt x="7415" y="10717"/>
                  </a:lnTo>
                  <a:cubicBezTo>
                    <a:pt x="7663" y="11090"/>
                    <a:pt x="7973" y="11400"/>
                    <a:pt x="8345" y="11679"/>
                  </a:cubicBezTo>
                  <a:cubicBezTo>
                    <a:pt x="8314" y="11710"/>
                    <a:pt x="8252" y="11741"/>
                    <a:pt x="8159" y="11772"/>
                  </a:cubicBezTo>
                  <a:lnTo>
                    <a:pt x="8159" y="11741"/>
                  </a:lnTo>
                  <a:lnTo>
                    <a:pt x="807" y="11741"/>
                  </a:lnTo>
                  <a:cubicBezTo>
                    <a:pt x="652" y="11741"/>
                    <a:pt x="559" y="11648"/>
                    <a:pt x="559" y="11493"/>
                  </a:cubicBezTo>
                  <a:lnTo>
                    <a:pt x="559" y="10717"/>
                  </a:lnTo>
                  <a:lnTo>
                    <a:pt x="3382" y="10717"/>
                  </a:lnTo>
                  <a:cubicBezTo>
                    <a:pt x="3723" y="10717"/>
                    <a:pt x="3723" y="10190"/>
                    <a:pt x="3382" y="10190"/>
                  </a:cubicBezTo>
                  <a:lnTo>
                    <a:pt x="559" y="10190"/>
                  </a:lnTo>
                  <a:lnTo>
                    <a:pt x="559" y="4482"/>
                  </a:lnTo>
                  <a:lnTo>
                    <a:pt x="2141" y="4482"/>
                  </a:lnTo>
                  <a:cubicBezTo>
                    <a:pt x="2265" y="4482"/>
                    <a:pt x="2389" y="4358"/>
                    <a:pt x="2389" y="4203"/>
                  </a:cubicBezTo>
                  <a:lnTo>
                    <a:pt x="2389" y="2994"/>
                  </a:lnTo>
                  <a:cubicBezTo>
                    <a:pt x="2389" y="2838"/>
                    <a:pt x="2265" y="2714"/>
                    <a:pt x="2141" y="2714"/>
                  </a:cubicBezTo>
                  <a:lnTo>
                    <a:pt x="559" y="2714"/>
                  </a:lnTo>
                  <a:lnTo>
                    <a:pt x="559" y="1163"/>
                  </a:lnTo>
                  <a:lnTo>
                    <a:pt x="1769" y="543"/>
                  </a:lnTo>
                  <a:close/>
                  <a:moveTo>
                    <a:pt x="1785" y="0"/>
                  </a:moveTo>
                  <a:cubicBezTo>
                    <a:pt x="1738" y="0"/>
                    <a:pt x="1691" y="16"/>
                    <a:pt x="1645" y="47"/>
                  </a:cubicBezTo>
                  <a:lnTo>
                    <a:pt x="156" y="729"/>
                  </a:lnTo>
                  <a:cubicBezTo>
                    <a:pt x="63" y="760"/>
                    <a:pt x="1" y="884"/>
                    <a:pt x="1" y="977"/>
                  </a:cubicBezTo>
                  <a:lnTo>
                    <a:pt x="1" y="11493"/>
                  </a:lnTo>
                  <a:cubicBezTo>
                    <a:pt x="1" y="11927"/>
                    <a:pt x="342" y="12268"/>
                    <a:pt x="776" y="12268"/>
                  </a:cubicBezTo>
                  <a:lnTo>
                    <a:pt x="8159" y="12268"/>
                  </a:lnTo>
                  <a:cubicBezTo>
                    <a:pt x="8407" y="12268"/>
                    <a:pt x="8655" y="12144"/>
                    <a:pt x="8810" y="11927"/>
                  </a:cubicBezTo>
                  <a:cubicBezTo>
                    <a:pt x="9317" y="12169"/>
                    <a:pt x="9846" y="12282"/>
                    <a:pt x="10364" y="12282"/>
                  </a:cubicBezTo>
                  <a:cubicBezTo>
                    <a:pt x="11970" y="12282"/>
                    <a:pt x="13468" y="11196"/>
                    <a:pt x="13867" y="9508"/>
                  </a:cubicBezTo>
                  <a:cubicBezTo>
                    <a:pt x="14359" y="7259"/>
                    <a:pt x="12681" y="5134"/>
                    <a:pt x="10411" y="5134"/>
                  </a:cubicBezTo>
                  <a:cubicBezTo>
                    <a:pt x="10394" y="5134"/>
                    <a:pt x="10378" y="5134"/>
                    <a:pt x="10361" y="5134"/>
                  </a:cubicBezTo>
                  <a:lnTo>
                    <a:pt x="10392" y="5134"/>
                  </a:lnTo>
                  <a:cubicBezTo>
                    <a:pt x="9896" y="5134"/>
                    <a:pt x="9400" y="5258"/>
                    <a:pt x="8966" y="5475"/>
                  </a:cubicBezTo>
                  <a:lnTo>
                    <a:pt x="8966" y="1008"/>
                  </a:lnTo>
                  <a:cubicBezTo>
                    <a:pt x="8966" y="915"/>
                    <a:pt x="8903" y="822"/>
                    <a:pt x="8810" y="760"/>
                  </a:cubicBezTo>
                  <a:lnTo>
                    <a:pt x="7415" y="47"/>
                  </a:lnTo>
                  <a:cubicBezTo>
                    <a:pt x="7368" y="16"/>
                    <a:pt x="7321" y="0"/>
                    <a:pt x="7279" y="0"/>
                  </a:cubicBezTo>
                  <a:cubicBezTo>
                    <a:pt x="7236" y="0"/>
                    <a:pt x="7197" y="16"/>
                    <a:pt x="7166" y="47"/>
                  </a:cubicBezTo>
                  <a:lnTo>
                    <a:pt x="5864" y="729"/>
                  </a:lnTo>
                  <a:lnTo>
                    <a:pt x="4654" y="47"/>
                  </a:lnTo>
                  <a:cubicBezTo>
                    <a:pt x="4607" y="16"/>
                    <a:pt x="4561" y="0"/>
                    <a:pt x="4514" y="0"/>
                  </a:cubicBezTo>
                  <a:cubicBezTo>
                    <a:pt x="4468" y="0"/>
                    <a:pt x="4421" y="16"/>
                    <a:pt x="4375" y="47"/>
                  </a:cubicBezTo>
                  <a:lnTo>
                    <a:pt x="3165" y="760"/>
                  </a:lnTo>
                  <a:lnTo>
                    <a:pt x="1924" y="47"/>
                  </a:lnTo>
                  <a:cubicBezTo>
                    <a:pt x="1878" y="16"/>
                    <a:pt x="1831" y="0"/>
                    <a:pt x="17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32"/>
            <p:cNvSpPr/>
            <p:nvPr/>
          </p:nvSpPr>
          <p:spPr>
            <a:xfrm>
              <a:off x="5073875" y="1985214"/>
              <a:ext cx="58269" cy="64145"/>
            </a:xfrm>
            <a:custGeom>
              <a:rect b="b" l="l" r="r" t="t"/>
              <a:pathLst>
                <a:path extrusionOk="0" h="2391" w="2172">
                  <a:moveTo>
                    <a:pt x="1282" y="1"/>
                  </a:moveTo>
                  <a:cubicBezTo>
                    <a:pt x="1101" y="1"/>
                    <a:pt x="930" y="196"/>
                    <a:pt x="1055" y="405"/>
                  </a:cubicBezTo>
                  <a:lnTo>
                    <a:pt x="1582" y="1305"/>
                  </a:lnTo>
                  <a:cubicBezTo>
                    <a:pt x="1582" y="1367"/>
                    <a:pt x="1582" y="1429"/>
                    <a:pt x="1582" y="1460"/>
                  </a:cubicBezTo>
                  <a:cubicBezTo>
                    <a:pt x="1551" y="1491"/>
                    <a:pt x="1489" y="1522"/>
                    <a:pt x="1458" y="1522"/>
                  </a:cubicBezTo>
                  <a:lnTo>
                    <a:pt x="900" y="1522"/>
                  </a:lnTo>
                  <a:cubicBezTo>
                    <a:pt x="900" y="1460"/>
                    <a:pt x="869" y="1398"/>
                    <a:pt x="838" y="1336"/>
                  </a:cubicBezTo>
                  <a:cubicBezTo>
                    <a:pt x="771" y="1269"/>
                    <a:pt x="696" y="1238"/>
                    <a:pt x="621" y="1238"/>
                  </a:cubicBezTo>
                  <a:cubicBezTo>
                    <a:pt x="557" y="1238"/>
                    <a:pt x="492" y="1261"/>
                    <a:pt x="435" y="1305"/>
                  </a:cubicBezTo>
                  <a:lnTo>
                    <a:pt x="125" y="1584"/>
                  </a:lnTo>
                  <a:cubicBezTo>
                    <a:pt x="62" y="1615"/>
                    <a:pt x="31" y="1677"/>
                    <a:pt x="31" y="1770"/>
                  </a:cubicBezTo>
                  <a:cubicBezTo>
                    <a:pt x="0" y="1832"/>
                    <a:pt x="31" y="1894"/>
                    <a:pt x="94" y="1956"/>
                  </a:cubicBezTo>
                  <a:lnTo>
                    <a:pt x="373" y="2266"/>
                  </a:lnTo>
                  <a:cubicBezTo>
                    <a:pt x="404" y="2328"/>
                    <a:pt x="497" y="2359"/>
                    <a:pt x="559" y="2390"/>
                  </a:cubicBezTo>
                  <a:cubicBezTo>
                    <a:pt x="714" y="2390"/>
                    <a:pt x="869" y="2235"/>
                    <a:pt x="838" y="2080"/>
                  </a:cubicBezTo>
                  <a:lnTo>
                    <a:pt x="1427" y="2080"/>
                  </a:lnTo>
                  <a:cubicBezTo>
                    <a:pt x="1675" y="2080"/>
                    <a:pt x="1924" y="1956"/>
                    <a:pt x="2048" y="1739"/>
                  </a:cubicBezTo>
                  <a:cubicBezTo>
                    <a:pt x="2172" y="1522"/>
                    <a:pt x="2172" y="1243"/>
                    <a:pt x="2048" y="1057"/>
                  </a:cubicBezTo>
                  <a:lnTo>
                    <a:pt x="1520" y="157"/>
                  </a:lnTo>
                  <a:cubicBezTo>
                    <a:pt x="1460" y="46"/>
                    <a:pt x="1370" y="1"/>
                    <a:pt x="128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32"/>
            <p:cNvSpPr/>
            <p:nvPr/>
          </p:nvSpPr>
          <p:spPr>
            <a:xfrm>
              <a:off x="5008953" y="1981404"/>
              <a:ext cx="51428" cy="59664"/>
            </a:xfrm>
            <a:custGeom>
              <a:rect b="b" l="l" r="r" t="t"/>
              <a:pathLst>
                <a:path extrusionOk="0" h="2224" w="1917">
                  <a:moveTo>
                    <a:pt x="1078" y="0"/>
                  </a:moveTo>
                  <a:cubicBezTo>
                    <a:pt x="1049" y="0"/>
                    <a:pt x="1021" y="6"/>
                    <a:pt x="994" y="20"/>
                  </a:cubicBezTo>
                  <a:lnTo>
                    <a:pt x="590" y="144"/>
                  </a:lnTo>
                  <a:cubicBezTo>
                    <a:pt x="466" y="206"/>
                    <a:pt x="373" y="361"/>
                    <a:pt x="435" y="485"/>
                  </a:cubicBezTo>
                  <a:cubicBezTo>
                    <a:pt x="466" y="578"/>
                    <a:pt x="497" y="609"/>
                    <a:pt x="559" y="671"/>
                  </a:cubicBezTo>
                  <a:lnTo>
                    <a:pt x="249" y="1199"/>
                  </a:lnTo>
                  <a:cubicBezTo>
                    <a:pt x="1" y="1633"/>
                    <a:pt x="311" y="2222"/>
                    <a:pt x="838" y="2222"/>
                  </a:cubicBezTo>
                  <a:lnTo>
                    <a:pt x="1614" y="2222"/>
                  </a:lnTo>
                  <a:cubicBezTo>
                    <a:pt x="1622" y="2223"/>
                    <a:pt x="1629" y="2223"/>
                    <a:pt x="1636" y="2223"/>
                  </a:cubicBezTo>
                  <a:cubicBezTo>
                    <a:pt x="1917" y="2223"/>
                    <a:pt x="1917" y="1663"/>
                    <a:pt x="1636" y="1663"/>
                  </a:cubicBezTo>
                  <a:cubicBezTo>
                    <a:pt x="1629" y="1663"/>
                    <a:pt x="1622" y="1663"/>
                    <a:pt x="1614" y="1664"/>
                  </a:cubicBezTo>
                  <a:lnTo>
                    <a:pt x="838" y="1664"/>
                  </a:lnTo>
                  <a:cubicBezTo>
                    <a:pt x="776" y="1664"/>
                    <a:pt x="745" y="1633"/>
                    <a:pt x="714" y="1602"/>
                  </a:cubicBezTo>
                  <a:cubicBezTo>
                    <a:pt x="683" y="1540"/>
                    <a:pt x="683" y="1478"/>
                    <a:pt x="714" y="1447"/>
                  </a:cubicBezTo>
                  <a:lnTo>
                    <a:pt x="1056" y="857"/>
                  </a:lnTo>
                  <a:cubicBezTo>
                    <a:pt x="1087" y="888"/>
                    <a:pt x="1149" y="919"/>
                    <a:pt x="1211" y="919"/>
                  </a:cubicBezTo>
                  <a:lnTo>
                    <a:pt x="1304" y="919"/>
                  </a:lnTo>
                  <a:cubicBezTo>
                    <a:pt x="1428" y="857"/>
                    <a:pt x="1521" y="702"/>
                    <a:pt x="1459" y="578"/>
                  </a:cubicBezTo>
                  <a:lnTo>
                    <a:pt x="1335" y="175"/>
                  </a:lnTo>
                  <a:cubicBezTo>
                    <a:pt x="1286" y="78"/>
                    <a:pt x="1181" y="0"/>
                    <a:pt x="10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32"/>
            <p:cNvSpPr/>
            <p:nvPr/>
          </p:nvSpPr>
          <p:spPr>
            <a:xfrm>
              <a:off x="5044740" y="1934912"/>
              <a:ext cx="59128" cy="40375"/>
            </a:xfrm>
            <a:custGeom>
              <a:rect b="b" l="l" r="r" t="t"/>
              <a:pathLst>
                <a:path extrusionOk="0" h="1505" w="2204">
                  <a:moveTo>
                    <a:pt x="1013" y="0"/>
                  </a:moveTo>
                  <a:cubicBezTo>
                    <a:pt x="784" y="0"/>
                    <a:pt x="559" y="109"/>
                    <a:pt x="435" y="326"/>
                  </a:cubicBezTo>
                  <a:lnTo>
                    <a:pt x="63" y="946"/>
                  </a:lnTo>
                  <a:cubicBezTo>
                    <a:pt x="1" y="1070"/>
                    <a:pt x="32" y="1256"/>
                    <a:pt x="156" y="1319"/>
                  </a:cubicBezTo>
                  <a:cubicBezTo>
                    <a:pt x="218" y="1350"/>
                    <a:pt x="249" y="1350"/>
                    <a:pt x="311" y="1350"/>
                  </a:cubicBezTo>
                  <a:cubicBezTo>
                    <a:pt x="404" y="1350"/>
                    <a:pt x="497" y="1319"/>
                    <a:pt x="559" y="1225"/>
                  </a:cubicBezTo>
                  <a:lnTo>
                    <a:pt x="900" y="636"/>
                  </a:lnTo>
                  <a:cubicBezTo>
                    <a:pt x="931" y="574"/>
                    <a:pt x="962" y="543"/>
                    <a:pt x="1024" y="543"/>
                  </a:cubicBezTo>
                  <a:cubicBezTo>
                    <a:pt x="1086" y="543"/>
                    <a:pt x="1117" y="574"/>
                    <a:pt x="1148" y="636"/>
                  </a:cubicBezTo>
                  <a:lnTo>
                    <a:pt x="1304" y="884"/>
                  </a:lnTo>
                  <a:cubicBezTo>
                    <a:pt x="1211" y="915"/>
                    <a:pt x="1148" y="977"/>
                    <a:pt x="1117" y="1070"/>
                  </a:cubicBezTo>
                  <a:lnTo>
                    <a:pt x="1117" y="1039"/>
                  </a:lnTo>
                  <a:lnTo>
                    <a:pt x="1117" y="1039"/>
                  </a:lnTo>
                  <a:cubicBezTo>
                    <a:pt x="1086" y="1194"/>
                    <a:pt x="1180" y="1350"/>
                    <a:pt x="1304" y="1381"/>
                  </a:cubicBezTo>
                  <a:lnTo>
                    <a:pt x="1738" y="1505"/>
                  </a:lnTo>
                  <a:lnTo>
                    <a:pt x="1800" y="1505"/>
                  </a:lnTo>
                  <a:cubicBezTo>
                    <a:pt x="1924" y="1505"/>
                    <a:pt x="2017" y="1412"/>
                    <a:pt x="2048" y="1287"/>
                  </a:cubicBezTo>
                  <a:lnTo>
                    <a:pt x="2172" y="884"/>
                  </a:lnTo>
                  <a:cubicBezTo>
                    <a:pt x="2203" y="729"/>
                    <a:pt x="2110" y="574"/>
                    <a:pt x="1986" y="543"/>
                  </a:cubicBezTo>
                  <a:cubicBezTo>
                    <a:pt x="1893" y="543"/>
                    <a:pt x="1831" y="543"/>
                    <a:pt x="1769" y="574"/>
                  </a:cubicBezTo>
                  <a:lnTo>
                    <a:pt x="1614" y="326"/>
                  </a:lnTo>
                  <a:cubicBezTo>
                    <a:pt x="1474" y="109"/>
                    <a:pt x="1242" y="0"/>
                    <a:pt x="10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 name="Google Shape;226;p32"/>
          <p:cNvGrpSpPr/>
          <p:nvPr/>
        </p:nvGrpSpPr>
        <p:grpSpPr>
          <a:xfrm>
            <a:off x="1784155" y="1790554"/>
            <a:ext cx="470882" cy="371435"/>
            <a:chOff x="3174864" y="1777220"/>
            <a:chExt cx="396967" cy="313131"/>
          </a:xfrm>
        </p:grpSpPr>
        <p:sp>
          <p:nvSpPr>
            <p:cNvPr id="227" name="Google Shape;227;p32"/>
            <p:cNvSpPr/>
            <p:nvPr/>
          </p:nvSpPr>
          <p:spPr>
            <a:xfrm>
              <a:off x="3285527" y="1873746"/>
              <a:ext cx="95747" cy="111522"/>
            </a:xfrm>
            <a:custGeom>
              <a:rect b="b" l="l" r="r" t="t"/>
              <a:pathLst>
                <a:path extrusionOk="0" h="4157" w="3569">
                  <a:moveTo>
                    <a:pt x="2141" y="528"/>
                  </a:moveTo>
                  <a:lnTo>
                    <a:pt x="1738" y="1210"/>
                  </a:lnTo>
                  <a:cubicBezTo>
                    <a:pt x="1614" y="1396"/>
                    <a:pt x="1769" y="1613"/>
                    <a:pt x="1986" y="1613"/>
                  </a:cubicBezTo>
                  <a:lnTo>
                    <a:pt x="2731" y="1613"/>
                  </a:lnTo>
                  <a:lnTo>
                    <a:pt x="1583" y="3009"/>
                  </a:lnTo>
                  <a:lnTo>
                    <a:pt x="1645" y="2327"/>
                  </a:lnTo>
                  <a:cubicBezTo>
                    <a:pt x="1676" y="2234"/>
                    <a:pt x="1645" y="2141"/>
                    <a:pt x="1583" y="2110"/>
                  </a:cubicBezTo>
                  <a:cubicBezTo>
                    <a:pt x="1521" y="2048"/>
                    <a:pt x="1459" y="2017"/>
                    <a:pt x="1397" y="2017"/>
                  </a:cubicBezTo>
                  <a:lnTo>
                    <a:pt x="714" y="2017"/>
                  </a:lnTo>
                  <a:lnTo>
                    <a:pt x="1490" y="528"/>
                  </a:lnTo>
                  <a:close/>
                  <a:moveTo>
                    <a:pt x="1304" y="0"/>
                  </a:moveTo>
                  <a:cubicBezTo>
                    <a:pt x="1211" y="0"/>
                    <a:pt x="1118" y="62"/>
                    <a:pt x="1056" y="155"/>
                  </a:cubicBezTo>
                  <a:lnTo>
                    <a:pt x="32" y="2172"/>
                  </a:lnTo>
                  <a:cubicBezTo>
                    <a:pt x="1" y="2234"/>
                    <a:pt x="1" y="2358"/>
                    <a:pt x="32" y="2420"/>
                  </a:cubicBezTo>
                  <a:cubicBezTo>
                    <a:pt x="94" y="2513"/>
                    <a:pt x="187" y="2575"/>
                    <a:pt x="280" y="2575"/>
                  </a:cubicBezTo>
                  <a:lnTo>
                    <a:pt x="1056" y="2575"/>
                  </a:lnTo>
                  <a:lnTo>
                    <a:pt x="931" y="3878"/>
                  </a:lnTo>
                  <a:cubicBezTo>
                    <a:pt x="900" y="4002"/>
                    <a:pt x="994" y="4095"/>
                    <a:pt x="1087" y="4157"/>
                  </a:cubicBezTo>
                  <a:lnTo>
                    <a:pt x="1211" y="4157"/>
                  </a:lnTo>
                  <a:cubicBezTo>
                    <a:pt x="1273" y="4157"/>
                    <a:pt x="1366" y="4126"/>
                    <a:pt x="1397" y="4064"/>
                  </a:cubicBezTo>
                  <a:lnTo>
                    <a:pt x="3475" y="1520"/>
                  </a:lnTo>
                  <a:cubicBezTo>
                    <a:pt x="3568" y="1458"/>
                    <a:pt x="3568" y="1334"/>
                    <a:pt x="3537" y="1241"/>
                  </a:cubicBezTo>
                  <a:cubicBezTo>
                    <a:pt x="3475" y="1148"/>
                    <a:pt x="3382" y="1086"/>
                    <a:pt x="3289" y="1086"/>
                  </a:cubicBezTo>
                  <a:lnTo>
                    <a:pt x="2420" y="1086"/>
                  </a:lnTo>
                  <a:lnTo>
                    <a:pt x="2824" y="404"/>
                  </a:lnTo>
                  <a:cubicBezTo>
                    <a:pt x="2855" y="341"/>
                    <a:pt x="2855" y="217"/>
                    <a:pt x="2824" y="124"/>
                  </a:cubicBezTo>
                  <a:cubicBezTo>
                    <a:pt x="2762" y="62"/>
                    <a:pt x="2669" y="0"/>
                    <a:pt x="25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32"/>
            <p:cNvSpPr/>
            <p:nvPr/>
          </p:nvSpPr>
          <p:spPr>
            <a:xfrm>
              <a:off x="3174864" y="1777220"/>
              <a:ext cx="396967" cy="313131"/>
            </a:xfrm>
            <a:custGeom>
              <a:rect b="b" l="l" r="r" t="t"/>
              <a:pathLst>
                <a:path extrusionOk="0" h="11672" w="14797">
                  <a:moveTo>
                    <a:pt x="3164" y="558"/>
                  </a:moveTo>
                  <a:lnTo>
                    <a:pt x="3164" y="1241"/>
                  </a:lnTo>
                  <a:lnTo>
                    <a:pt x="1675" y="1241"/>
                  </a:lnTo>
                  <a:lnTo>
                    <a:pt x="1675" y="558"/>
                  </a:lnTo>
                  <a:close/>
                  <a:moveTo>
                    <a:pt x="10144" y="558"/>
                  </a:moveTo>
                  <a:lnTo>
                    <a:pt x="10144" y="1241"/>
                  </a:lnTo>
                  <a:lnTo>
                    <a:pt x="8655" y="1241"/>
                  </a:lnTo>
                  <a:lnTo>
                    <a:pt x="8655" y="558"/>
                  </a:lnTo>
                  <a:close/>
                  <a:moveTo>
                    <a:pt x="10578" y="2978"/>
                  </a:moveTo>
                  <a:lnTo>
                    <a:pt x="10578" y="4839"/>
                  </a:lnTo>
                  <a:cubicBezTo>
                    <a:pt x="8686" y="4839"/>
                    <a:pt x="7166" y="6359"/>
                    <a:pt x="7135" y="8251"/>
                  </a:cubicBezTo>
                  <a:lnTo>
                    <a:pt x="1241" y="8251"/>
                  </a:lnTo>
                  <a:lnTo>
                    <a:pt x="1241" y="2978"/>
                  </a:lnTo>
                  <a:close/>
                  <a:moveTo>
                    <a:pt x="7197" y="8841"/>
                  </a:moveTo>
                  <a:cubicBezTo>
                    <a:pt x="7228" y="9058"/>
                    <a:pt x="7290" y="9275"/>
                    <a:pt x="7383" y="9492"/>
                  </a:cubicBezTo>
                  <a:lnTo>
                    <a:pt x="559" y="9492"/>
                  </a:lnTo>
                  <a:lnTo>
                    <a:pt x="559" y="8841"/>
                  </a:lnTo>
                  <a:close/>
                  <a:moveTo>
                    <a:pt x="10533" y="5362"/>
                  </a:moveTo>
                  <a:cubicBezTo>
                    <a:pt x="12010" y="5362"/>
                    <a:pt x="13432" y="6508"/>
                    <a:pt x="13432" y="8251"/>
                  </a:cubicBezTo>
                  <a:cubicBezTo>
                    <a:pt x="13432" y="9833"/>
                    <a:pt x="12160" y="11136"/>
                    <a:pt x="10578" y="11136"/>
                  </a:cubicBezTo>
                  <a:cubicBezTo>
                    <a:pt x="8003" y="11136"/>
                    <a:pt x="6701" y="8034"/>
                    <a:pt x="8531" y="6204"/>
                  </a:cubicBezTo>
                  <a:cubicBezTo>
                    <a:pt x="9112" y="5623"/>
                    <a:pt x="9829" y="5362"/>
                    <a:pt x="10533" y="5362"/>
                  </a:cubicBezTo>
                  <a:close/>
                  <a:moveTo>
                    <a:pt x="1365" y="0"/>
                  </a:moveTo>
                  <a:cubicBezTo>
                    <a:pt x="1210" y="0"/>
                    <a:pt x="1117" y="124"/>
                    <a:pt x="1117" y="279"/>
                  </a:cubicBezTo>
                  <a:lnTo>
                    <a:pt x="1117" y="1241"/>
                  </a:lnTo>
                  <a:lnTo>
                    <a:pt x="280" y="1241"/>
                  </a:lnTo>
                  <a:cubicBezTo>
                    <a:pt x="124" y="1241"/>
                    <a:pt x="0" y="1365"/>
                    <a:pt x="0" y="1520"/>
                  </a:cubicBezTo>
                  <a:lnTo>
                    <a:pt x="0" y="2730"/>
                  </a:lnTo>
                  <a:cubicBezTo>
                    <a:pt x="0" y="2885"/>
                    <a:pt x="124" y="2978"/>
                    <a:pt x="280" y="2978"/>
                  </a:cubicBezTo>
                  <a:lnTo>
                    <a:pt x="683" y="2978"/>
                  </a:lnTo>
                  <a:lnTo>
                    <a:pt x="683" y="8282"/>
                  </a:lnTo>
                  <a:lnTo>
                    <a:pt x="280" y="8282"/>
                  </a:lnTo>
                  <a:cubicBezTo>
                    <a:pt x="124" y="8282"/>
                    <a:pt x="0" y="8406"/>
                    <a:pt x="0" y="8561"/>
                  </a:cubicBezTo>
                  <a:lnTo>
                    <a:pt x="0" y="9771"/>
                  </a:lnTo>
                  <a:cubicBezTo>
                    <a:pt x="0" y="9926"/>
                    <a:pt x="124" y="10050"/>
                    <a:pt x="280" y="10050"/>
                  </a:cubicBezTo>
                  <a:lnTo>
                    <a:pt x="7662" y="10050"/>
                  </a:lnTo>
                  <a:cubicBezTo>
                    <a:pt x="8312" y="11129"/>
                    <a:pt x="9433" y="11672"/>
                    <a:pt x="10559" y="11672"/>
                  </a:cubicBezTo>
                  <a:cubicBezTo>
                    <a:pt x="11636" y="11672"/>
                    <a:pt x="12718" y="11175"/>
                    <a:pt x="13401" y="10174"/>
                  </a:cubicBezTo>
                  <a:cubicBezTo>
                    <a:pt x="14797" y="8127"/>
                    <a:pt x="13587" y="5304"/>
                    <a:pt x="11136" y="4901"/>
                  </a:cubicBezTo>
                  <a:lnTo>
                    <a:pt x="11105" y="4901"/>
                  </a:lnTo>
                  <a:lnTo>
                    <a:pt x="11105" y="2978"/>
                  </a:lnTo>
                  <a:lnTo>
                    <a:pt x="11509" y="2978"/>
                  </a:lnTo>
                  <a:cubicBezTo>
                    <a:pt x="11664" y="2978"/>
                    <a:pt x="11788" y="2854"/>
                    <a:pt x="11788" y="2699"/>
                  </a:cubicBezTo>
                  <a:lnTo>
                    <a:pt x="11788" y="1520"/>
                  </a:lnTo>
                  <a:cubicBezTo>
                    <a:pt x="11788" y="1365"/>
                    <a:pt x="11664" y="1241"/>
                    <a:pt x="11509" y="1241"/>
                  </a:cubicBezTo>
                  <a:lnTo>
                    <a:pt x="10702" y="1241"/>
                  </a:lnTo>
                  <a:lnTo>
                    <a:pt x="10702" y="279"/>
                  </a:lnTo>
                  <a:cubicBezTo>
                    <a:pt x="10702" y="124"/>
                    <a:pt x="10578" y="0"/>
                    <a:pt x="10423" y="0"/>
                  </a:cubicBezTo>
                  <a:lnTo>
                    <a:pt x="8376" y="0"/>
                  </a:lnTo>
                  <a:cubicBezTo>
                    <a:pt x="8220" y="0"/>
                    <a:pt x="8096" y="124"/>
                    <a:pt x="8096" y="279"/>
                  </a:cubicBezTo>
                  <a:lnTo>
                    <a:pt x="8096" y="1241"/>
                  </a:lnTo>
                  <a:lnTo>
                    <a:pt x="7135" y="1241"/>
                  </a:lnTo>
                  <a:cubicBezTo>
                    <a:pt x="6794" y="1272"/>
                    <a:pt x="6794" y="1737"/>
                    <a:pt x="7135" y="1799"/>
                  </a:cubicBezTo>
                  <a:lnTo>
                    <a:pt x="11229" y="1799"/>
                  </a:lnTo>
                  <a:lnTo>
                    <a:pt x="11229" y="2451"/>
                  </a:lnTo>
                  <a:lnTo>
                    <a:pt x="559" y="2451"/>
                  </a:lnTo>
                  <a:lnTo>
                    <a:pt x="559" y="1799"/>
                  </a:lnTo>
                  <a:lnTo>
                    <a:pt x="4684" y="1799"/>
                  </a:lnTo>
                  <a:cubicBezTo>
                    <a:pt x="4994" y="1737"/>
                    <a:pt x="4994" y="1272"/>
                    <a:pt x="4684" y="1241"/>
                  </a:cubicBezTo>
                  <a:lnTo>
                    <a:pt x="3723" y="1241"/>
                  </a:lnTo>
                  <a:lnTo>
                    <a:pt x="3723" y="279"/>
                  </a:lnTo>
                  <a:cubicBezTo>
                    <a:pt x="3723" y="124"/>
                    <a:pt x="3599" y="0"/>
                    <a:pt x="34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32"/>
            <p:cNvSpPr/>
            <p:nvPr/>
          </p:nvSpPr>
          <p:spPr>
            <a:xfrm>
              <a:off x="3422025" y="1939473"/>
              <a:ext cx="64923" cy="47458"/>
            </a:xfrm>
            <a:custGeom>
              <a:rect b="b" l="l" r="r" t="t"/>
              <a:pathLst>
                <a:path extrusionOk="0" h="1769" w="2420">
                  <a:moveTo>
                    <a:pt x="1365" y="1"/>
                  </a:moveTo>
                  <a:cubicBezTo>
                    <a:pt x="1117" y="1"/>
                    <a:pt x="931" y="125"/>
                    <a:pt x="807" y="311"/>
                  </a:cubicBezTo>
                  <a:lnTo>
                    <a:pt x="465" y="869"/>
                  </a:lnTo>
                  <a:cubicBezTo>
                    <a:pt x="403" y="838"/>
                    <a:pt x="310" y="838"/>
                    <a:pt x="248" y="838"/>
                  </a:cubicBezTo>
                  <a:cubicBezTo>
                    <a:pt x="93" y="869"/>
                    <a:pt x="0" y="1024"/>
                    <a:pt x="62" y="1180"/>
                  </a:cubicBezTo>
                  <a:lnTo>
                    <a:pt x="124" y="1552"/>
                  </a:lnTo>
                  <a:cubicBezTo>
                    <a:pt x="155" y="1676"/>
                    <a:pt x="279" y="1769"/>
                    <a:pt x="403" y="1769"/>
                  </a:cubicBezTo>
                  <a:lnTo>
                    <a:pt x="465" y="1769"/>
                  </a:lnTo>
                  <a:lnTo>
                    <a:pt x="838" y="1676"/>
                  </a:lnTo>
                  <a:cubicBezTo>
                    <a:pt x="993" y="1645"/>
                    <a:pt x="1086" y="1490"/>
                    <a:pt x="1055" y="1366"/>
                  </a:cubicBezTo>
                  <a:cubicBezTo>
                    <a:pt x="1055" y="1273"/>
                    <a:pt x="993" y="1211"/>
                    <a:pt x="931" y="1180"/>
                  </a:cubicBezTo>
                  <a:lnTo>
                    <a:pt x="1303" y="621"/>
                  </a:lnTo>
                  <a:cubicBezTo>
                    <a:pt x="1303" y="590"/>
                    <a:pt x="1334" y="559"/>
                    <a:pt x="1365" y="559"/>
                  </a:cubicBezTo>
                  <a:cubicBezTo>
                    <a:pt x="1396" y="559"/>
                    <a:pt x="1427" y="590"/>
                    <a:pt x="1427" y="621"/>
                  </a:cubicBezTo>
                  <a:lnTo>
                    <a:pt x="1861" y="1335"/>
                  </a:lnTo>
                  <a:cubicBezTo>
                    <a:pt x="1923" y="1417"/>
                    <a:pt x="2027" y="1459"/>
                    <a:pt x="2125" y="1459"/>
                  </a:cubicBezTo>
                  <a:cubicBezTo>
                    <a:pt x="2175" y="1459"/>
                    <a:pt x="2223" y="1448"/>
                    <a:pt x="2264" y="1428"/>
                  </a:cubicBezTo>
                  <a:lnTo>
                    <a:pt x="2233" y="1397"/>
                  </a:lnTo>
                  <a:cubicBezTo>
                    <a:pt x="2358" y="1335"/>
                    <a:pt x="2420" y="1149"/>
                    <a:pt x="2327" y="1024"/>
                  </a:cubicBezTo>
                  <a:lnTo>
                    <a:pt x="1892" y="311"/>
                  </a:lnTo>
                  <a:cubicBezTo>
                    <a:pt x="1768" y="125"/>
                    <a:pt x="1582" y="1"/>
                    <a:pt x="13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32"/>
            <p:cNvSpPr/>
            <p:nvPr/>
          </p:nvSpPr>
          <p:spPr>
            <a:xfrm>
              <a:off x="3467793" y="1986582"/>
              <a:ext cx="49953" cy="49470"/>
            </a:xfrm>
            <a:custGeom>
              <a:rect b="b" l="l" r="r" t="t"/>
              <a:pathLst>
                <a:path extrusionOk="0" h="1844" w="1862">
                  <a:moveTo>
                    <a:pt x="932" y="0"/>
                  </a:moveTo>
                  <a:cubicBezTo>
                    <a:pt x="879" y="0"/>
                    <a:pt x="820" y="22"/>
                    <a:pt x="776" y="44"/>
                  </a:cubicBezTo>
                  <a:cubicBezTo>
                    <a:pt x="714" y="75"/>
                    <a:pt x="683" y="137"/>
                    <a:pt x="652" y="199"/>
                  </a:cubicBezTo>
                  <a:lnTo>
                    <a:pt x="558" y="602"/>
                  </a:lnTo>
                  <a:cubicBezTo>
                    <a:pt x="496" y="726"/>
                    <a:pt x="590" y="881"/>
                    <a:pt x="745" y="912"/>
                  </a:cubicBezTo>
                  <a:lnTo>
                    <a:pt x="807" y="912"/>
                  </a:lnTo>
                  <a:cubicBezTo>
                    <a:pt x="869" y="912"/>
                    <a:pt x="900" y="912"/>
                    <a:pt x="962" y="881"/>
                  </a:cubicBezTo>
                  <a:lnTo>
                    <a:pt x="1148" y="1161"/>
                  </a:lnTo>
                  <a:cubicBezTo>
                    <a:pt x="1148" y="1192"/>
                    <a:pt x="1148" y="1223"/>
                    <a:pt x="1148" y="1254"/>
                  </a:cubicBezTo>
                  <a:cubicBezTo>
                    <a:pt x="1117" y="1285"/>
                    <a:pt x="1086" y="1316"/>
                    <a:pt x="1055" y="1316"/>
                  </a:cubicBezTo>
                  <a:lnTo>
                    <a:pt x="372" y="1316"/>
                  </a:lnTo>
                  <a:cubicBezTo>
                    <a:pt x="0" y="1316"/>
                    <a:pt x="0" y="1843"/>
                    <a:pt x="372" y="1843"/>
                  </a:cubicBezTo>
                  <a:lnTo>
                    <a:pt x="1055" y="1843"/>
                  </a:lnTo>
                  <a:cubicBezTo>
                    <a:pt x="1551" y="1843"/>
                    <a:pt x="1861" y="1316"/>
                    <a:pt x="1613" y="881"/>
                  </a:cubicBezTo>
                  <a:lnTo>
                    <a:pt x="1458" y="602"/>
                  </a:lnTo>
                  <a:cubicBezTo>
                    <a:pt x="1644" y="478"/>
                    <a:pt x="1582" y="168"/>
                    <a:pt x="1365" y="106"/>
                  </a:cubicBezTo>
                  <a:lnTo>
                    <a:pt x="993" y="13"/>
                  </a:lnTo>
                  <a:cubicBezTo>
                    <a:pt x="975" y="4"/>
                    <a:pt x="954"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32"/>
            <p:cNvSpPr/>
            <p:nvPr/>
          </p:nvSpPr>
          <p:spPr>
            <a:xfrm>
              <a:off x="3402039" y="1995945"/>
              <a:ext cx="55774" cy="47592"/>
            </a:xfrm>
            <a:custGeom>
              <a:rect b="b" l="l" r="r" t="t"/>
              <a:pathLst>
                <a:path extrusionOk="0" h="1774" w="2079">
                  <a:moveTo>
                    <a:pt x="554" y="1"/>
                  </a:moveTo>
                  <a:cubicBezTo>
                    <a:pt x="475" y="1"/>
                    <a:pt x="396" y="38"/>
                    <a:pt x="342" y="129"/>
                  </a:cubicBezTo>
                  <a:lnTo>
                    <a:pt x="125" y="532"/>
                  </a:lnTo>
                  <a:cubicBezTo>
                    <a:pt x="1" y="719"/>
                    <a:pt x="1" y="967"/>
                    <a:pt x="125" y="1184"/>
                  </a:cubicBezTo>
                  <a:cubicBezTo>
                    <a:pt x="218" y="1370"/>
                    <a:pt x="435" y="1494"/>
                    <a:pt x="683" y="1494"/>
                  </a:cubicBezTo>
                  <a:lnTo>
                    <a:pt x="1272" y="1494"/>
                  </a:lnTo>
                  <a:cubicBezTo>
                    <a:pt x="1272" y="1556"/>
                    <a:pt x="1303" y="1649"/>
                    <a:pt x="1365" y="1680"/>
                  </a:cubicBezTo>
                  <a:cubicBezTo>
                    <a:pt x="1396" y="1742"/>
                    <a:pt x="1459" y="1773"/>
                    <a:pt x="1552" y="1773"/>
                  </a:cubicBezTo>
                  <a:cubicBezTo>
                    <a:pt x="1614" y="1773"/>
                    <a:pt x="1676" y="1742"/>
                    <a:pt x="1738" y="1680"/>
                  </a:cubicBezTo>
                  <a:lnTo>
                    <a:pt x="2017" y="1432"/>
                  </a:lnTo>
                  <a:cubicBezTo>
                    <a:pt x="2048" y="1370"/>
                    <a:pt x="2079" y="1308"/>
                    <a:pt x="2079" y="1215"/>
                  </a:cubicBezTo>
                  <a:cubicBezTo>
                    <a:pt x="2079" y="1153"/>
                    <a:pt x="2048" y="1091"/>
                    <a:pt x="2017" y="1029"/>
                  </a:cubicBezTo>
                  <a:lnTo>
                    <a:pt x="1738" y="750"/>
                  </a:lnTo>
                  <a:cubicBezTo>
                    <a:pt x="1681" y="703"/>
                    <a:pt x="1616" y="681"/>
                    <a:pt x="1553" y="681"/>
                  </a:cubicBezTo>
                  <a:cubicBezTo>
                    <a:pt x="1408" y="681"/>
                    <a:pt x="1272" y="794"/>
                    <a:pt x="1272" y="967"/>
                  </a:cubicBezTo>
                  <a:lnTo>
                    <a:pt x="652" y="967"/>
                  </a:lnTo>
                  <a:cubicBezTo>
                    <a:pt x="621" y="967"/>
                    <a:pt x="590" y="936"/>
                    <a:pt x="590" y="905"/>
                  </a:cubicBezTo>
                  <a:cubicBezTo>
                    <a:pt x="559" y="874"/>
                    <a:pt x="559" y="843"/>
                    <a:pt x="590" y="812"/>
                  </a:cubicBezTo>
                  <a:lnTo>
                    <a:pt x="807" y="439"/>
                  </a:lnTo>
                  <a:cubicBezTo>
                    <a:pt x="939" y="220"/>
                    <a:pt x="745" y="1"/>
                    <a:pt x="5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32"/>
            <p:cNvSpPr/>
            <p:nvPr/>
          </p:nvSpPr>
          <p:spPr>
            <a:xfrm>
              <a:off x="3325473" y="1810916"/>
              <a:ext cx="15855" cy="14594"/>
            </a:xfrm>
            <a:custGeom>
              <a:rect b="b" l="l" r="r" t="t"/>
              <a:pathLst>
                <a:path extrusionOk="0" h="544" w="591">
                  <a:moveTo>
                    <a:pt x="311" y="0"/>
                  </a:moveTo>
                  <a:cubicBezTo>
                    <a:pt x="257" y="0"/>
                    <a:pt x="202" y="16"/>
                    <a:pt x="156" y="47"/>
                  </a:cubicBezTo>
                  <a:cubicBezTo>
                    <a:pt x="32" y="109"/>
                    <a:pt x="1" y="264"/>
                    <a:pt x="32" y="388"/>
                  </a:cubicBezTo>
                  <a:lnTo>
                    <a:pt x="32" y="357"/>
                  </a:lnTo>
                  <a:cubicBezTo>
                    <a:pt x="94" y="481"/>
                    <a:pt x="187" y="543"/>
                    <a:pt x="311" y="543"/>
                  </a:cubicBezTo>
                  <a:cubicBezTo>
                    <a:pt x="404" y="512"/>
                    <a:pt x="528" y="450"/>
                    <a:pt x="559" y="326"/>
                  </a:cubicBezTo>
                  <a:cubicBezTo>
                    <a:pt x="590" y="233"/>
                    <a:pt x="559" y="109"/>
                    <a:pt x="466" y="47"/>
                  </a:cubicBezTo>
                  <a:cubicBezTo>
                    <a:pt x="420" y="16"/>
                    <a:pt x="365" y="0"/>
                    <a:pt x="3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 name="Google Shape;233;p32"/>
          <p:cNvGrpSpPr/>
          <p:nvPr/>
        </p:nvGrpSpPr>
        <p:grpSpPr>
          <a:xfrm>
            <a:off x="4333066" y="1726408"/>
            <a:ext cx="421525" cy="444023"/>
            <a:chOff x="4007026" y="1732901"/>
            <a:chExt cx="355357" cy="374324"/>
          </a:xfrm>
        </p:grpSpPr>
        <p:sp>
          <p:nvSpPr>
            <p:cNvPr id="234" name="Google Shape;234;p32"/>
            <p:cNvSpPr/>
            <p:nvPr/>
          </p:nvSpPr>
          <p:spPr>
            <a:xfrm>
              <a:off x="4216710" y="1826234"/>
              <a:ext cx="16687" cy="14406"/>
            </a:xfrm>
            <a:custGeom>
              <a:rect b="b" l="l" r="r" t="t"/>
              <a:pathLst>
                <a:path extrusionOk="0" h="537" w="622">
                  <a:moveTo>
                    <a:pt x="330" y="0"/>
                  </a:moveTo>
                  <a:cubicBezTo>
                    <a:pt x="155" y="0"/>
                    <a:pt x="1" y="188"/>
                    <a:pt x="95" y="375"/>
                  </a:cubicBezTo>
                  <a:cubicBezTo>
                    <a:pt x="121" y="456"/>
                    <a:pt x="195" y="537"/>
                    <a:pt x="295" y="537"/>
                  </a:cubicBezTo>
                  <a:cubicBezTo>
                    <a:pt x="310" y="537"/>
                    <a:pt x="326" y="535"/>
                    <a:pt x="343" y="531"/>
                  </a:cubicBezTo>
                  <a:cubicBezTo>
                    <a:pt x="467" y="531"/>
                    <a:pt x="560" y="468"/>
                    <a:pt x="591" y="344"/>
                  </a:cubicBezTo>
                  <a:cubicBezTo>
                    <a:pt x="622" y="251"/>
                    <a:pt x="591" y="127"/>
                    <a:pt x="498" y="65"/>
                  </a:cubicBezTo>
                  <a:cubicBezTo>
                    <a:pt x="445" y="20"/>
                    <a:pt x="386" y="0"/>
                    <a:pt x="3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32"/>
            <p:cNvSpPr/>
            <p:nvPr/>
          </p:nvSpPr>
          <p:spPr>
            <a:xfrm>
              <a:off x="4052794" y="1909936"/>
              <a:ext cx="82414" cy="102186"/>
            </a:xfrm>
            <a:custGeom>
              <a:rect b="b" l="l" r="r" t="t"/>
              <a:pathLst>
                <a:path extrusionOk="0" h="3809" w="3072">
                  <a:moveTo>
                    <a:pt x="1552" y="637"/>
                  </a:moveTo>
                  <a:cubicBezTo>
                    <a:pt x="1893" y="978"/>
                    <a:pt x="2482" y="1660"/>
                    <a:pt x="2482" y="2218"/>
                  </a:cubicBezTo>
                  <a:cubicBezTo>
                    <a:pt x="2482" y="2746"/>
                    <a:pt x="2048" y="3180"/>
                    <a:pt x="1552" y="3180"/>
                  </a:cubicBezTo>
                  <a:cubicBezTo>
                    <a:pt x="1024" y="3149"/>
                    <a:pt x="590" y="2746"/>
                    <a:pt x="590" y="2218"/>
                  </a:cubicBezTo>
                  <a:cubicBezTo>
                    <a:pt x="590" y="1660"/>
                    <a:pt x="1179" y="978"/>
                    <a:pt x="1552" y="637"/>
                  </a:cubicBezTo>
                  <a:close/>
                  <a:moveTo>
                    <a:pt x="1536" y="1"/>
                  </a:moveTo>
                  <a:cubicBezTo>
                    <a:pt x="1474" y="1"/>
                    <a:pt x="1412" y="16"/>
                    <a:pt x="1366" y="47"/>
                  </a:cubicBezTo>
                  <a:cubicBezTo>
                    <a:pt x="1304" y="109"/>
                    <a:pt x="63" y="1164"/>
                    <a:pt x="63" y="2250"/>
                  </a:cubicBezTo>
                  <a:cubicBezTo>
                    <a:pt x="1" y="3289"/>
                    <a:pt x="768" y="3808"/>
                    <a:pt x="1536" y="3808"/>
                  </a:cubicBezTo>
                  <a:cubicBezTo>
                    <a:pt x="2304" y="3808"/>
                    <a:pt x="3072" y="3289"/>
                    <a:pt x="3010" y="2250"/>
                  </a:cubicBezTo>
                  <a:cubicBezTo>
                    <a:pt x="3010" y="1164"/>
                    <a:pt x="1769" y="109"/>
                    <a:pt x="1707" y="47"/>
                  </a:cubicBezTo>
                  <a:cubicBezTo>
                    <a:pt x="1660" y="16"/>
                    <a:pt x="1598" y="1"/>
                    <a:pt x="15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32"/>
            <p:cNvSpPr/>
            <p:nvPr/>
          </p:nvSpPr>
          <p:spPr>
            <a:xfrm>
              <a:off x="4007026" y="1732901"/>
              <a:ext cx="355357" cy="374324"/>
            </a:xfrm>
            <a:custGeom>
              <a:rect b="b" l="l" r="r" t="t"/>
              <a:pathLst>
                <a:path extrusionOk="0" h="13953" w="13246">
                  <a:moveTo>
                    <a:pt x="9094" y="7675"/>
                  </a:moveTo>
                  <a:cubicBezTo>
                    <a:pt x="10564" y="7675"/>
                    <a:pt x="11974" y="8819"/>
                    <a:pt x="11974" y="10555"/>
                  </a:cubicBezTo>
                  <a:cubicBezTo>
                    <a:pt x="11974" y="12137"/>
                    <a:pt x="10702" y="13439"/>
                    <a:pt x="9120" y="13439"/>
                  </a:cubicBezTo>
                  <a:cubicBezTo>
                    <a:pt x="6546" y="13439"/>
                    <a:pt x="5274" y="10337"/>
                    <a:pt x="7073" y="8538"/>
                  </a:cubicBezTo>
                  <a:cubicBezTo>
                    <a:pt x="7659" y="7942"/>
                    <a:pt x="8384" y="7675"/>
                    <a:pt x="9094" y="7675"/>
                  </a:cubicBezTo>
                  <a:close/>
                  <a:moveTo>
                    <a:pt x="5010" y="0"/>
                  </a:moveTo>
                  <a:cubicBezTo>
                    <a:pt x="4948" y="0"/>
                    <a:pt x="4886" y="24"/>
                    <a:pt x="4840" y="70"/>
                  </a:cubicBezTo>
                  <a:cubicBezTo>
                    <a:pt x="3971" y="815"/>
                    <a:pt x="3165" y="1621"/>
                    <a:pt x="2420" y="2521"/>
                  </a:cubicBezTo>
                  <a:cubicBezTo>
                    <a:pt x="1800" y="3296"/>
                    <a:pt x="1241" y="4134"/>
                    <a:pt x="776" y="5033"/>
                  </a:cubicBezTo>
                  <a:cubicBezTo>
                    <a:pt x="311" y="5902"/>
                    <a:pt x="32" y="6894"/>
                    <a:pt x="1" y="7918"/>
                  </a:cubicBezTo>
                  <a:cubicBezTo>
                    <a:pt x="1" y="10752"/>
                    <a:pt x="2309" y="12920"/>
                    <a:pt x="4973" y="12920"/>
                  </a:cubicBezTo>
                  <a:cubicBezTo>
                    <a:pt x="5459" y="12920"/>
                    <a:pt x="5956" y="12848"/>
                    <a:pt x="6453" y="12695"/>
                  </a:cubicBezTo>
                  <a:cubicBezTo>
                    <a:pt x="7137" y="13539"/>
                    <a:pt x="8121" y="13953"/>
                    <a:pt x="9101" y="13953"/>
                  </a:cubicBezTo>
                  <a:cubicBezTo>
                    <a:pt x="10211" y="13953"/>
                    <a:pt x="11315" y="13422"/>
                    <a:pt x="11974" y="12385"/>
                  </a:cubicBezTo>
                  <a:cubicBezTo>
                    <a:pt x="13246" y="10399"/>
                    <a:pt x="12191" y="7794"/>
                    <a:pt x="9927" y="7236"/>
                  </a:cubicBezTo>
                  <a:lnTo>
                    <a:pt x="9958" y="7236"/>
                  </a:lnTo>
                  <a:cubicBezTo>
                    <a:pt x="9803" y="6336"/>
                    <a:pt x="9493" y="5498"/>
                    <a:pt x="9058" y="4723"/>
                  </a:cubicBezTo>
                  <a:cubicBezTo>
                    <a:pt x="8998" y="4612"/>
                    <a:pt x="8908" y="4567"/>
                    <a:pt x="8820" y="4567"/>
                  </a:cubicBezTo>
                  <a:cubicBezTo>
                    <a:pt x="8638" y="4567"/>
                    <a:pt x="8467" y="4762"/>
                    <a:pt x="8593" y="4971"/>
                  </a:cubicBezTo>
                  <a:cubicBezTo>
                    <a:pt x="8965" y="5654"/>
                    <a:pt x="9213" y="6367"/>
                    <a:pt x="9369" y="7142"/>
                  </a:cubicBezTo>
                  <a:lnTo>
                    <a:pt x="9120" y="7142"/>
                  </a:lnTo>
                  <a:cubicBezTo>
                    <a:pt x="6484" y="7142"/>
                    <a:pt x="4871" y="9965"/>
                    <a:pt x="6143" y="12230"/>
                  </a:cubicBezTo>
                  <a:cubicBezTo>
                    <a:pt x="5759" y="12331"/>
                    <a:pt x="5377" y="12379"/>
                    <a:pt x="5003" y="12379"/>
                  </a:cubicBezTo>
                  <a:cubicBezTo>
                    <a:pt x="2621" y="12379"/>
                    <a:pt x="559" y="10438"/>
                    <a:pt x="559" y="7918"/>
                  </a:cubicBezTo>
                  <a:cubicBezTo>
                    <a:pt x="559" y="6057"/>
                    <a:pt x="1800" y="4165"/>
                    <a:pt x="2854" y="2862"/>
                  </a:cubicBezTo>
                  <a:cubicBezTo>
                    <a:pt x="3506" y="2055"/>
                    <a:pt x="4219" y="1311"/>
                    <a:pt x="4995" y="628"/>
                  </a:cubicBezTo>
                  <a:cubicBezTo>
                    <a:pt x="5801" y="1342"/>
                    <a:pt x="6515" y="2086"/>
                    <a:pt x="7197" y="2924"/>
                  </a:cubicBezTo>
                  <a:cubicBezTo>
                    <a:pt x="7254" y="2997"/>
                    <a:pt x="7326" y="3028"/>
                    <a:pt x="7397" y="3028"/>
                  </a:cubicBezTo>
                  <a:cubicBezTo>
                    <a:pt x="7596" y="3028"/>
                    <a:pt x="7783" y="2788"/>
                    <a:pt x="7600" y="2583"/>
                  </a:cubicBezTo>
                  <a:cubicBezTo>
                    <a:pt x="6887" y="1652"/>
                    <a:pt x="6049" y="815"/>
                    <a:pt x="5181" y="70"/>
                  </a:cubicBezTo>
                  <a:cubicBezTo>
                    <a:pt x="5134" y="24"/>
                    <a:pt x="5072" y="0"/>
                    <a:pt x="50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32"/>
            <p:cNvSpPr/>
            <p:nvPr/>
          </p:nvSpPr>
          <p:spPr>
            <a:xfrm>
              <a:off x="4215073" y="1956321"/>
              <a:ext cx="64091" cy="47270"/>
            </a:xfrm>
            <a:custGeom>
              <a:rect b="b" l="l" r="r" t="t"/>
              <a:pathLst>
                <a:path extrusionOk="0" h="1762" w="2389">
                  <a:moveTo>
                    <a:pt x="1338" y="1"/>
                  </a:moveTo>
                  <a:cubicBezTo>
                    <a:pt x="1133" y="1"/>
                    <a:pt x="931" y="102"/>
                    <a:pt x="807" y="303"/>
                  </a:cubicBezTo>
                  <a:lnTo>
                    <a:pt x="435" y="893"/>
                  </a:lnTo>
                  <a:cubicBezTo>
                    <a:pt x="398" y="856"/>
                    <a:pt x="362" y="841"/>
                    <a:pt x="326" y="841"/>
                  </a:cubicBezTo>
                  <a:cubicBezTo>
                    <a:pt x="300" y="841"/>
                    <a:pt x="274" y="849"/>
                    <a:pt x="249" y="862"/>
                  </a:cubicBezTo>
                  <a:cubicBezTo>
                    <a:pt x="94" y="893"/>
                    <a:pt x="1" y="1017"/>
                    <a:pt x="32" y="1172"/>
                  </a:cubicBezTo>
                  <a:lnTo>
                    <a:pt x="125" y="1575"/>
                  </a:lnTo>
                  <a:cubicBezTo>
                    <a:pt x="156" y="1699"/>
                    <a:pt x="249" y="1761"/>
                    <a:pt x="404" y="1761"/>
                  </a:cubicBezTo>
                  <a:lnTo>
                    <a:pt x="466" y="1761"/>
                  </a:lnTo>
                  <a:lnTo>
                    <a:pt x="838" y="1699"/>
                  </a:lnTo>
                  <a:cubicBezTo>
                    <a:pt x="1086" y="1637"/>
                    <a:pt x="1117" y="1327"/>
                    <a:pt x="931" y="1203"/>
                  </a:cubicBezTo>
                  <a:lnTo>
                    <a:pt x="1272" y="614"/>
                  </a:lnTo>
                  <a:cubicBezTo>
                    <a:pt x="1303" y="583"/>
                    <a:pt x="1334" y="583"/>
                    <a:pt x="1365" y="583"/>
                  </a:cubicBezTo>
                  <a:cubicBezTo>
                    <a:pt x="1396" y="583"/>
                    <a:pt x="1396" y="583"/>
                    <a:pt x="1427" y="614"/>
                  </a:cubicBezTo>
                  <a:lnTo>
                    <a:pt x="1862" y="1327"/>
                  </a:lnTo>
                  <a:cubicBezTo>
                    <a:pt x="1903" y="1410"/>
                    <a:pt x="2000" y="1465"/>
                    <a:pt x="2105" y="1465"/>
                  </a:cubicBezTo>
                  <a:cubicBezTo>
                    <a:pt x="2158" y="1465"/>
                    <a:pt x="2213" y="1451"/>
                    <a:pt x="2265" y="1420"/>
                  </a:cubicBezTo>
                  <a:lnTo>
                    <a:pt x="2234" y="1420"/>
                  </a:lnTo>
                  <a:cubicBezTo>
                    <a:pt x="2358" y="1327"/>
                    <a:pt x="2389" y="1141"/>
                    <a:pt x="2327" y="1017"/>
                  </a:cubicBezTo>
                  <a:lnTo>
                    <a:pt x="1893" y="303"/>
                  </a:lnTo>
                  <a:cubicBezTo>
                    <a:pt x="1753" y="102"/>
                    <a:pt x="1544" y="1"/>
                    <a:pt x="13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32"/>
            <p:cNvSpPr/>
            <p:nvPr/>
          </p:nvSpPr>
          <p:spPr>
            <a:xfrm>
              <a:off x="4260841" y="2003403"/>
              <a:ext cx="49792" cy="49309"/>
            </a:xfrm>
            <a:custGeom>
              <a:rect b="b" l="l" r="r" t="t"/>
              <a:pathLst>
                <a:path extrusionOk="0" h="1838" w="1856">
                  <a:moveTo>
                    <a:pt x="932" y="0"/>
                  </a:moveTo>
                  <a:cubicBezTo>
                    <a:pt x="799" y="0"/>
                    <a:pt x="679" y="85"/>
                    <a:pt x="652" y="192"/>
                  </a:cubicBezTo>
                  <a:lnTo>
                    <a:pt x="559" y="596"/>
                  </a:lnTo>
                  <a:cubicBezTo>
                    <a:pt x="528" y="720"/>
                    <a:pt x="590" y="875"/>
                    <a:pt x="745" y="937"/>
                  </a:cubicBezTo>
                  <a:lnTo>
                    <a:pt x="807" y="937"/>
                  </a:lnTo>
                  <a:cubicBezTo>
                    <a:pt x="869" y="937"/>
                    <a:pt x="931" y="906"/>
                    <a:pt x="962" y="875"/>
                  </a:cubicBezTo>
                  <a:lnTo>
                    <a:pt x="1148" y="1185"/>
                  </a:lnTo>
                  <a:cubicBezTo>
                    <a:pt x="1148" y="1185"/>
                    <a:pt x="1148" y="1247"/>
                    <a:pt x="1148" y="1247"/>
                  </a:cubicBezTo>
                  <a:cubicBezTo>
                    <a:pt x="1117" y="1278"/>
                    <a:pt x="1086" y="1309"/>
                    <a:pt x="1055" y="1309"/>
                  </a:cubicBezTo>
                  <a:lnTo>
                    <a:pt x="373" y="1309"/>
                  </a:lnTo>
                  <a:cubicBezTo>
                    <a:pt x="1" y="1309"/>
                    <a:pt x="1" y="1836"/>
                    <a:pt x="373" y="1836"/>
                  </a:cubicBezTo>
                  <a:lnTo>
                    <a:pt x="1055" y="1836"/>
                  </a:lnTo>
                  <a:cubicBezTo>
                    <a:pt x="1069" y="1837"/>
                    <a:pt x="1082" y="1838"/>
                    <a:pt x="1095" y="1838"/>
                  </a:cubicBezTo>
                  <a:cubicBezTo>
                    <a:pt x="1568" y="1838"/>
                    <a:pt x="1855" y="1297"/>
                    <a:pt x="1614" y="875"/>
                  </a:cubicBezTo>
                  <a:lnTo>
                    <a:pt x="1458" y="596"/>
                  </a:lnTo>
                  <a:cubicBezTo>
                    <a:pt x="1521" y="565"/>
                    <a:pt x="1552" y="503"/>
                    <a:pt x="1583" y="441"/>
                  </a:cubicBezTo>
                  <a:cubicBezTo>
                    <a:pt x="1614" y="285"/>
                    <a:pt x="1521" y="161"/>
                    <a:pt x="1365" y="99"/>
                  </a:cubicBezTo>
                  <a:lnTo>
                    <a:pt x="993" y="6"/>
                  </a:lnTo>
                  <a:cubicBezTo>
                    <a:pt x="973" y="2"/>
                    <a:pt x="952"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32"/>
            <p:cNvSpPr/>
            <p:nvPr/>
          </p:nvSpPr>
          <p:spPr>
            <a:xfrm>
              <a:off x="4190928" y="2012336"/>
              <a:ext cx="59128" cy="47833"/>
            </a:xfrm>
            <a:custGeom>
              <a:rect b="b" l="l" r="r" t="t"/>
              <a:pathLst>
                <a:path extrusionOk="0" h="1783" w="2204">
                  <a:moveTo>
                    <a:pt x="739" y="1"/>
                  </a:moveTo>
                  <a:cubicBezTo>
                    <a:pt x="649" y="1"/>
                    <a:pt x="559" y="56"/>
                    <a:pt x="497" y="139"/>
                  </a:cubicBezTo>
                  <a:lnTo>
                    <a:pt x="249" y="542"/>
                  </a:lnTo>
                  <a:cubicBezTo>
                    <a:pt x="1" y="945"/>
                    <a:pt x="311" y="1503"/>
                    <a:pt x="807" y="1503"/>
                  </a:cubicBezTo>
                  <a:lnTo>
                    <a:pt x="1397" y="1503"/>
                  </a:lnTo>
                  <a:cubicBezTo>
                    <a:pt x="1397" y="1659"/>
                    <a:pt x="1521" y="1752"/>
                    <a:pt x="1676" y="1783"/>
                  </a:cubicBezTo>
                  <a:cubicBezTo>
                    <a:pt x="1738" y="1783"/>
                    <a:pt x="1800" y="1752"/>
                    <a:pt x="1862" y="1690"/>
                  </a:cubicBezTo>
                  <a:lnTo>
                    <a:pt x="2141" y="1410"/>
                  </a:lnTo>
                  <a:cubicBezTo>
                    <a:pt x="2172" y="1379"/>
                    <a:pt x="2203" y="1286"/>
                    <a:pt x="2203" y="1224"/>
                  </a:cubicBezTo>
                  <a:cubicBezTo>
                    <a:pt x="2203" y="1162"/>
                    <a:pt x="2203" y="1069"/>
                    <a:pt x="2141" y="1038"/>
                  </a:cubicBezTo>
                  <a:lnTo>
                    <a:pt x="1893" y="790"/>
                  </a:lnTo>
                  <a:cubicBezTo>
                    <a:pt x="1831" y="728"/>
                    <a:pt x="1759" y="700"/>
                    <a:pt x="1690" y="700"/>
                  </a:cubicBezTo>
                  <a:cubicBezTo>
                    <a:pt x="1552" y="700"/>
                    <a:pt x="1428" y="811"/>
                    <a:pt x="1428" y="976"/>
                  </a:cubicBezTo>
                  <a:lnTo>
                    <a:pt x="807" y="976"/>
                  </a:lnTo>
                  <a:cubicBezTo>
                    <a:pt x="776" y="976"/>
                    <a:pt x="745" y="945"/>
                    <a:pt x="745" y="914"/>
                  </a:cubicBezTo>
                  <a:cubicBezTo>
                    <a:pt x="714" y="883"/>
                    <a:pt x="714" y="852"/>
                    <a:pt x="745" y="821"/>
                  </a:cubicBezTo>
                  <a:lnTo>
                    <a:pt x="963" y="449"/>
                  </a:lnTo>
                  <a:cubicBezTo>
                    <a:pt x="1056" y="325"/>
                    <a:pt x="1025" y="139"/>
                    <a:pt x="869" y="46"/>
                  </a:cubicBezTo>
                  <a:cubicBezTo>
                    <a:pt x="828" y="15"/>
                    <a:pt x="783" y="1"/>
                    <a:pt x="7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3" name="Shape 243"/>
        <p:cNvGrpSpPr/>
        <p:nvPr/>
      </p:nvGrpSpPr>
      <p:grpSpPr>
        <a:xfrm>
          <a:off x="0" y="0"/>
          <a:ext cx="0" cy="0"/>
          <a:chOff x="0" y="0"/>
          <a:chExt cx="0" cy="0"/>
        </a:xfrm>
      </p:grpSpPr>
      <p:sp>
        <p:nvSpPr>
          <p:cNvPr id="244" name="Google Shape;244;p33"/>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OUR EVOLUTION</a:t>
            </a:r>
            <a:endParaRPr/>
          </a:p>
        </p:txBody>
      </p:sp>
      <p:sp>
        <p:nvSpPr>
          <p:cNvPr id="245" name="Google Shape;245;p33"/>
          <p:cNvSpPr txBox="1"/>
          <p:nvPr/>
        </p:nvSpPr>
        <p:spPr>
          <a:xfrm>
            <a:off x="6258950" y="3102973"/>
            <a:ext cx="1618200" cy="445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300">
                <a:solidFill>
                  <a:schemeClr val="dk1"/>
                </a:solidFill>
                <a:latin typeface="Poppins"/>
                <a:ea typeface="Poppins"/>
                <a:cs typeface="Poppins"/>
                <a:sym typeface="Poppins"/>
              </a:rPr>
              <a:t>2021</a:t>
            </a:r>
            <a:endParaRPr b="1" sz="2300">
              <a:solidFill>
                <a:schemeClr val="dk1"/>
              </a:solidFill>
              <a:latin typeface="Poppins"/>
              <a:ea typeface="Poppins"/>
              <a:cs typeface="Poppins"/>
              <a:sym typeface="Poppins"/>
            </a:endParaRPr>
          </a:p>
        </p:txBody>
      </p:sp>
      <p:sp>
        <p:nvSpPr>
          <p:cNvPr id="246" name="Google Shape;246;p33"/>
          <p:cNvSpPr txBox="1"/>
          <p:nvPr/>
        </p:nvSpPr>
        <p:spPr>
          <a:xfrm>
            <a:off x="3736749" y="3102973"/>
            <a:ext cx="1618200" cy="445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300">
                <a:solidFill>
                  <a:schemeClr val="dk1"/>
                </a:solidFill>
                <a:latin typeface="Poppins"/>
                <a:ea typeface="Poppins"/>
                <a:cs typeface="Poppins"/>
                <a:sym typeface="Poppins"/>
              </a:rPr>
              <a:t>2020</a:t>
            </a:r>
            <a:endParaRPr b="1" sz="2300">
              <a:solidFill>
                <a:schemeClr val="dk1"/>
              </a:solidFill>
              <a:latin typeface="Poppins"/>
              <a:ea typeface="Poppins"/>
              <a:cs typeface="Poppins"/>
              <a:sym typeface="Poppins"/>
            </a:endParaRPr>
          </a:p>
        </p:txBody>
      </p:sp>
      <p:sp>
        <p:nvSpPr>
          <p:cNvPr id="247" name="Google Shape;247;p33"/>
          <p:cNvSpPr txBox="1"/>
          <p:nvPr/>
        </p:nvSpPr>
        <p:spPr>
          <a:xfrm>
            <a:off x="1214700" y="3541700"/>
            <a:ext cx="1609800" cy="742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Didact Gothic"/>
                <a:ea typeface="Didact Gothic"/>
                <a:cs typeface="Didact Gothic"/>
                <a:sym typeface="Didact Gothic"/>
              </a:rPr>
              <a:t>Mercury is the smallest planet of them all</a:t>
            </a:r>
            <a:endParaRPr>
              <a:solidFill>
                <a:schemeClr val="dk2"/>
              </a:solidFill>
              <a:latin typeface="Didact Gothic"/>
              <a:ea typeface="Didact Gothic"/>
              <a:cs typeface="Didact Gothic"/>
              <a:sym typeface="Didact Gothic"/>
            </a:endParaRPr>
          </a:p>
        </p:txBody>
      </p:sp>
      <p:sp>
        <p:nvSpPr>
          <p:cNvPr id="248" name="Google Shape;248;p33"/>
          <p:cNvSpPr txBox="1"/>
          <p:nvPr/>
        </p:nvSpPr>
        <p:spPr>
          <a:xfrm>
            <a:off x="3736749" y="3541700"/>
            <a:ext cx="1618200" cy="742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Didact Gothic"/>
                <a:ea typeface="Didact Gothic"/>
                <a:cs typeface="Didact Gothic"/>
                <a:sym typeface="Didact Gothic"/>
              </a:rPr>
              <a:t>Neptune is the farthest planet from the Sun</a:t>
            </a:r>
            <a:endParaRPr>
              <a:solidFill>
                <a:schemeClr val="dk2"/>
              </a:solidFill>
              <a:latin typeface="Didact Gothic"/>
              <a:ea typeface="Didact Gothic"/>
              <a:cs typeface="Didact Gothic"/>
              <a:sym typeface="Didact Gothic"/>
            </a:endParaRPr>
          </a:p>
        </p:txBody>
      </p:sp>
      <p:sp>
        <p:nvSpPr>
          <p:cNvPr id="249" name="Google Shape;249;p33"/>
          <p:cNvSpPr txBox="1"/>
          <p:nvPr/>
        </p:nvSpPr>
        <p:spPr>
          <a:xfrm>
            <a:off x="6258950" y="3541700"/>
            <a:ext cx="1618200" cy="742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Didact Gothic"/>
                <a:ea typeface="Didact Gothic"/>
                <a:cs typeface="Didact Gothic"/>
                <a:sym typeface="Didact Gothic"/>
              </a:rPr>
              <a:t>Earth is the only planet that harbors life</a:t>
            </a:r>
            <a:endParaRPr>
              <a:solidFill>
                <a:schemeClr val="dk2"/>
              </a:solidFill>
              <a:latin typeface="Didact Gothic"/>
              <a:ea typeface="Didact Gothic"/>
              <a:cs typeface="Didact Gothic"/>
              <a:sym typeface="Didact Gothic"/>
            </a:endParaRPr>
          </a:p>
        </p:txBody>
      </p:sp>
      <p:sp>
        <p:nvSpPr>
          <p:cNvPr id="250" name="Google Shape;250;p33"/>
          <p:cNvSpPr txBox="1"/>
          <p:nvPr/>
        </p:nvSpPr>
        <p:spPr>
          <a:xfrm>
            <a:off x="1214700" y="3096499"/>
            <a:ext cx="1609800" cy="445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300">
                <a:solidFill>
                  <a:schemeClr val="dk1"/>
                </a:solidFill>
                <a:latin typeface="Poppins"/>
                <a:ea typeface="Poppins"/>
                <a:cs typeface="Poppins"/>
                <a:sym typeface="Poppins"/>
              </a:rPr>
              <a:t>2019</a:t>
            </a:r>
            <a:endParaRPr b="1" sz="2300">
              <a:solidFill>
                <a:schemeClr val="dk1"/>
              </a:solidFill>
              <a:latin typeface="Poppins"/>
              <a:ea typeface="Poppins"/>
              <a:cs typeface="Poppins"/>
              <a:sym typeface="Poppins"/>
            </a:endParaRPr>
          </a:p>
        </p:txBody>
      </p:sp>
      <p:cxnSp>
        <p:nvCxnSpPr>
          <p:cNvPr id="251" name="Google Shape;251;p33"/>
          <p:cNvCxnSpPr/>
          <p:nvPr/>
        </p:nvCxnSpPr>
        <p:spPr>
          <a:xfrm>
            <a:off x="-71575" y="2712900"/>
            <a:ext cx="8168100" cy="0"/>
          </a:xfrm>
          <a:prstGeom prst="straightConnector1">
            <a:avLst/>
          </a:prstGeom>
          <a:noFill/>
          <a:ln cap="flat" cmpd="sng" w="19050">
            <a:solidFill>
              <a:schemeClr val="dk1"/>
            </a:solidFill>
            <a:prstDash val="solid"/>
            <a:round/>
            <a:headEnd len="med" w="med" type="oval"/>
            <a:tailEnd len="med" w="med" type="oval"/>
          </a:ln>
        </p:spPr>
      </p:cxnSp>
      <p:cxnSp>
        <p:nvCxnSpPr>
          <p:cNvPr id="252" name="Google Shape;252;p33"/>
          <p:cNvCxnSpPr>
            <a:stCxn id="250" idx="0"/>
          </p:cNvCxnSpPr>
          <p:nvPr/>
        </p:nvCxnSpPr>
        <p:spPr>
          <a:xfrm rot="10800000">
            <a:off x="2019600" y="2314399"/>
            <a:ext cx="0" cy="782100"/>
          </a:xfrm>
          <a:prstGeom prst="straightConnector1">
            <a:avLst/>
          </a:prstGeom>
          <a:noFill/>
          <a:ln cap="flat" cmpd="sng" w="19050">
            <a:solidFill>
              <a:schemeClr val="dk1"/>
            </a:solidFill>
            <a:prstDash val="solid"/>
            <a:round/>
            <a:headEnd len="med" w="med" type="oval"/>
            <a:tailEnd len="med" w="med" type="oval"/>
          </a:ln>
        </p:spPr>
      </p:cxnSp>
      <p:cxnSp>
        <p:nvCxnSpPr>
          <p:cNvPr id="253" name="Google Shape;253;p33"/>
          <p:cNvCxnSpPr>
            <a:stCxn id="246" idx="0"/>
          </p:cNvCxnSpPr>
          <p:nvPr/>
        </p:nvCxnSpPr>
        <p:spPr>
          <a:xfrm rot="10800000">
            <a:off x="4545849" y="2320273"/>
            <a:ext cx="0" cy="782700"/>
          </a:xfrm>
          <a:prstGeom prst="straightConnector1">
            <a:avLst/>
          </a:prstGeom>
          <a:noFill/>
          <a:ln cap="flat" cmpd="sng" w="19050">
            <a:solidFill>
              <a:schemeClr val="dk1"/>
            </a:solidFill>
            <a:prstDash val="solid"/>
            <a:round/>
            <a:headEnd len="med" w="med" type="oval"/>
            <a:tailEnd len="med" w="med" type="oval"/>
          </a:ln>
        </p:spPr>
      </p:cxnSp>
      <p:cxnSp>
        <p:nvCxnSpPr>
          <p:cNvPr id="254" name="Google Shape;254;p33"/>
          <p:cNvCxnSpPr>
            <a:stCxn id="245" idx="0"/>
          </p:cNvCxnSpPr>
          <p:nvPr/>
        </p:nvCxnSpPr>
        <p:spPr>
          <a:xfrm rot="10800000">
            <a:off x="7068050" y="2317573"/>
            <a:ext cx="0" cy="785400"/>
          </a:xfrm>
          <a:prstGeom prst="straightConnector1">
            <a:avLst/>
          </a:prstGeom>
          <a:noFill/>
          <a:ln cap="flat" cmpd="sng" w="19050">
            <a:solidFill>
              <a:schemeClr val="dk1"/>
            </a:solidFill>
            <a:prstDash val="solid"/>
            <a:round/>
            <a:headEnd len="med" w="med" type="oval"/>
            <a:tailEnd len="med" w="med" type="oval"/>
          </a:ln>
        </p:spPr>
      </p:cxnSp>
      <p:grpSp>
        <p:nvGrpSpPr>
          <p:cNvPr id="255" name="Google Shape;255;p33"/>
          <p:cNvGrpSpPr/>
          <p:nvPr/>
        </p:nvGrpSpPr>
        <p:grpSpPr>
          <a:xfrm>
            <a:off x="4311601" y="1769185"/>
            <a:ext cx="461017" cy="385597"/>
            <a:chOff x="6412004" y="1776389"/>
            <a:chExt cx="388650" cy="325069"/>
          </a:xfrm>
        </p:grpSpPr>
        <p:sp>
          <p:nvSpPr>
            <p:cNvPr id="256" name="Google Shape;256;p33"/>
            <p:cNvSpPr/>
            <p:nvPr/>
          </p:nvSpPr>
          <p:spPr>
            <a:xfrm>
              <a:off x="6566557" y="1807911"/>
              <a:ext cx="16901" cy="14433"/>
            </a:xfrm>
            <a:custGeom>
              <a:rect b="b" l="l" r="r" t="t"/>
              <a:pathLst>
                <a:path extrusionOk="0" h="538" w="630">
                  <a:moveTo>
                    <a:pt x="337" y="1"/>
                  </a:moveTo>
                  <a:cubicBezTo>
                    <a:pt x="161" y="1"/>
                    <a:pt x="1" y="188"/>
                    <a:pt x="71" y="376"/>
                  </a:cubicBezTo>
                  <a:cubicBezTo>
                    <a:pt x="125" y="457"/>
                    <a:pt x="202" y="537"/>
                    <a:pt x="302" y="537"/>
                  </a:cubicBezTo>
                  <a:cubicBezTo>
                    <a:pt x="318" y="537"/>
                    <a:pt x="334" y="535"/>
                    <a:pt x="350" y="531"/>
                  </a:cubicBezTo>
                  <a:cubicBezTo>
                    <a:pt x="474" y="531"/>
                    <a:pt x="567" y="469"/>
                    <a:pt x="598" y="345"/>
                  </a:cubicBezTo>
                  <a:cubicBezTo>
                    <a:pt x="629" y="252"/>
                    <a:pt x="598" y="128"/>
                    <a:pt x="505" y="66"/>
                  </a:cubicBezTo>
                  <a:cubicBezTo>
                    <a:pt x="452" y="20"/>
                    <a:pt x="394" y="1"/>
                    <a:pt x="3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33"/>
            <p:cNvSpPr/>
            <p:nvPr/>
          </p:nvSpPr>
          <p:spPr>
            <a:xfrm>
              <a:off x="6412004" y="1776389"/>
              <a:ext cx="388650" cy="325069"/>
            </a:xfrm>
            <a:custGeom>
              <a:rect b="b" l="l" r="r" t="t"/>
              <a:pathLst>
                <a:path extrusionOk="0" h="12117" w="14487">
                  <a:moveTo>
                    <a:pt x="11354" y="527"/>
                  </a:moveTo>
                  <a:cubicBezTo>
                    <a:pt x="11509" y="527"/>
                    <a:pt x="11633" y="682"/>
                    <a:pt x="11633" y="838"/>
                  </a:cubicBezTo>
                  <a:lnTo>
                    <a:pt x="11633" y="5459"/>
                  </a:lnTo>
                  <a:cubicBezTo>
                    <a:pt x="11447" y="5366"/>
                    <a:pt x="11230" y="5335"/>
                    <a:pt x="11012" y="5304"/>
                  </a:cubicBezTo>
                  <a:lnTo>
                    <a:pt x="11012" y="1458"/>
                  </a:lnTo>
                  <a:cubicBezTo>
                    <a:pt x="11012" y="1303"/>
                    <a:pt x="10888" y="1179"/>
                    <a:pt x="10733" y="1179"/>
                  </a:cubicBezTo>
                  <a:lnTo>
                    <a:pt x="7321" y="1179"/>
                  </a:lnTo>
                  <a:cubicBezTo>
                    <a:pt x="6949" y="1179"/>
                    <a:pt x="6949" y="1737"/>
                    <a:pt x="7321" y="1737"/>
                  </a:cubicBezTo>
                  <a:lnTo>
                    <a:pt x="10454" y="1737"/>
                  </a:lnTo>
                  <a:lnTo>
                    <a:pt x="10454" y="5273"/>
                  </a:lnTo>
                  <a:cubicBezTo>
                    <a:pt x="8717" y="5304"/>
                    <a:pt x="7259" y="6669"/>
                    <a:pt x="7135" y="8437"/>
                  </a:cubicBezTo>
                  <a:lnTo>
                    <a:pt x="1707" y="8437"/>
                  </a:lnTo>
                  <a:lnTo>
                    <a:pt x="1707" y="1706"/>
                  </a:lnTo>
                  <a:lnTo>
                    <a:pt x="4871" y="1706"/>
                  </a:lnTo>
                  <a:cubicBezTo>
                    <a:pt x="5212" y="1706"/>
                    <a:pt x="5212" y="1179"/>
                    <a:pt x="4871" y="1179"/>
                  </a:cubicBezTo>
                  <a:lnTo>
                    <a:pt x="1427" y="1179"/>
                  </a:lnTo>
                  <a:cubicBezTo>
                    <a:pt x="1272" y="1179"/>
                    <a:pt x="1148" y="1303"/>
                    <a:pt x="1148" y="1458"/>
                  </a:cubicBezTo>
                  <a:lnTo>
                    <a:pt x="1148" y="8716"/>
                  </a:lnTo>
                  <a:cubicBezTo>
                    <a:pt x="1148" y="8872"/>
                    <a:pt x="1272" y="8996"/>
                    <a:pt x="1427" y="8996"/>
                  </a:cubicBezTo>
                  <a:lnTo>
                    <a:pt x="7104" y="8996"/>
                  </a:lnTo>
                  <a:cubicBezTo>
                    <a:pt x="7135" y="9182"/>
                    <a:pt x="7166" y="9337"/>
                    <a:pt x="7197" y="9523"/>
                  </a:cubicBezTo>
                  <a:lnTo>
                    <a:pt x="838" y="9523"/>
                  </a:lnTo>
                  <a:cubicBezTo>
                    <a:pt x="652" y="9523"/>
                    <a:pt x="528" y="9368"/>
                    <a:pt x="528" y="9213"/>
                  </a:cubicBezTo>
                  <a:lnTo>
                    <a:pt x="528" y="9182"/>
                  </a:lnTo>
                  <a:lnTo>
                    <a:pt x="528" y="838"/>
                  </a:lnTo>
                  <a:cubicBezTo>
                    <a:pt x="528" y="682"/>
                    <a:pt x="652" y="527"/>
                    <a:pt x="838" y="527"/>
                  </a:cubicBezTo>
                  <a:close/>
                  <a:moveTo>
                    <a:pt x="7383" y="10081"/>
                  </a:moveTo>
                  <a:cubicBezTo>
                    <a:pt x="7476" y="10267"/>
                    <a:pt x="7600" y="10485"/>
                    <a:pt x="7724" y="10671"/>
                  </a:cubicBezTo>
                  <a:lnTo>
                    <a:pt x="3630" y="10609"/>
                  </a:lnTo>
                  <a:cubicBezTo>
                    <a:pt x="3568" y="10609"/>
                    <a:pt x="3537" y="10640"/>
                    <a:pt x="3475" y="10671"/>
                  </a:cubicBezTo>
                  <a:lnTo>
                    <a:pt x="2730" y="11167"/>
                  </a:lnTo>
                  <a:lnTo>
                    <a:pt x="1955" y="11167"/>
                  </a:lnTo>
                  <a:lnTo>
                    <a:pt x="2327" y="10081"/>
                  </a:lnTo>
                  <a:close/>
                  <a:moveTo>
                    <a:pt x="10493" y="5783"/>
                  </a:moveTo>
                  <a:cubicBezTo>
                    <a:pt x="11980" y="5783"/>
                    <a:pt x="13401" y="6943"/>
                    <a:pt x="13401" y="8685"/>
                  </a:cubicBezTo>
                  <a:cubicBezTo>
                    <a:pt x="13370" y="10267"/>
                    <a:pt x="12098" y="11539"/>
                    <a:pt x="10516" y="11539"/>
                  </a:cubicBezTo>
                  <a:cubicBezTo>
                    <a:pt x="7972" y="11539"/>
                    <a:pt x="6670" y="8437"/>
                    <a:pt x="8469" y="6638"/>
                  </a:cubicBezTo>
                  <a:cubicBezTo>
                    <a:pt x="9060" y="6047"/>
                    <a:pt x="9784" y="5783"/>
                    <a:pt x="10493" y="5783"/>
                  </a:cubicBezTo>
                  <a:close/>
                  <a:moveTo>
                    <a:pt x="838" y="0"/>
                  </a:moveTo>
                  <a:cubicBezTo>
                    <a:pt x="373" y="0"/>
                    <a:pt x="1" y="372"/>
                    <a:pt x="1" y="838"/>
                  </a:cubicBezTo>
                  <a:lnTo>
                    <a:pt x="1" y="9213"/>
                  </a:lnTo>
                  <a:cubicBezTo>
                    <a:pt x="1" y="9678"/>
                    <a:pt x="373" y="10050"/>
                    <a:pt x="838" y="10050"/>
                  </a:cubicBezTo>
                  <a:lnTo>
                    <a:pt x="1769" y="10050"/>
                  </a:lnTo>
                  <a:lnTo>
                    <a:pt x="1334" y="11322"/>
                  </a:lnTo>
                  <a:cubicBezTo>
                    <a:pt x="1303" y="11415"/>
                    <a:pt x="1303" y="11508"/>
                    <a:pt x="1365" y="11570"/>
                  </a:cubicBezTo>
                  <a:cubicBezTo>
                    <a:pt x="1427" y="11632"/>
                    <a:pt x="1489" y="11694"/>
                    <a:pt x="1583" y="11694"/>
                  </a:cubicBezTo>
                  <a:lnTo>
                    <a:pt x="2823" y="11694"/>
                  </a:lnTo>
                  <a:cubicBezTo>
                    <a:pt x="2854" y="11694"/>
                    <a:pt x="2916" y="11663"/>
                    <a:pt x="2947" y="11632"/>
                  </a:cubicBezTo>
                  <a:lnTo>
                    <a:pt x="3723" y="11198"/>
                  </a:lnTo>
                  <a:lnTo>
                    <a:pt x="8190" y="11198"/>
                  </a:lnTo>
                  <a:cubicBezTo>
                    <a:pt x="8848" y="11815"/>
                    <a:pt x="9682" y="12117"/>
                    <a:pt x="10512" y="12117"/>
                  </a:cubicBezTo>
                  <a:cubicBezTo>
                    <a:pt x="11560" y="12117"/>
                    <a:pt x="12602" y="11636"/>
                    <a:pt x="13277" y="10702"/>
                  </a:cubicBezTo>
                  <a:cubicBezTo>
                    <a:pt x="14487" y="9058"/>
                    <a:pt x="13990" y="6700"/>
                    <a:pt x="12191" y="5708"/>
                  </a:cubicBezTo>
                  <a:lnTo>
                    <a:pt x="12191" y="838"/>
                  </a:lnTo>
                  <a:cubicBezTo>
                    <a:pt x="12191" y="372"/>
                    <a:pt x="11819" y="0"/>
                    <a:pt x="113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33"/>
            <p:cNvSpPr/>
            <p:nvPr/>
          </p:nvSpPr>
          <p:spPr>
            <a:xfrm>
              <a:off x="6658629" y="1950499"/>
              <a:ext cx="64627" cy="47270"/>
            </a:xfrm>
            <a:custGeom>
              <a:rect b="b" l="l" r="r" t="t"/>
              <a:pathLst>
                <a:path extrusionOk="0" h="1762" w="2409">
                  <a:moveTo>
                    <a:pt x="1327" y="1"/>
                  </a:moveTo>
                  <a:cubicBezTo>
                    <a:pt x="1121" y="1"/>
                    <a:pt x="920" y="102"/>
                    <a:pt x="796" y="303"/>
                  </a:cubicBezTo>
                  <a:lnTo>
                    <a:pt x="424" y="862"/>
                  </a:lnTo>
                  <a:cubicBezTo>
                    <a:pt x="390" y="845"/>
                    <a:pt x="354" y="837"/>
                    <a:pt x="318" y="837"/>
                  </a:cubicBezTo>
                  <a:cubicBezTo>
                    <a:pt x="158" y="837"/>
                    <a:pt x="0" y="994"/>
                    <a:pt x="51" y="1172"/>
                  </a:cubicBezTo>
                  <a:lnTo>
                    <a:pt x="144" y="1544"/>
                  </a:lnTo>
                  <a:cubicBezTo>
                    <a:pt x="144" y="1637"/>
                    <a:pt x="206" y="1668"/>
                    <a:pt x="268" y="1730"/>
                  </a:cubicBezTo>
                  <a:cubicBezTo>
                    <a:pt x="299" y="1761"/>
                    <a:pt x="330" y="1761"/>
                    <a:pt x="392" y="1761"/>
                  </a:cubicBezTo>
                  <a:lnTo>
                    <a:pt x="455" y="1761"/>
                  </a:lnTo>
                  <a:lnTo>
                    <a:pt x="858" y="1668"/>
                  </a:lnTo>
                  <a:cubicBezTo>
                    <a:pt x="982" y="1637"/>
                    <a:pt x="1075" y="1482"/>
                    <a:pt x="1044" y="1358"/>
                  </a:cubicBezTo>
                  <a:cubicBezTo>
                    <a:pt x="1044" y="1265"/>
                    <a:pt x="982" y="1203"/>
                    <a:pt x="920" y="1172"/>
                  </a:cubicBezTo>
                  <a:lnTo>
                    <a:pt x="1292" y="613"/>
                  </a:lnTo>
                  <a:cubicBezTo>
                    <a:pt x="1292" y="582"/>
                    <a:pt x="1323" y="551"/>
                    <a:pt x="1354" y="551"/>
                  </a:cubicBezTo>
                  <a:cubicBezTo>
                    <a:pt x="1385" y="551"/>
                    <a:pt x="1416" y="582"/>
                    <a:pt x="1447" y="613"/>
                  </a:cubicBezTo>
                  <a:lnTo>
                    <a:pt x="1881" y="1327"/>
                  </a:lnTo>
                  <a:cubicBezTo>
                    <a:pt x="1923" y="1410"/>
                    <a:pt x="2019" y="1451"/>
                    <a:pt x="2116" y="1451"/>
                  </a:cubicBezTo>
                  <a:cubicBezTo>
                    <a:pt x="2164" y="1451"/>
                    <a:pt x="2212" y="1441"/>
                    <a:pt x="2254" y="1420"/>
                  </a:cubicBezTo>
                  <a:lnTo>
                    <a:pt x="2223" y="1389"/>
                  </a:lnTo>
                  <a:cubicBezTo>
                    <a:pt x="2347" y="1296"/>
                    <a:pt x="2409" y="1141"/>
                    <a:pt x="2316" y="986"/>
                  </a:cubicBezTo>
                  <a:lnTo>
                    <a:pt x="1881" y="303"/>
                  </a:lnTo>
                  <a:cubicBezTo>
                    <a:pt x="1742" y="102"/>
                    <a:pt x="1532" y="1"/>
                    <a:pt x="13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33"/>
            <p:cNvSpPr/>
            <p:nvPr/>
          </p:nvSpPr>
          <p:spPr>
            <a:xfrm>
              <a:off x="6704933" y="1997206"/>
              <a:ext cx="45795" cy="49658"/>
            </a:xfrm>
            <a:custGeom>
              <a:rect b="b" l="l" r="r" t="t"/>
              <a:pathLst>
                <a:path extrusionOk="0" h="1851" w="1707">
                  <a:moveTo>
                    <a:pt x="864" y="1"/>
                  </a:moveTo>
                  <a:cubicBezTo>
                    <a:pt x="746" y="1"/>
                    <a:pt x="645" y="84"/>
                    <a:pt x="621" y="206"/>
                  </a:cubicBezTo>
                  <a:lnTo>
                    <a:pt x="528" y="579"/>
                  </a:lnTo>
                  <a:cubicBezTo>
                    <a:pt x="466" y="734"/>
                    <a:pt x="559" y="889"/>
                    <a:pt x="714" y="920"/>
                  </a:cubicBezTo>
                  <a:lnTo>
                    <a:pt x="776" y="920"/>
                  </a:lnTo>
                  <a:cubicBezTo>
                    <a:pt x="838" y="920"/>
                    <a:pt x="900" y="889"/>
                    <a:pt x="931" y="889"/>
                  </a:cubicBezTo>
                  <a:lnTo>
                    <a:pt x="1117" y="1168"/>
                  </a:lnTo>
                  <a:cubicBezTo>
                    <a:pt x="1117" y="1199"/>
                    <a:pt x="1117" y="1230"/>
                    <a:pt x="1117" y="1261"/>
                  </a:cubicBezTo>
                  <a:cubicBezTo>
                    <a:pt x="1086" y="1292"/>
                    <a:pt x="1055" y="1292"/>
                    <a:pt x="1024" y="1292"/>
                  </a:cubicBezTo>
                  <a:lnTo>
                    <a:pt x="342" y="1292"/>
                  </a:lnTo>
                  <a:cubicBezTo>
                    <a:pt x="0" y="1323"/>
                    <a:pt x="0" y="1819"/>
                    <a:pt x="342" y="1850"/>
                  </a:cubicBezTo>
                  <a:lnTo>
                    <a:pt x="1024" y="1850"/>
                  </a:lnTo>
                  <a:cubicBezTo>
                    <a:pt x="1272" y="1850"/>
                    <a:pt x="1489" y="1726"/>
                    <a:pt x="1582" y="1509"/>
                  </a:cubicBezTo>
                  <a:cubicBezTo>
                    <a:pt x="1706" y="1323"/>
                    <a:pt x="1706" y="1075"/>
                    <a:pt x="1582" y="889"/>
                  </a:cubicBezTo>
                  <a:lnTo>
                    <a:pt x="1582" y="858"/>
                  </a:lnTo>
                  <a:lnTo>
                    <a:pt x="1427" y="610"/>
                  </a:lnTo>
                  <a:cubicBezTo>
                    <a:pt x="1458" y="547"/>
                    <a:pt x="1520" y="516"/>
                    <a:pt x="1520" y="454"/>
                  </a:cubicBezTo>
                  <a:cubicBezTo>
                    <a:pt x="1582" y="299"/>
                    <a:pt x="1489" y="144"/>
                    <a:pt x="1334" y="113"/>
                  </a:cubicBezTo>
                  <a:lnTo>
                    <a:pt x="962" y="20"/>
                  </a:lnTo>
                  <a:cubicBezTo>
                    <a:pt x="929" y="7"/>
                    <a:pt x="896" y="1"/>
                    <a:pt x="8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33"/>
            <p:cNvSpPr/>
            <p:nvPr/>
          </p:nvSpPr>
          <p:spPr>
            <a:xfrm>
              <a:off x="6637516" y="2006273"/>
              <a:ext cx="57465" cy="47243"/>
            </a:xfrm>
            <a:custGeom>
              <a:rect b="b" l="l" r="r" t="t"/>
              <a:pathLst>
                <a:path extrusionOk="0" h="1761" w="2142">
                  <a:moveTo>
                    <a:pt x="581" y="0"/>
                  </a:moveTo>
                  <a:cubicBezTo>
                    <a:pt x="494" y="0"/>
                    <a:pt x="411" y="41"/>
                    <a:pt x="373" y="116"/>
                  </a:cubicBezTo>
                  <a:lnTo>
                    <a:pt x="125" y="520"/>
                  </a:lnTo>
                  <a:cubicBezTo>
                    <a:pt x="1" y="706"/>
                    <a:pt x="1" y="954"/>
                    <a:pt x="125" y="1171"/>
                  </a:cubicBezTo>
                  <a:cubicBezTo>
                    <a:pt x="249" y="1357"/>
                    <a:pt x="466" y="1481"/>
                    <a:pt x="683" y="1481"/>
                  </a:cubicBezTo>
                  <a:lnTo>
                    <a:pt x="1304" y="1481"/>
                  </a:lnTo>
                  <a:cubicBezTo>
                    <a:pt x="1304" y="1574"/>
                    <a:pt x="1335" y="1636"/>
                    <a:pt x="1366" y="1667"/>
                  </a:cubicBezTo>
                  <a:cubicBezTo>
                    <a:pt x="1428" y="1729"/>
                    <a:pt x="1497" y="1760"/>
                    <a:pt x="1567" y="1760"/>
                  </a:cubicBezTo>
                  <a:cubicBezTo>
                    <a:pt x="1637" y="1760"/>
                    <a:pt x="1707" y="1729"/>
                    <a:pt x="1769" y="1667"/>
                  </a:cubicBezTo>
                  <a:lnTo>
                    <a:pt x="2017" y="1419"/>
                  </a:lnTo>
                  <a:cubicBezTo>
                    <a:pt x="2141" y="1295"/>
                    <a:pt x="2141" y="1140"/>
                    <a:pt x="2017" y="1016"/>
                  </a:cubicBezTo>
                  <a:lnTo>
                    <a:pt x="1738" y="768"/>
                  </a:lnTo>
                  <a:cubicBezTo>
                    <a:pt x="1691" y="721"/>
                    <a:pt x="1622" y="698"/>
                    <a:pt x="1552" y="698"/>
                  </a:cubicBezTo>
                  <a:cubicBezTo>
                    <a:pt x="1482" y="698"/>
                    <a:pt x="1412" y="721"/>
                    <a:pt x="1366" y="768"/>
                  </a:cubicBezTo>
                  <a:cubicBezTo>
                    <a:pt x="1304" y="830"/>
                    <a:pt x="1304" y="892"/>
                    <a:pt x="1273" y="954"/>
                  </a:cubicBezTo>
                  <a:lnTo>
                    <a:pt x="683" y="954"/>
                  </a:lnTo>
                  <a:cubicBezTo>
                    <a:pt x="652" y="954"/>
                    <a:pt x="621" y="923"/>
                    <a:pt x="590" y="892"/>
                  </a:cubicBezTo>
                  <a:cubicBezTo>
                    <a:pt x="590" y="892"/>
                    <a:pt x="590" y="830"/>
                    <a:pt x="590" y="830"/>
                  </a:cubicBezTo>
                  <a:lnTo>
                    <a:pt x="838" y="427"/>
                  </a:lnTo>
                  <a:cubicBezTo>
                    <a:pt x="931" y="303"/>
                    <a:pt x="900" y="116"/>
                    <a:pt x="745" y="54"/>
                  </a:cubicBezTo>
                  <a:cubicBezTo>
                    <a:pt x="696" y="18"/>
                    <a:pt x="638" y="0"/>
                    <a:pt x="58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 name="Google Shape;261;p33"/>
          <p:cNvGrpSpPr/>
          <p:nvPr/>
        </p:nvGrpSpPr>
        <p:grpSpPr>
          <a:xfrm>
            <a:off x="6882041" y="1740019"/>
            <a:ext cx="386965" cy="443928"/>
            <a:chOff x="7256668" y="1733357"/>
            <a:chExt cx="326222" cy="374244"/>
          </a:xfrm>
        </p:grpSpPr>
        <p:sp>
          <p:nvSpPr>
            <p:cNvPr id="262" name="Google Shape;262;p33"/>
            <p:cNvSpPr/>
            <p:nvPr/>
          </p:nvSpPr>
          <p:spPr>
            <a:xfrm>
              <a:off x="7256668" y="1733357"/>
              <a:ext cx="326222" cy="374244"/>
            </a:xfrm>
            <a:custGeom>
              <a:rect b="b" l="l" r="r" t="t"/>
              <a:pathLst>
                <a:path extrusionOk="0" h="13950" w="12160">
                  <a:moveTo>
                    <a:pt x="3878" y="2100"/>
                  </a:moveTo>
                  <a:lnTo>
                    <a:pt x="3878" y="4427"/>
                  </a:lnTo>
                  <a:lnTo>
                    <a:pt x="1055" y="4427"/>
                  </a:lnTo>
                  <a:cubicBezTo>
                    <a:pt x="1396" y="3124"/>
                    <a:pt x="2513" y="2162"/>
                    <a:pt x="3878" y="2100"/>
                  </a:cubicBezTo>
                  <a:close/>
                  <a:moveTo>
                    <a:pt x="4405" y="2100"/>
                  </a:moveTo>
                  <a:cubicBezTo>
                    <a:pt x="5770" y="2162"/>
                    <a:pt x="6917" y="3093"/>
                    <a:pt x="7259" y="4427"/>
                  </a:cubicBezTo>
                  <a:lnTo>
                    <a:pt x="4405" y="4427"/>
                  </a:lnTo>
                  <a:lnTo>
                    <a:pt x="4405" y="2100"/>
                  </a:lnTo>
                  <a:close/>
                  <a:moveTo>
                    <a:pt x="5366" y="10817"/>
                  </a:moveTo>
                  <a:cubicBezTo>
                    <a:pt x="5397" y="11220"/>
                    <a:pt x="5491" y="11623"/>
                    <a:pt x="5677" y="11995"/>
                  </a:cubicBezTo>
                  <a:lnTo>
                    <a:pt x="5677" y="12213"/>
                  </a:lnTo>
                  <a:lnTo>
                    <a:pt x="2668" y="12213"/>
                  </a:lnTo>
                  <a:lnTo>
                    <a:pt x="2606" y="10817"/>
                  </a:lnTo>
                  <a:close/>
                  <a:moveTo>
                    <a:pt x="7755" y="4954"/>
                  </a:moveTo>
                  <a:lnTo>
                    <a:pt x="7755" y="5730"/>
                  </a:lnTo>
                  <a:lnTo>
                    <a:pt x="5397" y="5730"/>
                  </a:lnTo>
                  <a:cubicBezTo>
                    <a:pt x="5025" y="5730"/>
                    <a:pt x="5025" y="6288"/>
                    <a:pt x="5397" y="6288"/>
                  </a:cubicBezTo>
                  <a:lnTo>
                    <a:pt x="7228" y="6288"/>
                  </a:lnTo>
                  <a:lnTo>
                    <a:pt x="7135" y="7498"/>
                  </a:lnTo>
                  <a:cubicBezTo>
                    <a:pt x="6111" y="8056"/>
                    <a:pt x="5429" y="9080"/>
                    <a:pt x="5366" y="10258"/>
                  </a:cubicBezTo>
                  <a:lnTo>
                    <a:pt x="2296" y="10258"/>
                  </a:lnTo>
                  <a:cubicBezTo>
                    <a:pt x="2234" y="10258"/>
                    <a:pt x="2171" y="10289"/>
                    <a:pt x="2109" y="10320"/>
                  </a:cubicBezTo>
                  <a:cubicBezTo>
                    <a:pt x="2047" y="10382"/>
                    <a:pt x="2016" y="10445"/>
                    <a:pt x="2016" y="10538"/>
                  </a:cubicBezTo>
                  <a:lnTo>
                    <a:pt x="2109" y="12461"/>
                  </a:lnTo>
                  <a:cubicBezTo>
                    <a:pt x="2140" y="12616"/>
                    <a:pt x="2265" y="12740"/>
                    <a:pt x="2389" y="12740"/>
                  </a:cubicBezTo>
                  <a:lnTo>
                    <a:pt x="5894" y="12740"/>
                  </a:lnTo>
                  <a:cubicBezTo>
                    <a:pt x="5987" y="12740"/>
                    <a:pt x="6049" y="12709"/>
                    <a:pt x="6111" y="12647"/>
                  </a:cubicBezTo>
                  <a:cubicBezTo>
                    <a:pt x="6297" y="12895"/>
                    <a:pt x="6514" y="13112"/>
                    <a:pt x="6793" y="13298"/>
                  </a:cubicBezTo>
                  <a:lnTo>
                    <a:pt x="6793" y="13391"/>
                  </a:lnTo>
                  <a:lnTo>
                    <a:pt x="1520" y="13391"/>
                  </a:lnTo>
                  <a:lnTo>
                    <a:pt x="1086" y="6288"/>
                  </a:lnTo>
                  <a:lnTo>
                    <a:pt x="2916" y="6288"/>
                  </a:lnTo>
                  <a:cubicBezTo>
                    <a:pt x="3288" y="6288"/>
                    <a:pt x="3288" y="5730"/>
                    <a:pt x="2916" y="5730"/>
                  </a:cubicBezTo>
                  <a:lnTo>
                    <a:pt x="527" y="5730"/>
                  </a:lnTo>
                  <a:lnTo>
                    <a:pt x="527" y="4954"/>
                  </a:lnTo>
                  <a:close/>
                  <a:moveTo>
                    <a:pt x="8739" y="7665"/>
                  </a:moveTo>
                  <a:cubicBezTo>
                    <a:pt x="10214" y="7665"/>
                    <a:pt x="11632" y="8817"/>
                    <a:pt x="11632" y="10538"/>
                  </a:cubicBezTo>
                  <a:cubicBezTo>
                    <a:pt x="11632" y="12120"/>
                    <a:pt x="10330" y="13422"/>
                    <a:pt x="8748" y="13422"/>
                  </a:cubicBezTo>
                  <a:cubicBezTo>
                    <a:pt x="6204" y="13422"/>
                    <a:pt x="4901" y="10320"/>
                    <a:pt x="6731" y="8521"/>
                  </a:cubicBezTo>
                  <a:cubicBezTo>
                    <a:pt x="7314" y="7929"/>
                    <a:pt x="8033" y="7665"/>
                    <a:pt x="8739" y="7665"/>
                  </a:cubicBezTo>
                  <a:close/>
                  <a:moveTo>
                    <a:pt x="5134" y="0"/>
                  </a:moveTo>
                  <a:cubicBezTo>
                    <a:pt x="5099" y="0"/>
                    <a:pt x="5063" y="7"/>
                    <a:pt x="5025" y="22"/>
                  </a:cubicBezTo>
                  <a:lnTo>
                    <a:pt x="4033" y="518"/>
                  </a:lnTo>
                  <a:cubicBezTo>
                    <a:pt x="3940" y="549"/>
                    <a:pt x="3878" y="642"/>
                    <a:pt x="3878" y="735"/>
                  </a:cubicBezTo>
                  <a:lnTo>
                    <a:pt x="3878" y="1542"/>
                  </a:lnTo>
                  <a:cubicBezTo>
                    <a:pt x="2234" y="1635"/>
                    <a:pt x="838" y="2814"/>
                    <a:pt x="496" y="4427"/>
                  </a:cubicBezTo>
                  <a:lnTo>
                    <a:pt x="248" y="4427"/>
                  </a:lnTo>
                  <a:cubicBezTo>
                    <a:pt x="124" y="4427"/>
                    <a:pt x="0" y="4551"/>
                    <a:pt x="0" y="4706"/>
                  </a:cubicBezTo>
                  <a:lnTo>
                    <a:pt x="0" y="6009"/>
                  </a:lnTo>
                  <a:cubicBezTo>
                    <a:pt x="0" y="6164"/>
                    <a:pt x="124" y="6288"/>
                    <a:pt x="248" y="6288"/>
                  </a:cubicBezTo>
                  <a:lnTo>
                    <a:pt x="527" y="6288"/>
                  </a:lnTo>
                  <a:lnTo>
                    <a:pt x="993" y="13671"/>
                  </a:lnTo>
                  <a:cubicBezTo>
                    <a:pt x="993" y="13809"/>
                    <a:pt x="1092" y="13923"/>
                    <a:pt x="1224" y="13923"/>
                  </a:cubicBezTo>
                  <a:cubicBezTo>
                    <a:pt x="1240" y="13923"/>
                    <a:pt x="1256" y="13922"/>
                    <a:pt x="1272" y="13919"/>
                  </a:cubicBezTo>
                  <a:lnTo>
                    <a:pt x="7042" y="13919"/>
                  </a:lnTo>
                  <a:cubicBezTo>
                    <a:pt x="7058" y="13922"/>
                    <a:pt x="7073" y="13923"/>
                    <a:pt x="7088" y="13923"/>
                  </a:cubicBezTo>
                  <a:cubicBezTo>
                    <a:pt x="7215" y="13923"/>
                    <a:pt x="7293" y="13809"/>
                    <a:pt x="7321" y="13671"/>
                  </a:cubicBezTo>
                  <a:lnTo>
                    <a:pt x="7321" y="13608"/>
                  </a:lnTo>
                  <a:cubicBezTo>
                    <a:pt x="7755" y="13826"/>
                    <a:pt x="8251" y="13950"/>
                    <a:pt x="8748" y="13950"/>
                  </a:cubicBezTo>
                  <a:cubicBezTo>
                    <a:pt x="10640" y="13950"/>
                    <a:pt x="12160" y="12399"/>
                    <a:pt x="12160" y="10538"/>
                  </a:cubicBezTo>
                  <a:cubicBezTo>
                    <a:pt x="12160" y="8645"/>
                    <a:pt x="10640" y="7094"/>
                    <a:pt x="8748" y="7094"/>
                  </a:cubicBezTo>
                  <a:lnTo>
                    <a:pt x="8748" y="7125"/>
                  </a:lnTo>
                  <a:cubicBezTo>
                    <a:pt x="8689" y="7120"/>
                    <a:pt x="8630" y="7118"/>
                    <a:pt x="8570" y="7118"/>
                  </a:cubicBezTo>
                  <a:cubicBezTo>
                    <a:pt x="8280" y="7118"/>
                    <a:pt x="7976" y="7178"/>
                    <a:pt x="7693" y="7281"/>
                  </a:cubicBezTo>
                  <a:lnTo>
                    <a:pt x="7755" y="6288"/>
                  </a:lnTo>
                  <a:lnTo>
                    <a:pt x="8034" y="6288"/>
                  </a:lnTo>
                  <a:cubicBezTo>
                    <a:pt x="8189" y="6288"/>
                    <a:pt x="8313" y="6164"/>
                    <a:pt x="8313" y="6009"/>
                  </a:cubicBezTo>
                  <a:lnTo>
                    <a:pt x="8313" y="4706"/>
                  </a:lnTo>
                  <a:cubicBezTo>
                    <a:pt x="8313" y="4551"/>
                    <a:pt x="8189" y="4427"/>
                    <a:pt x="8034" y="4427"/>
                  </a:cubicBezTo>
                  <a:lnTo>
                    <a:pt x="7817" y="4427"/>
                  </a:lnTo>
                  <a:cubicBezTo>
                    <a:pt x="7445" y="2814"/>
                    <a:pt x="6049" y="1635"/>
                    <a:pt x="4405" y="1542"/>
                  </a:cubicBezTo>
                  <a:lnTo>
                    <a:pt x="4405" y="922"/>
                  </a:lnTo>
                  <a:lnTo>
                    <a:pt x="5242" y="518"/>
                  </a:lnTo>
                  <a:cubicBezTo>
                    <a:pt x="5515" y="355"/>
                    <a:pt x="5381" y="0"/>
                    <a:pt x="51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33"/>
            <p:cNvSpPr/>
            <p:nvPr/>
          </p:nvSpPr>
          <p:spPr>
            <a:xfrm>
              <a:off x="7456372" y="1956133"/>
              <a:ext cx="64118" cy="48290"/>
            </a:xfrm>
            <a:custGeom>
              <a:rect b="b" l="l" r="r" t="t"/>
              <a:pathLst>
                <a:path extrusionOk="0" h="1800" w="2390">
                  <a:moveTo>
                    <a:pt x="1304" y="0"/>
                  </a:moveTo>
                  <a:cubicBezTo>
                    <a:pt x="1086" y="0"/>
                    <a:pt x="900" y="124"/>
                    <a:pt x="776" y="310"/>
                  </a:cubicBezTo>
                  <a:lnTo>
                    <a:pt x="435" y="900"/>
                  </a:lnTo>
                  <a:cubicBezTo>
                    <a:pt x="391" y="878"/>
                    <a:pt x="347" y="856"/>
                    <a:pt x="303" y="856"/>
                  </a:cubicBezTo>
                  <a:cubicBezTo>
                    <a:pt x="285" y="856"/>
                    <a:pt x="267" y="860"/>
                    <a:pt x="249" y="869"/>
                  </a:cubicBezTo>
                  <a:cubicBezTo>
                    <a:pt x="94" y="900"/>
                    <a:pt x="1" y="1055"/>
                    <a:pt x="32" y="1210"/>
                  </a:cubicBezTo>
                  <a:lnTo>
                    <a:pt x="125" y="1582"/>
                  </a:lnTo>
                  <a:cubicBezTo>
                    <a:pt x="156" y="1706"/>
                    <a:pt x="249" y="1799"/>
                    <a:pt x="373" y="1799"/>
                  </a:cubicBezTo>
                  <a:lnTo>
                    <a:pt x="435" y="1799"/>
                  </a:lnTo>
                  <a:lnTo>
                    <a:pt x="838" y="1706"/>
                  </a:lnTo>
                  <a:cubicBezTo>
                    <a:pt x="962" y="1675"/>
                    <a:pt x="1055" y="1520"/>
                    <a:pt x="1024" y="1396"/>
                  </a:cubicBezTo>
                  <a:cubicBezTo>
                    <a:pt x="1024" y="1303"/>
                    <a:pt x="962" y="1241"/>
                    <a:pt x="900" y="1210"/>
                  </a:cubicBezTo>
                  <a:lnTo>
                    <a:pt x="1273" y="652"/>
                  </a:lnTo>
                  <a:cubicBezTo>
                    <a:pt x="1273" y="621"/>
                    <a:pt x="1304" y="590"/>
                    <a:pt x="1335" y="590"/>
                  </a:cubicBezTo>
                  <a:cubicBezTo>
                    <a:pt x="1366" y="590"/>
                    <a:pt x="1397" y="621"/>
                    <a:pt x="1428" y="652"/>
                  </a:cubicBezTo>
                  <a:lnTo>
                    <a:pt x="1862" y="1334"/>
                  </a:lnTo>
                  <a:cubicBezTo>
                    <a:pt x="1901" y="1431"/>
                    <a:pt x="1988" y="1479"/>
                    <a:pt x="2078" y="1479"/>
                  </a:cubicBezTo>
                  <a:cubicBezTo>
                    <a:pt x="2132" y="1479"/>
                    <a:pt x="2188" y="1462"/>
                    <a:pt x="2234" y="1427"/>
                  </a:cubicBezTo>
                  <a:lnTo>
                    <a:pt x="2203" y="1427"/>
                  </a:lnTo>
                  <a:cubicBezTo>
                    <a:pt x="2327" y="1334"/>
                    <a:pt x="2389" y="1148"/>
                    <a:pt x="2296" y="1024"/>
                  </a:cubicBezTo>
                  <a:lnTo>
                    <a:pt x="1862" y="310"/>
                  </a:lnTo>
                  <a:cubicBezTo>
                    <a:pt x="1738" y="124"/>
                    <a:pt x="1521" y="0"/>
                    <a:pt x="13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33"/>
            <p:cNvSpPr/>
            <p:nvPr/>
          </p:nvSpPr>
          <p:spPr>
            <a:xfrm>
              <a:off x="7503803" y="2003403"/>
              <a:ext cx="48290" cy="50114"/>
            </a:xfrm>
            <a:custGeom>
              <a:rect b="b" l="l" r="r" t="t"/>
              <a:pathLst>
                <a:path extrusionOk="0" h="1868" w="1800">
                  <a:moveTo>
                    <a:pt x="840" y="0"/>
                  </a:moveTo>
                  <a:cubicBezTo>
                    <a:pt x="707" y="0"/>
                    <a:pt x="586" y="85"/>
                    <a:pt x="559" y="192"/>
                  </a:cubicBezTo>
                  <a:lnTo>
                    <a:pt x="435" y="596"/>
                  </a:lnTo>
                  <a:cubicBezTo>
                    <a:pt x="404" y="720"/>
                    <a:pt x="497" y="875"/>
                    <a:pt x="652" y="937"/>
                  </a:cubicBezTo>
                  <a:lnTo>
                    <a:pt x="714" y="937"/>
                  </a:lnTo>
                  <a:cubicBezTo>
                    <a:pt x="776" y="937"/>
                    <a:pt x="807" y="906"/>
                    <a:pt x="869" y="875"/>
                  </a:cubicBezTo>
                  <a:lnTo>
                    <a:pt x="1025" y="1185"/>
                  </a:lnTo>
                  <a:cubicBezTo>
                    <a:pt x="1087" y="1216"/>
                    <a:pt x="1025" y="1309"/>
                    <a:pt x="962" y="1309"/>
                  </a:cubicBezTo>
                  <a:lnTo>
                    <a:pt x="280" y="1309"/>
                  </a:lnTo>
                  <a:cubicBezTo>
                    <a:pt x="125" y="1309"/>
                    <a:pt x="1" y="1433"/>
                    <a:pt x="1" y="1588"/>
                  </a:cubicBezTo>
                  <a:cubicBezTo>
                    <a:pt x="1" y="1743"/>
                    <a:pt x="125" y="1867"/>
                    <a:pt x="280" y="1867"/>
                  </a:cubicBezTo>
                  <a:lnTo>
                    <a:pt x="993" y="1867"/>
                  </a:lnTo>
                  <a:cubicBezTo>
                    <a:pt x="1490" y="1867"/>
                    <a:pt x="1800" y="1309"/>
                    <a:pt x="1552" y="875"/>
                  </a:cubicBezTo>
                  <a:lnTo>
                    <a:pt x="1521" y="875"/>
                  </a:lnTo>
                  <a:lnTo>
                    <a:pt x="1366" y="596"/>
                  </a:lnTo>
                  <a:cubicBezTo>
                    <a:pt x="1397" y="565"/>
                    <a:pt x="1459" y="503"/>
                    <a:pt x="1459" y="441"/>
                  </a:cubicBezTo>
                  <a:cubicBezTo>
                    <a:pt x="1521" y="316"/>
                    <a:pt x="1428" y="161"/>
                    <a:pt x="1273" y="99"/>
                  </a:cubicBezTo>
                  <a:lnTo>
                    <a:pt x="900" y="6"/>
                  </a:lnTo>
                  <a:cubicBezTo>
                    <a:pt x="880" y="2"/>
                    <a:pt x="860" y="0"/>
                    <a:pt x="8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33"/>
            <p:cNvSpPr/>
            <p:nvPr/>
          </p:nvSpPr>
          <p:spPr>
            <a:xfrm>
              <a:off x="7431422" y="2012336"/>
              <a:ext cx="59933" cy="47833"/>
            </a:xfrm>
            <a:custGeom>
              <a:rect b="b" l="l" r="r" t="t"/>
              <a:pathLst>
                <a:path extrusionOk="0" h="1783" w="2234">
                  <a:moveTo>
                    <a:pt x="731" y="1"/>
                  </a:moveTo>
                  <a:cubicBezTo>
                    <a:pt x="634" y="1"/>
                    <a:pt x="538" y="56"/>
                    <a:pt x="496" y="139"/>
                  </a:cubicBezTo>
                  <a:lnTo>
                    <a:pt x="248" y="542"/>
                  </a:lnTo>
                  <a:cubicBezTo>
                    <a:pt x="0" y="945"/>
                    <a:pt x="279" y="1503"/>
                    <a:pt x="776" y="1503"/>
                  </a:cubicBezTo>
                  <a:lnTo>
                    <a:pt x="1396" y="1503"/>
                  </a:lnTo>
                  <a:cubicBezTo>
                    <a:pt x="1396" y="1565"/>
                    <a:pt x="1427" y="1659"/>
                    <a:pt x="1458" y="1690"/>
                  </a:cubicBezTo>
                  <a:cubicBezTo>
                    <a:pt x="1520" y="1752"/>
                    <a:pt x="1582" y="1783"/>
                    <a:pt x="1675" y="1783"/>
                  </a:cubicBezTo>
                  <a:cubicBezTo>
                    <a:pt x="1737" y="1783"/>
                    <a:pt x="1799" y="1752"/>
                    <a:pt x="1861" y="1690"/>
                  </a:cubicBezTo>
                  <a:lnTo>
                    <a:pt x="2141" y="1410"/>
                  </a:lnTo>
                  <a:cubicBezTo>
                    <a:pt x="2234" y="1317"/>
                    <a:pt x="2234" y="1131"/>
                    <a:pt x="2141" y="1038"/>
                  </a:cubicBezTo>
                  <a:lnTo>
                    <a:pt x="1861" y="790"/>
                  </a:lnTo>
                  <a:cubicBezTo>
                    <a:pt x="1815" y="728"/>
                    <a:pt x="1745" y="697"/>
                    <a:pt x="1675" y="697"/>
                  </a:cubicBezTo>
                  <a:cubicBezTo>
                    <a:pt x="1605" y="697"/>
                    <a:pt x="1536" y="728"/>
                    <a:pt x="1489" y="790"/>
                  </a:cubicBezTo>
                  <a:cubicBezTo>
                    <a:pt x="1427" y="821"/>
                    <a:pt x="1396" y="883"/>
                    <a:pt x="1396" y="976"/>
                  </a:cubicBezTo>
                  <a:lnTo>
                    <a:pt x="807" y="976"/>
                  </a:lnTo>
                  <a:cubicBezTo>
                    <a:pt x="745" y="976"/>
                    <a:pt x="683" y="883"/>
                    <a:pt x="714" y="821"/>
                  </a:cubicBezTo>
                  <a:lnTo>
                    <a:pt x="962" y="449"/>
                  </a:lnTo>
                  <a:cubicBezTo>
                    <a:pt x="1055" y="325"/>
                    <a:pt x="993" y="139"/>
                    <a:pt x="869" y="46"/>
                  </a:cubicBezTo>
                  <a:cubicBezTo>
                    <a:pt x="827" y="15"/>
                    <a:pt x="779" y="1"/>
                    <a:pt x="7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33"/>
            <p:cNvSpPr/>
            <p:nvPr/>
          </p:nvSpPr>
          <p:spPr>
            <a:xfrm>
              <a:off x="7359846" y="1887669"/>
              <a:ext cx="18323" cy="14380"/>
            </a:xfrm>
            <a:custGeom>
              <a:rect b="b" l="l" r="r" t="t"/>
              <a:pathLst>
                <a:path extrusionOk="0" h="536" w="683">
                  <a:moveTo>
                    <a:pt x="311" y="1"/>
                  </a:moveTo>
                  <a:cubicBezTo>
                    <a:pt x="256" y="1"/>
                    <a:pt x="202" y="24"/>
                    <a:pt x="156" y="71"/>
                  </a:cubicBezTo>
                  <a:cubicBezTo>
                    <a:pt x="63" y="133"/>
                    <a:pt x="1" y="257"/>
                    <a:pt x="63" y="381"/>
                  </a:cubicBezTo>
                  <a:cubicBezTo>
                    <a:pt x="94" y="474"/>
                    <a:pt x="218" y="536"/>
                    <a:pt x="311" y="536"/>
                  </a:cubicBezTo>
                  <a:cubicBezTo>
                    <a:pt x="559" y="536"/>
                    <a:pt x="683" y="226"/>
                    <a:pt x="466" y="71"/>
                  </a:cubicBezTo>
                  <a:cubicBezTo>
                    <a:pt x="419" y="24"/>
                    <a:pt x="365" y="1"/>
                    <a:pt x="3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 name="Google Shape;267;p33"/>
          <p:cNvGrpSpPr/>
          <p:nvPr/>
        </p:nvGrpSpPr>
        <p:grpSpPr>
          <a:xfrm>
            <a:off x="1829547" y="1739876"/>
            <a:ext cx="380091" cy="444214"/>
            <a:chOff x="5642243" y="1732284"/>
            <a:chExt cx="320428" cy="374485"/>
          </a:xfrm>
        </p:grpSpPr>
        <p:sp>
          <p:nvSpPr>
            <p:cNvPr id="268" name="Google Shape;268;p33"/>
            <p:cNvSpPr/>
            <p:nvPr/>
          </p:nvSpPr>
          <p:spPr>
            <a:xfrm>
              <a:off x="5720471" y="1772955"/>
              <a:ext cx="90489" cy="77531"/>
            </a:xfrm>
            <a:custGeom>
              <a:rect b="b" l="l" r="r" t="t"/>
              <a:pathLst>
                <a:path extrusionOk="0" h="2890" w="3373">
                  <a:moveTo>
                    <a:pt x="1427" y="531"/>
                  </a:moveTo>
                  <a:cubicBezTo>
                    <a:pt x="2234" y="531"/>
                    <a:pt x="2637" y="1524"/>
                    <a:pt x="2079" y="2082"/>
                  </a:cubicBezTo>
                  <a:cubicBezTo>
                    <a:pt x="1889" y="2262"/>
                    <a:pt x="1660" y="2342"/>
                    <a:pt x="1438" y="2342"/>
                  </a:cubicBezTo>
                  <a:cubicBezTo>
                    <a:pt x="970" y="2342"/>
                    <a:pt x="528" y="1988"/>
                    <a:pt x="528" y="1462"/>
                  </a:cubicBezTo>
                  <a:cubicBezTo>
                    <a:pt x="528" y="935"/>
                    <a:pt x="931" y="531"/>
                    <a:pt x="1427" y="531"/>
                  </a:cubicBezTo>
                  <a:close/>
                  <a:moveTo>
                    <a:pt x="1466" y="0"/>
                  </a:moveTo>
                  <a:cubicBezTo>
                    <a:pt x="721" y="0"/>
                    <a:pt x="0" y="583"/>
                    <a:pt x="0" y="1462"/>
                  </a:cubicBezTo>
                  <a:cubicBezTo>
                    <a:pt x="0" y="2237"/>
                    <a:pt x="652" y="2889"/>
                    <a:pt x="1458" y="2889"/>
                  </a:cubicBezTo>
                  <a:lnTo>
                    <a:pt x="1427" y="2889"/>
                  </a:lnTo>
                  <a:cubicBezTo>
                    <a:pt x="1440" y="2889"/>
                    <a:pt x="1453" y="2889"/>
                    <a:pt x="1465" y="2889"/>
                  </a:cubicBezTo>
                  <a:cubicBezTo>
                    <a:pt x="2743" y="2889"/>
                    <a:pt x="3373" y="1329"/>
                    <a:pt x="2482" y="438"/>
                  </a:cubicBezTo>
                  <a:cubicBezTo>
                    <a:pt x="2189" y="136"/>
                    <a:pt x="1825" y="0"/>
                    <a:pt x="14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33"/>
            <p:cNvSpPr/>
            <p:nvPr/>
          </p:nvSpPr>
          <p:spPr>
            <a:xfrm>
              <a:off x="5642243" y="1732284"/>
              <a:ext cx="320428" cy="374485"/>
            </a:xfrm>
            <a:custGeom>
              <a:rect b="b" l="l" r="r" t="t"/>
              <a:pathLst>
                <a:path extrusionOk="0" h="13959" w="11944">
                  <a:moveTo>
                    <a:pt x="6267" y="527"/>
                  </a:moveTo>
                  <a:lnTo>
                    <a:pt x="8159" y="3102"/>
                  </a:lnTo>
                  <a:lnTo>
                    <a:pt x="8159" y="7134"/>
                  </a:lnTo>
                  <a:cubicBezTo>
                    <a:pt x="7942" y="7165"/>
                    <a:pt x="7755" y="7196"/>
                    <a:pt x="7569" y="7259"/>
                  </a:cubicBezTo>
                  <a:lnTo>
                    <a:pt x="7569" y="6018"/>
                  </a:lnTo>
                  <a:cubicBezTo>
                    <a:pt x="7569" y="5863"/>
                    <a:pt x="7445" y="5739"/>
                    <a:pt x="7290" y="5739"/>
                  </a:cubicBezTo>
                  <a:lnTo>
                    <a:pt x="5584" y="5739"/>
                  </a:lnTo>
                  <a:cubicBezTo>
                    <a:pt x="5243" y="5770"/>
                    <a:pt x="5243" y="6266"/>
                    <a:pt x="5584" y="6297"/>
                  </a:cubicBezTo>
                  <a:lnTo>
                    <a:pt x="7011" y="6297"/>
                  </a:lnTo>
                  <a:lnTo>
                    <a:pt x="7011" y="7445"/>
                  </a:lnTo>
                  <a:cubicBezTo>
                    <a:pt x="5832" y="8034"/>
                    <a:pt x="5088" y="9213"/>
                    <a:pt x="5088" y="10516"/>
                  </a:cubicBezTo>
                  <a:cubicBezTo>
                    <a:pt x="5088" y="11136"/>
                    <a:pt x="5274" y="11756"/>
                    <a:pt x="5584" y="12284"/>
                  </a:cubicBezTo>
                  <a:lnTo>
                    <a:pt x="1676" y="12284"/>
                  </a:lnTo>
                  <a:lnTo>
                    <a:pt x="1676" y="6297"/>
                  </a:lnTo>
                  <a:lnTo>
                    <a:pt x="3103" y="6297"/>
                  </a:lnTo>
                  <a:cubicBezTo>
                    <a:pt x="3444" y="6266"/>
                    <a:pt x="3444" y="5770"/>
                    <a:pt x="3103" y="5739"/>
                  </a:cubicBezTo>
                  <a:lnTo>
                    <a:pt x="1397" y="5739"/>
                  </a:lnTo>
                  <a:cubicBezTo>
                    <a:pt x="1272" y="5739"/>
                    <a:pt x="1148" y="5863"/>
                    <a:pt x="1148" y="6018"/>
                  </a:cubicBezTo>
                  <a:lnTo>
                    <a:pt x="1148" y="12563"/>
                  </a:lnTo>
                  <a:cubicBezTo>
                    <a:pt x="1117" y="12718"/>
                    <a:pt x="1241" y="12842"/>
                    <a:pt x="1397" y="12842"/>
                  </a:cubicBezTo>
                  <a:lnTo>
                    <a:pt x="5987" y="12842"/>
                  </a:lnTo>
                  <a:cubicBezTo>
                    <a:pt x="6173" y="13059"/>
                    <a:pt x="6422" y="13245"/>
                    <a:pt x="6670" y="13400"/>
                  </a:cubicBezTo>
                  <a:lnTo>
                    <a:pt x="559" y="13400"/>
                  </a:lnTo>
                  <a:lnTo>
                    <a:pt x="559" y="3102"/>
                  </a:lnTo>
                  <a:lnTo>
                    <a:pt x="2389" y="527"/>
                  </a:lnTo>
                  <a:close/>
                  <a:moveTo>
                    <a:pt x="8500" y="7658"/>
                  </a:moveTo>
                  <a:cubicBezTo>
                    <a:pt x="9977" y="7658"/>
                    <a:pt x="11385" y="8803"/>
                    <a:pt x="11385" y="10547"/>
                  </a:cubicBezTo>
                  <a:cubicBezTo>
                    <a:pt x="11385" y="12129"/>
                    <a:pt x="10113" y="13400"/>
                    <a:pt x="8531" y="13400"/>
                  </a:cubicBezTo>
                  <a:cubicBezTo>
                    <a:pt x="5956" y="13400"/>
                    <a:pt x="4685" y="10329"/>
                    <a:pt x="6484" y="8499"/>
                  </a:cubicBezTo>
                  <a:cubicBezTo>
                    <a:pt x="7075" y="7918"/>
                    <a:pt x="7795" y="7658"/>
                    <a:pt x="8500" y="7658"/>
                  </a:cubicBezTo>
                  <a:close/>
                  <a:moveTo>
                    <a:pt x="2265" y="0"/>
                  </a:moveTo>
                  <a:cubicBezTo>
                    <a:pt x="2172" y="0"/>
                    <a:pt x="2079" y="31"/>
                    <a:pt x="2048" y="124"/>
                  </a:cubicBezTo>
                  <a:lnTo>
                    <a:pt x="63" y="2885"/>
                  </a:lnTo>
                  <a:cubicBezTo>
                    <a:pt x="32" y="2916"/>
                    <a:pt x="1" y="2978"/>
                    <a:pt x="1" y="3040"/>
                  </a:cubicBezTo>
                  <a:lnTo>
                    <a:pt x="1" y="13680"/>
                  </a:lnTo>
                  <a:cubicBezTo>
                    <a:pt x="1" y="13835"/>
                    <a:pt x="125" y="13959"/>
                    <a:pt x="280" y="13959"/>
                  </a:cubicBezTo>
                  <a:lnTo>
                    <a:pt x="8531" y="13959"/>
                  </a:lnTo>
                  <a:cubicBezTo>
                    <a:pt x="10361" y="13928"/>
                    <a:pt x="11850" y="12470"/>
                    <a:pt x="11881" y="10640"/>
                  </a:cubicBezTo>
                  <a:cubicBezTo>
                    <a:pt x="11943" y="8778"/>
                    <a:pt x="10516" y="7259"/>
                    <a:pt x="8686" y="7134"/>
                  </a:cubicBezTo>
                  <a:lnTo>
                    <a:pt x="8686" y="3040"/>
                  </a:lnTo>
                  <a:cubicBezTo>
                    <a:pt x="8686" y="2978"/>
                    <a:pt x="8686" y="2916"/>
                    <a:pt x="8655" y="2885"/>
                  </a:cubicBezTo>
                  <a:lnTo>
                    <a:pt x="6670" y="124"/>
                  </a:lnTo>
                  <a:cubicBezTo>
                    <a:pt x="6608" y="31"/>
                    <a:pt x="6515" y="0"/>
                    <a:pt x="64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33"/>
            <p:cNvSpPr/>
            <p:nvPr/>
          </p:nvSpPr>
          <p:spPr>
            <a:xfrm>
              <a:off x="5835320" y="1955489"/>
              <a:ext cx="64091" cy="47270"/>
            </a:xfrm>
            <a:custGeom>
              <a:rect b="b" l="l" r="r" t="t"/>
              <a:pathLst>
                <a:path extrusionOk="0" h="1762" w="2389">
                  <a:moveTo>
                    <a:pt x="1318" y="1"/>
                  </a:moveTo>
                  <a:cubicBezTo>
                    <a:pt x="1109" y="1"/>
                    <a:pt x="900" y="102"/>
                    <a:pt x="776" y="303"/>
                  </a:cubicBezTo>
                  <a:lnTo>
                    <a:pt x="434" y="893"/>
                  </a:lnTo>
                  <a:cubicBezTo>
                    <a:pt x="398" y="856"/>
                    <a:pt x="362" y="841"/>
                    <a:pt x="319" y="841"/>
                  </a:cubicBezTo>
                  <a:cubicBezTo>
                    <a:pt x="289" y="841"/>
                    <a:pt x="256" y="849"/>
                    <a:pt x="217" y="862"/>
                  </a:cubicBezTo>
                  <a:cubicBezTo>
                    <a:pt x="93" y="893"/>
                    <a:pt x="0" y="1017"/>
                    <a:pt x="31" y="1172"/>
                  </a:cubicBezTo>
                  <a:lnTo>
                    <a:pt x="124" y="1575"/>
                  </a:lnTo>
                  <a:cubicBezTo>
                    <a:pt x="155" y="1668"/>
                    <a:pt x="248" y="1761"/>
                    <a:pt x="372" y="1761"/>
                  </a:cubicBezTo>
                  <a:lnTo>
                    <a:pt x="434" y="1761"/>
                  </a:lnTo>
                  <a:lnTo>
                    <a:pt x="838" y="1668"/>
                  </a:lnTo>
                  <a:cubicBezTo>
                    <a:pt x="962" y="1637"/>
                    <a:pt x="1055" y="1482"/>
                    <a:pt x="1024" y="1358"/>
                  </a:cubicBezTo>
                  <a:cubicBezTo>
                    <a:pt x="1024" y="1265"/>
                    <a:pt x="962" y="1203"/>
                    <a:pt x="900" y="1172"/>
                  </a:cubicBezTo>
                  <a:lnTo>
                    <a:pt x="1272" y="614"/>
                  </a:lnTo>
                  <a:cubicBezTo>
                    <a:pt x="1287" y="583"/>
                    <a:pt x="1311" y="567"/>
                    <a:pt x="1338" y="567"/>
                  </a:cubicBezTo>
                  <a:cubicBezTo>
                    <a:pt x="1365" y="567"/>
                    <a:pt x="1396" y="583"/>
                    <a:pt x="1427" y="614"/>
                  </a:cubicBezTo>
                  <a:lnTo>
                    <a:pt x="1830" y="1327"/>
                  </a:lnTo>
                  <a:cubicBezTo>
                    <a:pt x="1892" y="1410"/>
                    <a:pt x="1996" y="1451"/>
                    <a:pt x="2095" y="1451"/>
                  </a:cubicBezTo>
                  <a:cubicBezTo>
                    <a:pt x="2144" y="1451"/>
                    <a:pt x="2192" y="1441"/>
                    <a:pt x="2234" y="1420"/>
                  </a:cubicBezTo>
                  <a:lnTo>
                    <a:pt x="2202" y="1420"/>
                  </a:lnTo>
                  <a:cubicBezTo>
                    <a:pt x="2358" y="1327"/>
                    <a:pt x="2389" y="1141"/>
                    <a:pt x="2296" y="1017"/>
                  </a:cubicBezTo>
                  <a:lnTo>
                    <a:pt x="1861" y="303"/>
                  </a:lnTo>
                  <a:cubicBezTo>
                    <a:pt x="1737" y="102"/>
                    <a:pt x="1528" y="1"/>
                    <a:pt x="13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33"/>
            <p:cNvSpPr/>
            <p:nvPr/>
          </p:nvSpPr>
          <p:spPr>
            <a:xfrm>
              <a:off x="5881919" y="2002571"/>
              <a:ext cx="45795" cy="49282"/>
            </a:xfrm>
            <a:custGeom>
              <a:rect b="b" l="l" r="r" t="t"/>
              <a:pathLst>
                <a:path extrusionOk="0" h="1837" w="1707">
                  <a:moveTo>
                    <a:pt x="901" y="0"/>
                  </a:moveTo>
                  <a:cubicBezTo>
                    <a:pt x="768" y="0"/>
                    <a:pt x="648" y="85"/>
                    <a:pt x="621" y="192"/>
                  </a:cubicBezTo>
                  <a:lnTo>
                    <a:pt x="528" y="565"/>
                  </a:lnTo>
                  <a:cubicBezTo>
                    <a:pt x="497" y="720"/>
                    <a:pt x="559" y="875"/>
                    <a:pt x="714" y="906"/>
                  </a:cubicBezTo>
                  <a:lnTo>
                    <a:pt x="776" y="906"/>
                  </a:lnTo>
                  <a:cubicBezTo>
                    <a:pt x="838" y="906"/>
                    <a:pt x="900" y="875"/>
                    <a:pt x="931" y="875"/>
                  </a:cubicBezTo>
                  <a:lnTo>
                    <a:pt x="1117" y="1154"/>
                  </a:lnTo>
                  <a:cubicBezTo>
                    <a:pt x="1148" y="1216"/>
                    <a:pt x="1117" y="1278"/>
                    <a:pt x="1024" y="1278"/>
                  </a:cubicBezTo>
                  <a:lnTo>
                    <a:pt x="341" y="1278"/>
                  </a:lnTo>
                  <a:cubicBezTo>
                    <a:pt x="0" y="1309"/>
                    <a:pt x="0" y="1805"/>
                    <a:pt x="341" y="1836"/>
                  </a:cubicBezTo>
                  <a:lnTo>
                    <a:pt x="1024" y="1836"/>
                  </a:lnTo>
                  <a:cubicBezTo>
                    <a:pt x="1272" y="1836"/>
                    <a:pt x="1489" y="1712"/>
                    <a:pt x="1582" y="1495"/>
                  </a:cubicBezTo>
                  <a:cubicBezTo>
                    <a:pt x="1706" y="1309"/>
                    <a:pt x="1706" y="1061"/>
                    <a:pt x="1582" y="875"/>
                  </a:cubicBezTo>
                  <a:lnTo>
                    <a:pt x="1396" y="596"/>
                  </a:lnTo>
                  <a:cubicBezTo>
                    <a:pt x="1582" y="472"/>
                    <a:pt x="1551" y="192"/>
                    <a:pt x="1334" y="130"/>
                  </a:cubicBezTo>
                  <a:lnTo>
                    <a:pt x="962" y="6"/>
                  </a:lnTo>
                  <a:cubicBezTo>
                    <a:pt x="941" y="2"/>
                    <a:pt x="921" y="0"/>
                    <a:pt x="9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33"/>
            <p:cNvSpPr/>
            <p:nvPr/>
          </p:nvSpPr>
          <p:spPr>
            <a:xfrm>
              <a:off x="5814502" y="2011880"/>
              <a:ext cx="56606" cy="47458"/>
            </a:xfrm>
            <a:custGeom>
              <a:rect b="b" l="l" r="r" t="t"/>
              <a:pathLst>
                <a:path extrusionOk="0" h="1769" w="2110">
                  <a:moveTo>
                    <a:pt x="592" y="0"/>
                  </a:moveTo>
                  <a:cubicBezTo>
                    <a:pt x="494" y="0"/>
                    <a:pt x="404" y="42"/>
                    <a:pt x="342" y="125"/>
                  </a:cubicBezTo>
                  <a:lnTo>
                    <a:pt x="125" y="528"/>
                  </a:lnTo>
                  <a:cubicBezTo>
                    <a:pt x="1" y="714"/>
                    <a:pt x="1" y="962"/>
                    <a:pt x="125" y="1179"/>
                  </a:cubicBezTo>
                  <a:cubicBezTo>
                    <a:pt x="218" y="1365"/>
                    <a:pt x="435" y="1489"/>
                    <a:pt x="652" y="1489"/>
                  </a:cubicBezTo>
                  <a:lnTo>
                    <a:pt x="1272" y="1489"/>
                  </a:lnTo>
                  <a:cubicBezTo>
                    <a:pt x="1272" y="1551"/>
                    <a:pt x="1303" y="1645"/>
                    <a:pt x="1334" y="1676"/>
                  </a:cubicBezTo>
                  <a:cubicBezTo>
                    <a:pt x="1397" y="1738"/>
                    <a:pt x="1466" y="1769"/>
                    <a:pt x="1536" y="1769"/>
                  </a:cubicBezTo>
                  <a:cubicBezTo>
                    <a:pt x="1606" y="1769"/>
                    <a:pt x="1676" y="1738"/>
                    <a:pt x="1738" y="1676"/>
                  </a:cubicBezTo>
                  <a:lnTo>
                    <a:pt x="2017" y="1396"/>
                  </a:lnTo>
                  <a:cubicBezTo>
                    <a:pt x="2110" y="1303"/>
                    <a:pt x="2110" y="1117"/>
                    <a:pt x="2017" y="1024"/>
                  </a:cubicBezTo>
                  <a:lnTo>
                    <a:pt x="1738" y="776"/>
                  </a:lnTo>
                  <a:cubicBezTo>
                    <a:pt x="1676" y="714"/>
                    <a:pt x="1606" y="683"/>
                    <a:pt x="1536" y="683"/>
                  </a:cubicBezTo>
                  <a:cubicBezTo>
                    <a:pt x="1466" y="683"/>
                    <a:pt x="1397" y="714"/>
                    <a:pt x="1334" y="776"/>
                  </a:cubicBezTo>
                  <a:cubicBezTo>
                    <a:pt x="1303" y="807"/>
                    <a:pt x="1272" y="900"/>
                    <a:pt x="1272" y="962"/>
                  </a:cubicBezTo>
                  <a:lnTo>
                    <a:pt x="652" y="962"/>
                  </a:lnTo>
                  <a:cubicBezTo>
                    <a:pt x="621" y="962"/>
                    <a:pt x="590" y="931"/>
                    <a:pt x="590" y="900"/>
                  </a:cubicBezTo>
                  <a:cubicBezTo>
                    <a:pt x="559" y="900"/>
                    <a:pt x="559" y="838"/>
                    <a:pt x="590" y="807"/>
                  </a:cubicBezTo>
                  <a:lnTo>
                    <a:pt x="807" y="435"/>
                  </a:lnTo>
                  <a:cubicBezTo>
                    <a:pt x="900" y="311"/>
                    <a:pt x="869" y="125"/>
                    <a:pt x="745" y="32"/>
                  </a:cubicBezTo>
                  <a:cubicBezTo>
                    <a:pt x="693" y="11"/>
                    <a:pt x="642" y="0"/>
                    <a:pt x="5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33"/>
            <p:cNvSpPr/>
            <p:nvPr/>
          </p:nvSpPr>
          <p:spPr>
            <a:xfrm>
              <a:off x="5751269" y="1886220"/>
              <a:ext cx="15828" cy="14594"/>
            </a:xfrm>
            <a:custGeom>
              <a:rect b="b" l="l" r="r" t="t"/>
              <a:pathLst>
                <a:path extrusionOk="0" h="544" w="590">
                  <a:moveTo>
                    <a:pt x="279" y="1"/>
                  </a:moveTo>
                  <a:cubicBezTo>
                    <a:pt x="155" y="32"/>
                    <a:pt x="62" y="94"/>
                    <a:pt x="31" y="218"/>
                  </a:cubicBezTo>
                  <a:cubicBezTo>
                    <a:pt x="0" y="311"/>
                    <a:pt x="31" y="435"/>
                    <a:pt x="124" y="497"/>
                  </a:cubicBezTo>
                  <a:cubicBezTo>
                    <a:pt x="171" y="528"/>
                    <a:pt x="225" y="543"/>
                    <a:pt x="279" y="543"/>
                  </a:cubicBezTo>
                  <a:cubicBezTo>
                    <a:pt x="334" y="543"/>
                    <a:pt x="388" y="528"/>
                    <a:pt x="434" y="497"/>
                  </a:cubicBezTo>
                  <a:cubicBezTo>
                    <a:pt x="559" y="435"/>
                    <a:pt x="590" y="311"/>
                    <a:pt x="528" y="187"/>
                  </a:cubicBezTo>
                  <a:cubicBezTo>
                    <a:pt x="496" y="63"/>
                    <a:pt x="372" y="1"/>
                    <a:pt x="2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7" name="Shape 277"/>
        <p:cNvGrpSpPr/>
        <p:nvPr/>
      </p:nvGrpSpPr>
      <p:grpSpPr>
        <a:xfrm>
          <a:off x="0" y="0"/>
          <a:ext cx="0" cy="0"/>
          <a:chOff x="0" y="0"/>
          <a:chExt cx="0" cy="0"/>
        </a:xfrm>
      </p:grpSpPr>
      <p:sp>
        <p:nvSpPr>
          <p:cNvPr id="278" name="Google Shape;278;p34"/>
          <p:cNvSpPr txBox="1"/>
          <p:nvPr>
            <p:ph idx="1" type="subTitle"/>
          </p:nvPr>
        </p:nvSpPr>
        <p:spPr>
          <a:xfrm>
            <a:off x="715100" y="1409700"/>
            <a:ext cx="5334900" cy="1740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“This is a quote. Words full of wisdom that someone important said and can make the reader get inspired.”</a:t>
            </a:r>
            <a:endParaRPr/>
          </a:p>
        </p:txBody>
      </p:sp>
      <p:sp>
        <p:nvSpPr>
          <p:cNvPr id="279" name="Google Shape;279;p34"/>
          <p:cNvSpPr txBox="1"/>
          <p:nvPr>
            <p:ph type="title"/>
          </p:nvPr>
        </p:nvSpPr>
        <p:spPr>
          <a:xfrm>
            <a:off x="715100" y="3201900"/>
            <a:ext cx="4563900" cy="531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300"/>
              <a:t>— SOMEONE FAMOUS</a:t>
            </a:r>
            <a:endParaRPr sz="2300"/>
          </a:p>
        </p:txBody>
      </p:sp>
      <p:pic>
        <p:nvPicPr>
          <p:cNvPr id="280" name="Google Shape;280;p34"/>
          <p:cNvPicPr preferRelativeResize="0"/>
          <p:nvPr/>
        </p:nvPicPr>
        <p:blipFill rotWithShape="1">
          <a:blip r:embed="rId3">
            <a:alphaModFix/>
          </a:blip>
          <a:srcRect b="28592" l="55432" r="29557" t="43131"/>
          <a:stretch/>
        </p:blipFill>
        <p:spPr>
          <a:xfrm>
            <a:off x="6419174" y="3131400"/>
            <a:ext cx="1710024" cy="1812001"/>
          </a:xfrm>
          <a:prstGeom prst="rect">
            <a:avLst/>
          </a:prstGeom>
          <a:noFill/>
          <a:ln>
            <a:noFill/>
          </a:ln>
        </p:spPr>
      </p:pic>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4" name="Shape 284"/>
        <p:cNvGrpSpPr/>
        <p:nvPr/>
      </p:nvGrpSpPr>
      <p:grpSpPr>
        <a:xfrm>
          <a:off x="0" y="0"/>
          <a:ext cx="0" cy="0"/>
          <a:chOff x="0" y="0"/>
          <a:chExt cx="0" cy="0"/>
        </a:xfrm>
      </p:grpSpPr>
      <p:sp>
        <p:nvSpPr>
          <p:cNvPr id="285" name="Google Shape;285;p35"/>
          <p:cNvSpPr txBox="1"/>
          <p:nvPr>
            <p:ph idx="6"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WHAT SETS US APART?</a:t>
            </a:r>
            <a:endParaRPr/>
          </a:p>
        </p:txBody>
      </p:sp>
      <p:sp>
        <p:nvSpPr>
          <p:cNvPr id="286" name="Google Shape;286;p35"/>
          <p:cNvSpPr txBox="1"/>
          <p:nvPr>
            <p:ph type="title"/>
          </p:nvPr>
        </p:nvSpPr>
        <p:spPr>
          <a:xfrm>
            <a:off x="720000" y="2618163"/>
            <a:ext cx="23364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287" name="Google Shape;287;p35"/>
          <p:cNvSpPr txBox="1"/>
          <p:nvPr>
            <p:ph idx="1" type="subTitle"/>
          </p:nvPr>
        </p:nvSpPr>
        <p:spPr>
          <a:xfrm>
            <a:off x="720000" y="3145877"/>
            <a:ext cx="2336400" cy="742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a:t>
            </a:r>
            <a:r>
              <a:rPr lang="en"/>
              <a:t> closest planet to the Sun and also the smallest one </a:t>
            </a:r>
            <a:endParaRPr/>
          </a:p>
        </p:txBody>
      </p:sp>
      <p:sp>
        <p:nvSpPr>
          <p:cNvPr id="288" name="Google Shape;288;p35"/>
          <p:cNvSpPr txBox="1"/>
          <p:nvPr>
            <p:ph idx="2" type="title"/>
          </p:nvPr>
        </p:nvSpPr>
        <p:spPr>
          <a:xfrm>
            <a:off x="3403800" y="2618163"/>
            <a:ext cx="23364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289" name="Google Shape;289;p35"/>
          <p:cNvSpPr txBox="1"/>
          <p:nvPr>
            <p:ph idx="3" type="subTitle"/>
          </p:nvPr>
        </p:nvSpPr>
        <p:spPr>
          <a:xfrm>
            <a:off x="3403800" y="3145877"/>
            <a:ext cx="2336400" cy="742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 is the</a:t>
            </a:r>
            <a:r>
              <a:rPr lang="en"/>
              <a:t> farthest planet from the Sun. It’s really cold there</a:t>
            </a:r>
            <a:endParaRPr/>
          </a:p>
        </p:txBody>
      </p:sp>
      <p:sp>
        <p:nvSpPr>
          <p:cNvPr id="290" name="Google Shape;290;p35"/>
          <p:cNvSpPr txBox="1"/>
          <p:nvPr>
            <p:ph idx="4" type="title"/>
          </p:nvPr>
        </p:nvSpPr>
        <p:spPr>
          <a:xfrm>
            <a:off x="6087600" y="2618163"/>
            <a:ext cx="23364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291" name="Google Shape;291;p35"/>
          <p:cNvSpPr txBox="1"/>
          <p:nvPr>
            <p:ph idx="5" type="subTitle"/>
          </p:nvPr>
        </p:nvSpPr>
        <p:spPr>
          <a:xfrm>
            <a:off x="6087600" y="3145877"/>
            <a:ext cx="2336400" cy="742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actually a cold place, not hot. It’s full of iron oxide dust</a:t>
            </a:r>
            <a:endParaRPr/>
          </a:p>
        </p:txBody>
      </p:sp>
      <p:grpSp>
        <p:nvGrpSpPr>
          <p:cNvPr id="292" name="Google Shape;292;p35"/>
          <p:cNvGrpSpPr/>
          <p:nvPr/>
        </p:nvGrpSpPr>
        <p:grpSpPr>
          <a:xfrm>
            <a:off x="1615684" y="2027678"/>
            <a:ext cx="545047" cy="420731"/>
            <a:chOff x="715104" y="1743498"/>
            <a:chExt cx="431789" cy="333305"/>
          </a:xfrm>
        </p:grpSpPr>
        <p:sp>
          <p:nvSpPr>
            <p:cNvPr id="293" name="Google Shape;293;p35"/>
            <p:cNvSpPr/>
            <p:nvPr/>
          </p:nvSpPr>
          <p:spPr>
            <a:xfrm>
              <a:off x="883071" y="1945133"/>
              <a:ext cx="58269" cy="60120"/>
            </a:xfrm>
            <a:custGeom>
              <a:rect b="b" l="l" r="r" t="t"/>
              <a:pathLst>
                <a:path extrusionOk="0" h="2241" w="2172">
                  <a:moveTo>
                    <a:pt x="1058" y="1"/>
                  </a:moveTo>
                  <a:cubicBezTo>
                    <a:pt x="931" y="1"/>
                    <a:pt x="834" y="89"/>
                    <a:pt x="807" y="224"/>
                  </a:cubicBezTo>
                  <a:lnTo>
                    <a:pt x="652" y="689"/>
                  </a:lnTo>
                  <a:cubicBezTo>
                    <a:pt x="621" y="844"/>
                    <a:pt x="714" y="1000"/>
                    <a:pt x="838" y="1031"/>
                  </a:cubicBezTo>
                  <a:lnTo>
                    <a:pt x="931" y="1031"/>
                  </a:lnTo>
                  <a:cubicBezTo>
                    <a:pt x="993" y="1031"/>
                    <a:pt x="1086" y="1000"/>
                    <a:pt x="1148" y="938"/>
                  </a:cubicBezTo>
                  <a:lnTo>
                    <a:pt x="1427" y="1403"/>
                  </a:lnTo>
                  <a:cubicBezTo>
                    <a:pt x="1484" y="1518"/>
                    <a:pt x="1409" y="1685"/>
                    <a:pt x="1275" y="1685"/>
                  </a:cubicBezTo>
                  <a:cubicBezTo>
                    <a:pt x="1264" y="1685"/>
                    <a:pt x="1253" y="1684"/>
                    <a:pt x="1241" y="1682"/>
                  </a:cubicBezTo>
                  <a:lnTo>
                    <a:pt x="341" y="1682"/>
                  </a:lnTo>
                  <a:cubicBezTo>
                    <a:pt x="0" y="1744"/>
                    <a:pt x="0" y="2209"/>
                    <a:pt x="341" y="2240"/>
                  </a:cubicBezTo>
                  <a:lnTo>
                    <a:pt x="1241" y="2240"/>
                  </a:lnTo>
                  <a:cubicBezTo>
                    <a:pt x="1830" y="2240"/>
                    <a:pt x="2171" y="1589"/>
                    <a:pt x="1861" y="1093"/>
                  </a:cubicBezTo>
                  <a:lnTo>
                    <a:pt x="1613" y="658"/>
                  </a:lnTo>
                  <a:cubicBezTo>
                    <a:pt x="1706" y="658"/>
                    <a:pt x="1768" y="565"/>
                    <a:pt x="1799" y="472"/>
                  </a:cubicBezTo>
                  <a:cubicBezTo>
                    <a:pt x="1830" y="348"/>
                    <a:pt x="1737" y="193"/>
                    <a:pt x="1613" y="162"/>
                  </a:cubicBezTo>
                  <a:lnTo>
                    <a:pt x="1117" y="7"/>
                  </a:lnTo>
                  <a:cubicBezTo>
                    <a:pt x="1097" y="3"/>
                    <a:pt x="1077" y="1"/>
                    <a:pt x="10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35"/>
            <p:cNvSpPr/>
            <p:nvPr/>
          </p:nvSpPr>
          <p:spPr>
            <a:xfrm>
              <a:off x="715104" y="1748407"/>
              <a:ext cx="431789" cy="328395"/>
            </a:xfrm>
            <a:custGeom>
              <a:rect b="b" l="l" r="r" t="t"/>
              <a:pathLst>
                <a:path extrusionOk="0" h="12241" w="16095">
                  <a:moveTo>
                    <a:pt x="5647" y="4031"/>
                  </a:moveTo>
                  <a:cubicBezTo>
                    <a:pt x="6829" y="4031"/>
                    <a:pt x="8022" y="4566"/>
                    <a:pt x="8805" y="5727"/>
                  </a:cubicBezTo>
                  <a:cubicBezTo>
                    <a:pt x="9363" y="6564"/>
                    <a:pt x="9580" y="7588"/>
                    <a:pt x="9394" y="8581"/>
                  </a:cubicBezTo>
                  <a:cubicBezTo>
                    <a:pt x="9038" y="10413"/>
                    <a:pt x="7429" y="11691"/>
                    <a:pt x="5628" y="11691"/>
                  </a:cubicBezTo>
                  <a:cubicBezTo>
                    <a:pt x="5387" y="11691"/>
                    <a:pt x="5142" y="11668"/>
                    <a:pt x="4896" y="11621"/>
                  </a:cubicBezTo>
                  <a:cubicBezTo>
                    <a:pt x="4369" y="11528"/>
                    <a:pt x="3904" y="11341"/>
                    <a:pt x="3469" y="11031"/>
                  </a:cubicBezTo>
                  <a:cubicBezTo>
                    <a:pt x="3426" y="11009"/>
                    <a:pt x="3382" y="10987"/>
                    <a:pt x="3349" y="10987"/>
                  </a:cubicBezTo>
                  <a:cubicBezTo>
                    <a:pt x="3335" y="10987"/>
                    <a:pt x="3323" y="10991"/>
                    <a:pt x="3314" y="11000"/>
                  </a:cubicBezTo>
                  <a:lnTo>
                    <a:pt x="2353" y="11031"/>
                  </a:lnTo>
                  <a:lnTo>
                    <a:pt x="2508" y="10256"/>
                  </a:lnTo>
                  <a:cubicBezTo>
                    <a:pt x="2508" y="10194"/>
                    <a:pt x="2508" y="10101"/>
                    <a:pt x="2477" y="10039"/>
                  </a:cubicBezTo>
                  <a:cubicBezTo>
                    <a:pt x="1887" y="9201"/>
                    <a:pt x="1670" y="8146"/>
                    <a:pt x="1856" y="7154"/>
                  </a:cubicBezTo>
                  <a:cubicBezTo>
                    <a:pt x="2224" y="5167"/>
                    <a:pt x="3923" y="4031"/>
                    <a:pt x="5647" y="4031"/>
                  </a:cubicBezTo>
                  <a:close/>
                  <a:moveTo>
                    <a:pt x="11962" y="1"/>
                  </a:moveTo>
                  <a:cubicBezTo>
                    <a:pt x="11694" y="1"/>
                    <a:pt x="11601" y="436"/>
                    <a:pt x="11907" y="547"/>
                  </a:cubicBezTo>
                  <a:cubicBezTo>
                    <a:pt x="14388" y="1291"/>
                    <a:pt x="15443" y="4238"/>
                    <a:pt x="13954" y="6378"/>
                  </a:cubicBezTo>
                  <a:cubicBezTo>
                    <a:pt x="13923" y="6440"/>
                    <a:pt x="13923" y="6502"/>
                    <a:pt x="13923" y="6595"/>
                  </a:cubicBezTo>
                  <a:lnTo>
                    <a:pt x="14078" y="7371"/>
                  </a:lnTo>
                  <a:lnTo>
                    <a:pt x="13147" y="7309"/>
                  </a:lnTo>
                  <a:cubicBezTo>
                    <a:pt x="13085" y="7309"/>
                    <a:pt x="13023" y="7340"/>
                    <a:pt x="12961" y="7371"/>
                  </a:cubicBezTo>
                  <a:cubicBezTo>
                    <a:pt x="12527" y="7650"/>
                    <a:pt x="12062" y="7867"/>
                    <a:pt x="11534" y="7960"/>
                  </a:cubicBezTo>
                  <a:cubicBezTo>
                    <a:pt x="11286" y="8007"/>
                    <a:pt x="11030" y="8030"/>
                    <a:pt x="10774" y="8030"/>
                  </a:cubicBezTo>
                  <a:cubicBezTo>
                    <a:pt x="10519" y="8030"/>
                    <a:pt x="10263" y="8007"/>
                    <a:pt x="10014" y="7960"/>
                  </a:cubicBezTo>
                  <a:cubicBezTo>
                    <a:pt x="10014" y="7061"/>
                    <a:pt x="9735" y="6161"/>
                    <a:pt x="9239" y="5417"/>
                  </a:cubicBezTo>
                  <a:cubicBezTo>
                    <a:pt x="8681" y="4610"/>
                    <a:pt x="7905" y="4021"/>
                    <a:pt x="7006" y="3711"/>
                  </a:cubicBezTo>
                  <a:cubicBezTo>
                    <a:pt x="7192" y="2253"/>
                    <a:pt x="8215" y="1012"/>
                    <a:pt x="9611" y="578"/>
                  </a:cubicBezTo>
                  <a:cubicBezTo>
                    <a:pt x="9895" y="464"/>
                    <a:pt x="9789" y="39"/>
                    <a:pt x="9532" y="39"/>
                  </a:cubicBezTo>
                  <a:cubicBezTo>
                    <a:pt x="9508" y="39"/>
                    <a:pt x="9482" y="43"/>
                    <a:pt x="9456" y="50"/>
                  </a:cubicBezTo>
                  <a:cubicBezTo>
                    <a:pt x="7874" y="547"/>
                    <a:pt x="6726" y="1912"/>
                    <a:pt x="6478" y="3556"/>
                  </a:cubicBezTo>
                  <a:lnTo>
                    <a:pt x="6447" y="3556"/>
                  </a:lnTo>
                  <a:cubicBezTo>
                    <a:pt x="6159" y="3501"/>
                    <a:pt x="5876" y="3475"/>
                    <a:pt x="5600" y="3475"/>
                  </a:cubicBezTo>
                  <a:cubicBezTo>
                    <a:pt x="2261" y="3475"/>
                    <a:pt x="1" y="7276"/>
                    <a:pt x="1949" y="10256"/>
                  </a:cubicBezTo>
                  <a:lnTo>
                    <a:pt x="1763" y="11279"/>
                  </a:lnTo>
                  <a:cubicBezTo>
                    <a:pt x="1732" y="11372"/>
                    <a:pt x="1763" y="11466"/>
                    <a:pt x="1825" y="11528"/>
                  </a:cubicBezTo>
                  <a:cubicBezTo>
                    <a:pt x="1887" y="11590"/>
                    <a:pt x="1949" y="11621"/>
                    <a:pt x="2043" y="11621"/>
                  </a:cubicBezTo>
                  <a:lnTo>
                    <a:pt x="3221" y="11528"/>
                  </a:lnTo>
                  <a:cubicBezTo>
                    <a:pt x="3935" y="11993"/>
                    <a:pt x="4772" y="12241"/>
                    <a:pt x="5610" y="12241"/>
                  </a:cubicBezTo>
                  <a:cubicBezTo>
                    <a:pt x="7719" y="12241"/>
                    <a:pt x="9518" y="10752"/>
                    <a:pt x="9921" y="8674"/>
                  </a:cubicBezTo>
                  <a:cubicBezTo>
                    <a:pt x="9921" y="8612"/>
                    <a:pt x="9952" y="8550"/>
                    <a:pt x="9952" y="8519"/>
                  </a:cubicBezTo>
                  <a:cubicBezTo>
                    <a:pt x="10232" y="8550"/>
                    <a:pt x="10511" y="8581"/>
                    <a:pt x="10821" y="8581"/>
                  </a:cubicBezTo>
                  <a:cubicBezTo>
                    <a:pt x="11658" y="8581"/>
                    <a:pt x="12496" y="8333"/>
                    <a:pt x="13209" y="7867"/>
                  </a:cubicBezTo>
                  <a:lnTo>
                    <a:pt x="14388" y="7960"/>
                  </a:lnTo>
                  <a:cubicBezTo>
                    <a:pt x="14481" y="7960"/>
                    <a:pt x="14543" y="7929"/>
                    <a:pt x="14605" y="7867"/>
                  </a:cubicBezTo>
                  <a:cubicBezTo>
                    <a:pt x="14667" y="7805"/>
                    <a:pt x="14698" y="7712"/>
                    <a:pt x="14667" y="7650"/>
                  </a:cubicBezTo>
                  <a:lnTo>
                    <a:pt x="14481" y="6595"/>
                  </a:lnTo>
                  <a:cubicBezTo>
                    <a:pt x="16094" y="4145"/>
                    <a:pt x="14885" y="857"/>
                    <a:pt x="12062" y="19"/>
                  </a:cubicBezTo>
                  <a:cubicBezTo>
                    <a:pt x="12026" y="6"/>
                    <a:pt x="11993" y="1"/>
                    <a:pt x="119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35"/>
            <p:cNvSpPr/>
            <p:nvPr/>
          </p:nvSpPr>
          <p:spPr>
            <a:xfrm>
              <a:off x="821475" y="1883725"/>
              <a:ext cx="79087" cy="57438"/>
            </a:xfrm>
            <a:custGeom>
              <a:rect b="b" l="l" r="r" t="t"/>
              <a:pathLst>
                <a:path extrusionOk="0" h="2141" w="2948">
                  <a:moveTo>
                    <a:pt x="1649" y="1"/>
                  </a:moveTo>
                  <a:cubicBezTo>
                    <a:pt x="1404" y="1"/>
                    <a:pt x="1164" y="125"/>
                    <a:pt x="1024" y="373"/>
                  </a:cubicBezTo>
                  <a:lnTo>
                    <a:pt x="497" y="1210"/>
                  </a:lnTo>
                  <a:cubicBezTo>
                    <a:pt x="450" y="1140"/>
                    <a:pt x="387" y="1106"/>
                    <a:pt x="318" y="1106"/>
                  </a:cubicBezTo>
                  <a:cubicBezTo>
                    <a:pt x="295" y="1106"/>
                    <a:pt x="272" y="1109"/>
                    <a:pt x="249" y="1117"/>
                  </a:cubicBezTo>
                  <a:cubicBezTo>
                    <a:pt x="94" y="1148"/>
                    <a:pt x="1" y="1303"/>
                    <a:pt x="32" y="1458"/>
                  </a:cubicBezTo>
                  <a:lnTo>
                    <a:pt x="156" y="1924"/>
                  </a:lnTo>
                  <a:cubicBezTo>
                    <a:pt x="187" y="2048"/>
                    <a:pt x="280" y="2141"/>
                    <a:pt x="404" y="2141"/>
                  </a:cubicBezTo>
                  <a:lnTo>
                    <a:pt x="466" y="2141"/>
                  </a:lnTo>
                  <a:lnTo>
                    <a:pt x="962" y="2017"/>
                  </a:lnTo>
                  <a:cubicBezTo>
                    <a:pt x="1117" y="1986"/>
                    <a:pt x="1210" y="1831"/>
                    <a:pt x="1179" y="1707"/>
                  </a:cubicBezTo>
                  <a:cubicBezTo>
                    <a:pt x="1148" y="1614"/>
                    <a:pt x="1055" y="1520"/>
                    <a:pt x="962" y="1489"/>
                  </a:cubicBezTo>
                  <a:lnTo>
                    <a:pt x="1490" y="652"/>
                  </a:lnTo>
                  <a:cubicBezTo>
                    <a:pt x="1521" y="621"/>
                    <a:pt x="1583" y="559"/>
                    <a:pt x="1645" y="559"/>
                  </a:cubicBezTo>
                  <a:cubicBezTo>
                    <a:pt x="1738" y="559"/>
                    <a:pt x="1800" y="621"/>
                    <a:pt x="1831" y="652"/>
                  </a:cubicBezTo>
                  <a:lnTo>
                    <a:pt x="2389" y="1582"/>
                  </a:lnTo>
                  <a:cubicBezTo>
                    <a:pt x="2447" y="1679"/>
                    <a:pt x="2530" y="1728"/>
                    <a:pt x="2621" y="1728"/>
                  </a:cubicBezTo>
                  <a:cubicBezTo>
                    <a:pt x="2676" y="1728"/>
                    <a:pt x="2734" y="1710"/>
                    <a:pt x="2792" y="1676"/>
                  </a:cubicBezTo>
                  <a:lnTo>
                    <a:pt x="2761" y="1676"/>
                  </a:lnTo>
                  <a:cubicBezTo>
                    <a:pt x="2917" y="1614"/>
                    <a:pt x="2948" y="1427"/>
                    <a:pt x="2854" y="1303"/>
                  </a:cubicBezTo>
                  <a:lnTo>
                    <a:pt x="2296" y="373"/>
                  </a:lnTo>
                  <a:cubicBezTo>
                    <a:pt x="2141" y="125"/>
                    <a:pt x="1893" y="1"/>
                    <a:pt x="16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35"/>
            <p:cNvSpPr/>
            <p:nvPr/>
          </p:nvSpPr>
          <p:spPr>
            <a:xfrm>
              <a:off x="794030" y="1958333"/>
              <a:ext cx="69912" cy="57116"/>
            </a:xfrm>
            <a:custGeom>
              <a:rect b="b" l="l" r="r" t="t"/>
              <a:pathLst>
                <a:path extrusionOk="0" h="2129" w="2606">
                  <a:moveTo>
                    <a:pt x="690" y="0"/>
                  </a:moveTo>
                  <a:cubicBezTo>
                    <a:pt x="607" y="0"/>
                    <a:pt x="523" y="40"/>
                    <a:pt x="465" y="135"/>
                  </a:cubicBezTo>
                  <a:lnTo>
                    <a:pt x="155" y="601"/>
                  </a:lnTo>
                  <a:cubicBezTo>
                    <a:pt x="0" y="849"/>
                    <a:pt x="0" y="1159"/>
                    <a:pt x="155" y="1376"/>
                  </a:cubicBezTo>
                  <a:cubicBezTo>
                    <a:pt x="279" y="1624"/>
                    <a:pt x="527" y="1779"/>
                    <a:pt x="807" y="1779"/>
                  </a:cubicBezTo>
                  <a:lnTo>
                    <a:pt x="1675" y="1779"/>
                  </a:lnTo>
                  <a:cubicBezTo>
                    <a:pt x="1644" y="1872"/>
                    <a:pt x="1675" y="1965"/>
                    <a:pt x="1737" y="2059"/>
                  </a:cubicBezTo>
                  <a:cubicBezTo>
                    <a:pt x="1799" y="2105"/>
                    <a:pt x="1869" y="2128"/>
                    <a:pt x="1939" y="2128"/>
                  </a:cubicBezTo>
                  <a:cubicBezTo>
                    <a:pt x="2009" y="2128"/>
                    <a:pt x="2078" y="2105"/>
                    <a:pt x="2140" y="2059"/>
                  </a:cubicBezTo>
                  <a:lnTo>
                    <a:pt x="2482" y="1686"/>
                  </a:lnTo>
                  <a:cubicBezTo>
                    <a:pt x="2606" y="1593"/>
                    <a:pt x="2606" y="1407"/>
                    <a:pt x="2482" y="1314"/>
                  </a:cubicBezTo>
                  <a:lnTo>
                    <a:pt x="2140" y="942"/>
                  </a:lnTo>
                  <a:cubicBezTo>
                    <a:pt x="2078" y="880"/>
                    <a:pt x="2009" y="849"/>
                    <a:pt x="1939" y="849"/>
                  </a:cubicBezTo>
                  <a:cubicBezTo>
                    <a:pt x="1869" y="849"/>
                    <a:pt x="1799" y="880"/>
                    <a:pt x="1737" y="942"/>
                  </a:cubicBezTo>
                  <a:cubicBezTo>
                    <a:pt x="1675" y="1004"/>
                    <a:pt x="1644" y="1128"/>
                    <a:pt x="1675" y="1221"/>
                  </a:cubicBezTo>
                  <a:lnTo>
                    <a:pt x="807" y="1221"/>
                  </a:lnTo>
                  <a:cubicBezTo>
                    <a:pt x="620" y="1221"/>
                    <a:pt x="527" y="1035"/>
                    <a:pt x="620" y="911"/>
                  </a:cubicBezTo>
                  <a:lnTo>
                    <a:pt x="931" y="414"/>
                  </a:lnTo>
                  <a:cubicBezTo>
                    <a:pt x="1059" y="200"/>
                    <a:pt x="876" y="0"/>
                    <a:pt x="6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35"/>
            <p:cNvSpPr/>
            <p:nvPr/>
          </p:nvSpPr>
          <p:spPr>
            <a:xfrm>
              <a:off x="997061" y="1743498"/>
              <a:ext cx="15855" cy="14755"/>
            </a:xfrm>
            <a:custGeom>
              <a:rect b="b" l="l" r="r" t="t"/>
              <a:pathLst>
                <a:path extrusionOk="0" h="550" w="591">
                  <a:moveTo>
                    <a:pt x="311" y="1"/>
                  </a:moveTo>
                  <a:cubicBezTo>
                    <a:pt x="257" y="1"/>
                    <a:pt x="202" y="16"/>
                    <a:pt x="156" y="47"/>
                  </a:cubicBezTo>
                  <a:cubicBezTo>
                    <a:pt x="32" y="109"/>
                    <a:pt x="1" y="264"/>
                    <a:pt x="63" y="389"/>
                  </a:cubicBezTo>
                  <a:cubicBezTo>
                    <a:pt x="90" y="469"/>
                    <a:pt x="186" y="550"/>
                    <a:pt x="272" y="550"/>
                  </a:cubicBezTo>
                  <a:cubicBezTo>
                    <a:pt x="285" y="550"/>
                    <a:pt x="299" y="548"/>
                    <a:pt x="311" y="544"/>
                  </a:cubicBezTo>
                  <a:cubicBezTo>
                    <a:pt x="435" y="544"/>
                    <a:pt x="528" y="451"/>
                    <a:pt x="559" y="357"/>
                  </a:cubicBezTo>
                  <a:cubicBezTo>
                    <a:pt x="590" y="233"/>
                    <a:pt x="559" y="109"/>
                    <a:pt x="466" y="47"/>
                  </a:cubicBezTo>
                  <a:cubicBezTo>
                    <a:pt x="420" y="16"/>
                    <a:pt x="365" y="1"/>
                    <a:pt x="3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8" name="Google Shape;298;p35"/>
          <p:cNvGrpSpPr/>
          <p:nvPr/>
        </p:nvGrpSpPr>
        <p:grpSpPr>
          <a:xfrm>
            <a:off x="7018894" y="2015832"/>
            <a:ext cx="473796" cy="444402"/>
            <a:chOff x="2365988" y="1745591"/>
            <a:chExt cx="375344" cy="352057"/>
          </a:xfrm>
        </p:grpSpPr>
        <p:sp>
          <p:nvSpPr>
            <p:cNvPr id="299" name="Google Shape;299;p35"/>
            <p:cNvSpPr/>
            <p:nvPr/>
          </p:nvSpPr>
          <p:spPr>
            <a:xfrm>
              <a:off x="2365988" y="1745591"/>
              <a:ext cx="375344" cy="352057"/>
            </a:xfrm>
            <a:custGeom>
              <a:rect b="b" l="l" r="r" t="t"/>
              <a:pathLst>
                <a:path extrusionOk="0" h="13123" w="13991">
                  <a:moveTo>
                    <a:pt x="4902" y="1924"/>
                  </a:moveTo>
                  <a:lnTo>
                    <a:pt x="4902" y="2792"/>
                  </a:lnTo>
                  <a:lnTo>
                    <a:pt x="1738" y="2792"/>
                  </a:lnTo>
                  <a:lnTo>
                    <a:pt x="1738" y="1924"/>
                  </a:lnTo>
                  <a:close/>
                  <a:moveTo>
                    <a:pt x="7662" y="1924"/>
                  </a:moveTo>
                  <a:lnTo>
                    <a:pt x="7662" y="2792"/>
                  </a:lnTo>
                  <a:lnTo>
                    <a:pt x="6794" y="2792"/>
                  </a:lnTo>
                  <a:lnTo>
                    <a:pt x="6794" y="1924"/>
                  </a:lnTo>
                  <a:close/>
                  <a:moveTo>
                    <a:pt x="9120" y="1924"/>
                  </a:moveTo>
                  <a:lnTo>
                    <a:pt x="9120" y="2792"/>
                  </a:lnTo>
                  <a:lnTo>
                    <a:pt x="8221" y="2792"/>
                  </a:lnTo>
                  <a:lnTo>
                    <a:pt x="8221" y="1924"/>
                  </a:lnTo>
                  <a:close/>
                  <a:moveTo>
                    <a:pt x="9617" y="528"/>
                  </a:moveTo>
                  <a:cubicBezTo>
                    <a:pt x="9927" y="528"/>
                    <a:pt x="10175" y="807"/>
                    <a:pt x="10175" y="1117"/>
                  </a:cubicBezTo>
                  <a:lnTo>
                    <a:pt x="10175" y="2792"/>
                  </a:lnTo>
                  <a:lnTo>
                    <a:pt x="9648" y="2792"/>
                  </a:lnTo>
                  <a:lnTo>
                    <a:pt x="9648" y="1675"/>
                  </a:lnTo>
                  <a:cubicBezTo>
                    <a:pt x="9648" y="1520"/>
                    <a:pt x="9523" y="1396"/>
                    <a:pt x="9399" y="1396"/>
                  </a:cubicBezTo>
                  <a:lnTo>
                    <a:pt x="6515" y="1396"/>
                  </a:lnTo>
                  <a:cubicBezTo>
                    <a:pt x="6360" y="1396"/>
                    <a:pt x="6235" y="1520"/>
                    <a:pt x="6235" y="1675"/>
                  </a:cubicBezTo>
                  <a:lnTo>
                    <a:pt x="6235" y="2792"/>
                  </a:lnTo>
                  <a:lnTo>
                    <a:pt x="5460" y="2792"/>
                  </a:lnTo>
                  <a:lnTo>
                    <a:pt x="5460" y="1675"/>
                  </a:lnTo>
                  <a:cubicBezTo>
                    <a:pt x="5460" y="1520"/>
                    <a:pt x="5336" y="1396"/>
                    <a:pt x="5181" y="1396"/>
                  </a:cubicBezTo>
                  <a:lnTo>
                    <a:pt x="1458" y="1396"/>
                  </a:lnTo>
                  <a:cubicBezTo>
                    <a:pt x="1303" y="1396"/>
                    <a:pt x="1210" y="1520"/>
                    <a:pt x="1210" y="1675"/>
                  </a:cubicBezTo>
                  <a:lnTo>
                    <a:pt x="1210" y="2792"/>
                  </a:lnTo>
                  <a:lnTo>
                    <a:pt x="528" y="2792"/>
                  </a:lnTo>
                  <a:lnTo>
                    <a:pt x="528" y="1117"/>
                  </a:lnTo>
                  <a:cubicBezTo>
                    <a:pt x="528" y="807"/>
                    <a:pt x="807" y="528"/>
                    <a:pt x="1117" y="528"/>
                  </a:cubicBezTo>
                  <a:close/>
                  <a:moveTo>
                    <a:pt x="5282" y="5771"/>
                  </a:moveTo>
                  <a:cubicBezTo>
                    <a:pt x="5987" y="5771"/>
                    <a:pt x="6698" y="6103"/>
                    <a:pt x="7135" y="6794"/>
                  </a:cubicBezTo>
                  <a:cubicBezTo>
                    <a:pt x="6980" y="6887"/>
                    <a:pt x="6825" y="7011"/>
                    <a:pt x="6732" y="7166"/>
                  </a:cubicBezTo>
                  <a:lnTo>
                    <a:pt x="3258" y="7166"/>
                  </a:lnTo>
                  <a:cubicBezTo>
                    <a:pt x="3596" y="6251"/>
                    <a:pt x="4434" y="5771"/>
                    <a:pt x="5282" y="5771"/>
                  </a:cubicBezTo>
                  <a:close/>
                  <a:moveTo>
                    <a:pt x="6515" y="7724"/>
                  </a:moveTo>
                  <a:cubicBezTo>
                    <a:pt x="6515" y="7755"/>
                    <a:pt x="6515" y="7786"/>
                    <a:pt x="6515" y="7817"/>
                  </a:cubicBezTo>
                  <a:cubicBezTo>
                    <a:pt x="6515" y="8282"/>
                    <a:pt x="6794" y="8717"/>
                    <a:pt x="7228" y="8903"/>
                  </a:cubicBezTo>
                  <a:cubicBezTo>
                    <a:pt x="6811" y="9749"/>
                    <a:pt x="6050" y="10133"/>
                    <a:pt x="5293" y="10133"/>
                  </a:cubicBezTo>
                  <a:cubicBezTo>
                    <a:pt x="4192" y="10133"/>
                    <a:pt x="3102" y="9320"/>
                    <a:pt x="3102" y="7941"/>
                  </a:cubicBezTo>
                  <a:lnTo>
                    <a:pt x="3102" y="7724"/>
                  </a:lnTo>
                  <a:close/>
                  <a:moveTo>
                    <a:pt x="5274" y="4574"/>
                  </a:moveTo>
                  <a:cubicBezTo>
                    <a:pt x="6673" y="4574"/>
                    <a:pt x="8070" y="5405"/>
                    <a:pt x="8531" y="7042"/>
                  </a:cubicBezTo>
                  <a:cubicBezTo>
                    <a:pt x="8066" y="7383"/>
                    <a:pt x="7693" y="7879"/>
                    <a:pt x="7445" y="8438"/>
                  </a:cubicBezTo>
                  <a:cubicBezTo>
                    <a:pt x="7228" y="8313"/>
                    <a:pt x="7073" y="8096"/>
                    <a:pt x="7073" y="7817"/>
                  </a:cubicBezTo>
                  <a:cubicBezTo>
                    <a:pt x="7073" y="7724"/>
                    <a:pt x="7073" y="7631"/>
                    <a:pt x="7135" y="7569"/>
                  </a:cubicBezTo>
                  <a:cubicBezTo>
                    <a:pt x="7197" y="7352"/>
                    <a:pt x="7352" y="7228"/>
                    <a:pt x="7569" y="7166"/>
                  </a:cubicBezTo>
                  <a:cubicBezTo>
                    <a:pt x="7724" y="7135"/>
                    <a:pt x="7817" y="6949"/>
                    <a:pt x="7755" y="6794"/>
                  </a:cubicBezTo>
                  <a:cubicBezTo>
                    <a:pt x="7253" y="5718"/>
                    <a:pt x="6265" y="5209"/>
                    <a:pt x="5284" y="5209"/>
                  </a:cubicBezTo>
                  <a:cubicBezTo>
                    <a:pt x="4086" y="5209"/>
                    <a:pt x="2896" y="5968"/>
                    <a:pt x="2606" y="7383"/>
                  </a:cubicBezTo>
                  <a:cubicBezTo>
                    <a:pt x="2575" y="7569"/>
                    <a:pt x="2544" y="7755"/>
                    <a:pt x="2544" y="7941"/>
                  </a:cubicBezTo>
                  <a:cubicBezTo>
                    <a:pt x="2544" y="9579"/>
                    <a:pt x="3880" y="10662"/>
                    <a:pt x="5282" y="10662"/>
                  </a:cubicBezTo>
                  <a:cubicBezTo>
                    <a:pt x="5952" y="10662"/>
                    <a:pt x="6636" y="10416"/>
                    <a:pt x="7197" y="9864"/>
                  </a:cubicBezTo>
                  <a:cubicBezTo>
                    <a:pt x="7197" y="10144"/>
                    <a:pt x="7228" y="10392"/>
                    <a:pt x="7321" y="10640"/>
                  </a:cubicBezTo>
                  <a:lnTo>
                    <a:pt x="7290" y="10640"/>
                  </a:lnTo>
                  <a:lnTo>
                    <a:pt x="7290" y="10671"/>
                  </a:lnTo>
                  <a:cubicBezTo>
                    <a:pt x="6655" y="11136"/>
                    <a:pt x="5967" y="11341"/>
                    <a:pt x="5301" y="11341"/>
                  </a:cubicBezTo>
                  <a:cubicBezTo>
                    <a:pt x="3173" y="11341"/>
                    <a:pt x="1275" y="9242"/>
                    <a:pt x="2079" y="6856"/>
                  </a:cubicBezTo>
                  <a:cubicBezTo>
                    <a:pt x="2608" y="5327"/>
                    <a:pt x="3942" y="4574"/>
                    <a:pt x="5274" y="4574"/>
                  </a:cubicBezTo>
                  <a:close/>
                  <a:moveTo>
                    <a:pt x="10552" y="6895"/>
                  </a:moveTo>
                  <a:cubicBezTo>
                    <a:pt x="12010" y="6895"/>
                    <a:pt x="13401" y="8020"/>
                    <a:pt x="13401" y="9740"/>
                  </a:cubicBezTo>
                  <a:cubicBezTo>
                    <a:pt x="13401" y="11291"/>
                    <a:pt x="12129" y="12563"/>
                    <a:pt x="10578" y="12563"/>
                  </a:cubicBezTo>
                  <a:cubicBezTo>
                    <a:pt x="8035" y="12563"/>
                    <a:pt x="6763" y="9523"/>
                    <a:pt x="8562" y="7724"/>
                  </a:cubicBezTo>
                  <a:cubicBezTo>
                    <a:pt x="9144" y="7152"/>
                    <a:pt x="9856" y="6895"/>
                    <a:pt x="10552" y="6895"/>
                  </a:cubicBezTo>
                  <a:close/>
                  <a:moveTo>
                    <a:pt x="1117" y="0"/>
                  </a:moveTo>
                  <a:cubicBezTo>
                    <a:pt x="497" y="0"/>
                    <a:pt x="1" y="497"/>
                    <a:pt x="1" y="1117"/>
                  </a:cubicBezTo>
                  <a:lnTo>
                    <a:pt x="1" y="12005"/>
                  </a:lnTo>
                  <a:cubicBezTo>
                    <a:pt x="1" y="12625"/>
                    <a:pt x="497" y="13121"/>
                    <a:pt x="1117" y="13121"/>
                  </a:cubicBezTo>
                  <a:lnTo>
                    <a:pt x="4002" y="13121"/>
                  </a:lnTo>
                  <a:cubicBezTo>
                    <a:pt x="4312" y="13090"/>
                    <a:pt x="4312" y="12625"/>
                    <a:pt x="4002" y="12563"/>
                  </a:cubicBezTo>
                  <a:lnTo>
                    <a:pt x="1117" y="12563"/>
                  </a:lnTo>
                  <a:cubicBezTo>
                    <a:pt x="807" y="12563"/>
                    <a:pt x="528" y="12315"/>
                    <a:pt x="528" y="12005"/>
                  </a:cubicBezTo>
                  <a:lnTo>
                    <a:pt x="528" y="3319"/>
                  </a:lnTo>
                  <a:lnTo>
                    <a:pt x="10175" y="3319"/>
                  </a:lnTo>
                  <a:lnTo>
                    <a:pt x="10175" y="6390"/>
                  </a:lnTo>
                  <a:cubicBezTo>
                    <a:pt x="9772" y="6421"/>
                    <a:pt x="9368" y="6545"/>
                    <a:pt x="9027" y="6731"/>
                  </a:cubicBezTo>
                  <a:cubicBezTo>
                    <a:pt x="8500" y="5118"/>
                    <a:pt x="6980" y="4033"/>
                    <a:pt x="5305" y="4033"/>
                  </a:cubicBezTo>
                  <a:cubicBezTo>
                    <a:pt x="2637" y="4033"/>
                    <a:pt x="776" y="6576"/>
                    <a:pt x="1552" y="9120"/>
                  </a:cubicBezTo>
                  <a:cubicBezTo>
                    <a:pt x="2081" y="10837"/>
                    <a:pt x="3654" y="11858"/>
                    <a:pt x="5290" y="11858"/>
                  </a:cubicBezTo>
                  <a:cubicBezTo>
                    <a:pt x="6048" y="11858"/>
                    <a:pt x="6820" y="11639"/>
                    <a:pt x="7507" y="11167"/>
                  </a:cubicBezTo>
                  <a:cubicBezTo>
                    <a:pt x="7786" y="11726"/>
                    <a:pt x="8221" y="12222"/>
                    <a:pt x="8748" y="12563"/>
                  </a:cubicBezTo>
                  <a:lnTo>
                    <a:pt x="6484" y="12563"/>
                  </a:lnTo>
                  <a:cubicBezTo>
                    <a:pt x="6476" y="12562"/>
                    <a:pt x="6469" y="12562"/>
                    <a:pt x="6461" y="12562"/>
                  </a:cubicBezTo>
                  <a:cubicBezTo>
                    <a:pt x="6181" y="12562"/>
                    <a:pt x="6181" y="13123"/>
                    <a:pt x="6461" y="13123"/>
                  </a:cubicBezTo>
                  <a:cubicBezTo>
                    <a:pt x="6469" y="13123"/>
                    <a:pt x="6476" y="13122"/>
                    <a:pt x="6484" y="13121"/>
                  </a:cubicBezTo>
                  <a:lnTo>
                    <a:pt x="9617" y="13121"/>
                  </a:lnTo>
                  <a:cubicBezTo>
                    <a:pt x="9710" y="13121"/>
                    <a:pt x="9834" y="13090"/>
                    <a:pt x="9927" y="13059"/>
                  </a:cubicBezTo>
                  <a:lnTo>
                    <a:pt x="9958" y="13059"/>
                  </a:lnTo>
                  <a:cubicBezTo>
                    <a:pt x="10175" y="13090"/>
                    <a:pt x="10361" y="13121"/>
                    <a:pt x="10578" y="13121"/>
                  </a:cubicBezTo>
                  <a:cubicBezTo>
                    <a:pt x="12408" y="13121"/>
                    <a:pt x="13928" y="11633"/>
                    <a:pt x="13959" y="9802"/>
                  </a:cubicBezTo>
                  <a:cubicBezTo>
                    <a:pt x="13990" y="7972"/>
                    <a:pt x="12563" y="6452"/>
                    <a:pt x="10733" y="6359"/>
                  </a:cubicBezTo>
                  <a:lnTo>
                    <a:pt x="10733" y="1117"/>
                  </a:lnTo>
                  <a:cubicBezTo>
                    <a:pt x="10733" y="497"/>
                    <a:pt x="10237" y="0"/>
                    <a:pt x="96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35"/>
            <p:cNvSpPr/>
            <p:nvPr/>
          </p:nvSpPr>
          <p:spPr>
            <a:xfrm>
              <a:off x="2613981" y="1947789"/>
              <a:ext cx="63259" cy="46653"/>
            </a:xfrm>
            <a:custGeom>
              <a:rect b="b" l="l" r="r" t="t"/>
              <a:pathLst>
                <a:path extrusionOk="0" h="1739" w="2358">
                  <a:moveTo>
                    <a:pt x="1303" y="1"/>
                  </a:moveTo>
                  <a:cubicBezTo>
                    <a:pt x="1086" y="1"/>
                    <a:pt x="900" y="125"/>
                    <a:pt x="776" y="311"/>
                  </a:cubicBezTo>
                  <a:lnTo>
                    <a:pt x="435" y="870"/>
                  </a:lnTo>
                  <a:cubicBezTo>
                    <a:pt x="391" y="848"/>
                    <a:pt x="347" y="826"/>
                    <a:pt x="292" y="826"/>
                  </a:cubicBezTo>
                  <a:cubicBezTo>
                    <a:pt x="269" y="826"/>
                    <a:pt x="245" y="829"/>
                    <a:pt x="217" y="839"/>
                  </a:cubicBezTo>
                  <a:cubicBezTo>
                    <a:pt x="93" y="870"/>
                    <a:pt x="0" y="1025"/>
                    <a:pt x="31" y="1180"/>
                  </a:cubicBezTo>
                  <a:lnTo>
                    <a:pt x="124" y="1552"/>
                  </a:lnTo>
                  <a:cubicBezTo>
                    <a:pt x="155" y="1645"/>
                    <a:pt x="248" y="1738"/>
                    <a:pt x="373" y="1738"/>
                  </a:cubicBezTo>
                  <a:lnTo>
                    <a:pt x="435" y="1738"/>
                  </a:lnTo>
                  <a:lnTo>
                    <a:pt x="807" y="1676"/>
                  </a:lnTo>
                  <a:cubicBezTo>
                    <a:pt x="962" y="1614"/>
                    <a:pt x="1055" y="1490"/>
                    <a:pt x="1024" y="1335"/>
                  </a:cubicBezTo>
                  <a:cubicBezTo>
                    <a:pt x="993" y="1273"/>
                    <a:pt x="962" y="1211"/>
                    <a:pt x="900" y="1180"/>
                  </a:cubicBezTo>
                  <a:lnTo>
                    <a:pt x="1241" y="590"/>
                  </a:lnTo>
                  <a:cubicBezTo>
                    <a:pt x="1272" y="590"/>
                    <a:pt x="1272" y="559"/>
                    <a:pt x="1303" y="559"/>
                  </a:cubicBezTo>
                  <a:cubicBezTo>
                    <a:pt x="1334" y="559"/>
                    <a:pt x="1365" y="559"/>
                    <a:pt x="1396" y="590"/>
                  </a:cubicBezTo>
                  <a:lnTo>
                    <a:pt x="1830" y="1304"/>
                  </a:lnTo>
                  <a:cubicBezTo>
                    <a:pt x="1872" y="1387"/>
                    <a:pt x="1968" y="1442"/>
                    <a:pt x="2065" y="1442"/>
                  </a:cubicBezTo>
                  <a:cubicBezTo>
                    <a:pt x="2113" y="1442"/>
                    <a:pt x="2161" y="1428"/>
                    <a:pt x="2203" y="1397"/>
                  </a:cubicBezTo>
                  <a:cubicBezTo>
                    <a:pt x="2327" y="1335"/>
                    <a:pt x="2358" y="1149"/>
                    <a:pt x="2296" y="1025"/>
                  </a:cubicBezTo>
                  <a:lnTo>
                    <a:pt x="1861" y="311"/>
                  </a:lnTo>
                  <a:cubicBezTo>
                    <a:pt x="1737" y="125"/>
                    <a:pt x="1520" y="1"/>
                    <a:pt x="13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35"/>
            <p:cNvSpPr/>
            <p:nvPr/>
          </p:nvSpPr>
          <p:spPr>
            <a:xfrm>
              <a:off x="2659749" y="1994711"/>
              <a:ext cx="49121" cy="48826"/>
            </a:xfrm>
            <a:custGeom>
              <a:rect b="b" l="l" r="r" t="t"/>
              <a:pathLst>
                <a:path extrusionOk="0" h="1820" w="1831">
                  <a:moveTo>
                    <a:pt x="879" y="1"/>
                  </a:moveTo>
                  <a:cubicBezTo>
                    <a:pt x="776" y="1"/>
                    <a:pt x="670" y="84"/>
                    <a:pt x="621" y="206"/>
                  </a:cubicBezTo>
                  <a:lnTo>
                    <a:pt x="528" y="547"/>
                  </a:lnTo>
                  <a:cubicBezTo>
                    <a:pt x="497" y="703"/>
                    <a:pt x="590" y="858"/>
                    <a:pt x="714" y="889"/>
                  </a:cubicBezTo>
                  <a:lnTo>
                    <a:pt x="807" y="889"/>
                  </a:lnTo>
                  <a:cubicBezTo>
                    <a:pt x="838" y="889"/>
                    <a:pt x="900" y="889"/>
                    <a:pt x="931" y="858"/>
                  </a:cubicBezTo>
                  <a:lnTo>
                    <a:pt x="1117" y="1137"/>
                  </a:lnTo>
                  <a:cubicBezTo>
                    <a:pt x="1148" y="1168"/>
                    <a:pt x="1148" y="1199"/>
                    <a:pt x="1117" y="1230"/>
                  </a:cubicBezTo>
                  <a:cubicBezTo>
                    <a:pt x="1117" y="1261"/>
                    <a:pt x="1086" y="1261"/>
                    <a:pt x="1055" y="1261"/>
                  </a:cubicBezTo>
                  <a:lnTo>
                    <a:pt x="342" y="1261"/>
                  </a:lnTo>
                  <a:cubicBezTo>
                    <a:pt x="0" y="1261"/>
                    <a:pt x="0" y="1819"/>
                    <a:pt x="342" y="1819"/>
                  </a:cubicBezTo>
                  <a:lnTo>
                    <a:pt x="1055" y="1819"/>
                  </a:lnTo>
                  <a:cubicBezTo>
                    <a:pt x="1551" y="1819"/>
                    <a:pt x="1831" y="1261"/>
                    <a:pt x="1582" y="858"/>
                  </a:cubicBezTo>
                  <a:lnTo>
                    <a:pt x="1427" y="578"/>
                  </a:lnTo>
                  <a:cubicBezTo>
                    <a:pt x="1613" y="454"/>
                    <a:pt x="1551" y="175"/>
                    <a:pt x="1334" y="113"/>
                  </a:cubicBezTo>
                  <a:lnTo>
                    <a:pt x="962" y="20"/>
                  </a:lnTo>
                  <a:cubicBezTo>
                    <a:pt x="935" y="7"/>
                    <a:pt x="908" y="1"/>
                    <a:pt x="8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35"/>
            <p:cNvSpPr/>
            <p:nvPr/>
          </p:nvSpPr>
          <p:spPr>
            <a:xfrm>
              <a:off x="2589005" y="2002974"/>
              <a:ext cx="59959" cy="47216"/>
            </a:xfrm>
            <a:custGeom>
              <a:rect b="b" l="l" r="r" t="t"/>
              <a:pathLst>
                <a:path extrusionOk="0" h="1760" w="2235">
                  <a:moveTo>
                    <a:pt x="743" y="1"/>
                  </a:moveTo>
                  <a:cubicBezTo>
                    <a:pt x="650" y="1"/>
                    <a:pt x="555" y="49"/>
                    <a:pt x="497" y="146"/>
                  </a:cubicBezTo>
                  <a:lnTo>
                    <a:pt x="280" y="519"/>
                  </a:lnTo>
                  <a:cubicBezTo>
                    <a:pt x="1" y="953"/>
                    <a:pt x="311" y="1480"/>
                    <a:pt x="807" y="1480"/>
                  </a:cubicBezTo>
                  <a:lnTo>
                    <a:pt x="1397" y="1480"/>
                  </a:lnTo>
                  <a:cubicBezTo>
                    <a:pt x="1397" y="1573"/>
                    <a:pt x="1428" y="1635"/>
                    <a:pt x="1490" y="1666"/>
                  </a:cubicBezTo>
                  <a:cubicBezTo>
                    <a:pt x="1552" y="1728"/>
                    <a:pt x="1614" y="1759"/>
                    <a:pt x="1676" y="1759"/>
                  </a:cubicBezTo>
                  <a:cubicBezTo>
                    <a:pt x="1738" y="1759"/>
                    <a:pt x="1831" y="1728"/>
                    <a:pt x="1862" y="1666"/>
                  </a:cubicBezTo>
                  <a:lnTo>
                    <a:pt x="2141" y="1418"/>
                  </a:lnTo>
                  <a:cubicBezTo>
                    <a:pt x="2234" y="1294"/>
                    <a:pt x="2234" y="1139"/>
                    <a:pt x="2141" y="1015"/>
                  </a:cubicBezTo>
                  <a:lnTo>
                    <a:pt x="1893" y="767"/>
                  </a:lnTo>
                  <a:cubicBezTo>
                    <a:pt x="1846" y="720"/>
                    <a:pt x="1777" y="697"/>
                    <a:pt x="1707" y="697"/>
                  </a:cubicBezTo>
                  <a:cubicBezTo>
                    <a:pt x="1637" y="697"/>
                    <a:pt x="1567" y="720"/>
                    <a:pt x="1521" y="767"/>
                  </a:cubicBezTo>
                  <a:cubicBezTo>
                    <a:pt x="1459" y="829"/>
                    <a:pt x="1428" y="891"/>
                    <a:pt x="1428" y="953"/>
                  </a:cubicBezTo>
                  <a:lnTo>
                    <a:pt x="838" y="953"/>
                  </a:lnTo>
                  <a:cubicBezTo>
                    <a:pt x="807" y="953"/>
                    <a:pt x="776" y="953"/>
                    <a:pt x="745" y="922"/>
                  </a:cubicBezTo>
                  <a:cubicBezTo>
                    <a:pt x="745" y="891"/>
                    <a:pt x="745" y="860"/>
                    <a:pt x="745" y="829"/>
                  </a:cubicBezTo>
                  <a:lnTo>
                    <a:pt x="993" y="426"/>
                  </a:lnTo>
                  <a:cubicBezTo>
                    <a:pt x="1086" y="301"/>
                    <a:pt x="1024" y="115"/>
                    <a:pt x="900" y="53"/>
                  </a:cubicBezTo>
                  <a:cubicBezTo>
                    <a:pt x="854" y="18"/>
                    <a:pt x="799" y="1"/>
                    <a:pt x="7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35"/>
            <p:cNvSpPr/>
            <p:nvPr/>
          </p:nvSpPr>
          <p:spPr>
            <a:xfrm>
              <a:off x="2496638" y="2082624"/>
              <a:ext cx="17492" cy="14567"/>
            </a:xfrm>
            <a:custGeom>
              <a:rect b="b" l="l" r="r" t="t"/>
              <a:pathLst>
                <a:path extrusionOk="0" h="543" w="652">
                  <a:moveTo>
                    <a:pt x="342" y="0"/>
                  </a:moveTo>
                  <a:cubicBezTo>
                    <a:pt x="94" y="31"/>
                    <a:pt x="1" y="372"/>
                    <a:pt x="218" y="496"/>
                  </a:cubicBezTo>
                  <a:cubicBezTo>
                    <a:pt x="264" y="527"/>
                    <a:pt x="319" y="543"/>
                    <a:pt x="373" y="543"/>
                  </a:cubicBezTo>
                  <a:cubicBezTo>
                    <a:pt x="427" y="543"/>
                    <a:pt x="481" y="527"/>
                    <a:pt x="528" y="496"/>
                  </a:cubicBezTo>
                  <a:cubicBezTo>
                    <a:pt x="621" y="434"/>
                    <a:pt x="652" y="310"/>
                    <a:pt x="621" y="186"/>
                  </a:cubicBezTo>
                  <a:cubicBezTo>
                    <a:pt x="559" y="62"/>
                    <a:pt x="466" y="0"/>
                    <a:pt x="3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4" name="Google Shape;304;p35"/>
          <p:cNvGrpSpPr/>
          <p:nvPr/>
        </p:nvGrpSpPr>
        <p:grpSpPr>
          <a:xfrm>
            <a:off x="4316204" y="2012446"/>
            <a:ext cx="511589" cy="451209"/>
            <a:chOff x="1541310" y="1744196"/>
            <a:chExt cx="405283" cy="357450"/>
          </a:xfrm>
        </p:grpSpPr>
        <p:sp>
          <p:nvSpPr>
            <p:cNvPr id="305" name="Google Shape;305;p35"/>
            <p:cNvSpPr/>
            <p:nvPr/>
          </p:nvSpPr>
          <p:spPr>
            <a:xfrm>
              <a:off x="1687064" y="1875731"/>
              <a:ext cx="79785" cy="75439"/>
            </a:xfrm>
            <a:custGeom>
              <a:rect b="b" l="l" r="r" t="t"/>
              <a:pathLst>
                <a:path extrusionOk="0" h="2812" w="2974">
                  <a:moveTo>
                    <a:pt x="1458" y="554"/>
                  </a:moveTo>
                  <a:cubicBezTo>
                    <a:pt x="1485" y="554"/>
                    <a:pt x="1516" y="562"/>
                    <a:pt x="1547" y="578"/>
                  </a:cubicBezTo>
                  <a:cubicBezTo>
                    <a:pt x="1702" y="578"/>
                    <a:pt x="1888" y="609"/>
                    <a:pt x="2012" y="702"/>
                  </a:cubicBezTo>
                  <a:cubicBezTo>
                    <a:pt x="2384" y="950"/>
                    <a:pt x="2508" y="1477"/>
                    <a:pt x="2260" y="1880"/>
                  </a:cubicBezTo>
                  <a:lnTo>
                    <a:pt x="2260" y="1849"/>
                  </a:lnTo>
                  <a:cubicBezTo>
                    <a:pt x="2093" y="2107"/>
                    <a:pt x="1830" y="2225"/>
                    <a:pt x="1569" y="2225"/>
                  </a:cubicBezTo>
                  <a:cubicBezTo>
                    <a:pt x="1199" y="2225"/>
                    <a:pt x="831" y="1988"/>
                    <a:pt x="740" y="1570"/>
                  </a:cubicBezTo>
                  <a:cubicBezTo>
                    <a:pt x="647" y="1105"/>
                    <a:pt x="926" y="671"/>
                    <a:pt x="1392" y="578"/>
                  </a:cubicBezTo>
                  <a:cubicBezTo>
                    <a:pt x="1407" y="562"/>
                    <a:pt x="1430" y="554"/>
                    <a:pt x="1458" y="554"/>
                  </a:cubicBezTo>
                  <a:close/>
                  <a:moveTo>
                    <a:pt x="1545" y="1"/>
                  </a:moveTo>
                  <a:cubicBezTo>
                    <a:pt x="723" y="1"/>
                    <a:pt x="0" y="742"/>
                    <a:pt x="213" y="1663"/>
                  </a:cubicBezTo>
                  <a:cubicBezTo>
                    <a:pt x="337" y="2315"/>
                    <a:pt x="895" y="2780"/>
                    <a:pt x="1547" y="2811"/>
                  </a:cubicBezTo>
                  <a:cubicBezTo>
                    <a:pt x="1640" y="2780"/>
                    <a:pt x="1733" y="2780"/>
                    <a:pt x="1826" y="2780"/>
                  </a:cubicBezTo>
                  <a:cubicBezTo>
                    <a:pt x="2198" y="2687"/>
                    <a:pt x="2508" y="2470"/>
                    <a:pt x="2725" y="2160"/>
                  </a:cubicBezTo>
                  <a:cubicBezTo>
                    <a:pt x="2912" y="1849"/>
                    <a:pt x="2974" y="1477"/>
                    <a:pt x="2912" y="1136"/>
                  </a:cubicBezTo>
                  <a:cubicBezTo>
                    <a:pt x="2819" y="764"/>
                    <a:pt x="2601" y="454"/>
                    <a:pt x="2322" y="236"/>
                  </a:cubicBezTo>
                  <a:cubicBezTo>
                    <a:pt x="2071" y="74"/>
                    <a:pt x="1803" y="1"/>
                    <a:pt x="15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35"/>
            <p:cNvSpPr/>
            <p:nvPr/>
          </p:nvSpPr>
          <p:spPr>
            <a:xfrm>
              <a:off x="1695247" y="1781808"/>
              <a:ext cx="163138" cy="112756"/>
            </a:xfrm>
            <a:custGeom>
              <a:rect b="b" l="l" r="r" t="t"/>
              <a:pathLst>
                <a:path extrusionOk="0" h="4203" w="6081">
                  <a:moveTo>
                    <a:pt x="1269" y="1"/>
                  </a:moveTo>
                  <a:cubicBezTo>
                    <a:pt x="932" y="1"/>
                    <a:pt x="591" y="36"/>
                    <a:pt x="249" y="108"/>
                  </a:cubicBezTo>
                  <a:cubicBezTo>
                    <a:pt x="94" y="139"/>
                    <a:pt x="1" y="263"/>
                    <a:pt x="32" y="418"/>
                  </a:cubicBezTo>
                  <a:cubicBezTo>
                    <a:pt x="59" y="553"/>
                    <a:pt x="180" y="641"/>
                    <a:pt x="293" y="641"/>
                  </a:cubicBezTo>
                  <a:cubicBezTo>
                    <a:pt x="310" y="641"/>
                    <a:pt x="326" y="640"/>
                    <a:pt x="342" y="636"/>
                  </a:cubicBezTo>
                  <a:cubicBezTo>
                    <a:pt x="648" y="571"/>
                    <a:pt x="953" y="540"/>
                    <a:pt x="1253" y="540"/>
                  </a:cubicBezTo>
                  <a:cubicBezTo>
                    <a:pt x="3265" y="540"/>
                    <a:pt x="5059" y="1934"/>
                    <a:pt x="5491" y="3986"/>
                  </a:cubicBezTo>
                  <a:cubicBezTo>
                    <a:pt x="5522" y="4110"/>
                    <a:pt x="5647" y="4203"/>
                    <a:pt x="5771" y="4203"/>
                  </a:cubicBezTo>
                  <a:lnTo>
                    <a:pt x="5833" y="4203"/>
                  </a:lnTo>
                  <a:cubicBezTo>
                    <a:pt x="5957" y="4172"/>
                    <a:pt x="6081" y="4017"/>
                    <a:pt x="6050" y="3893"/>
                  </a:cubicBezTo>
                  <a:cubicBezTo>
                    <a:pt x="5564" y="1571"/>
                    <a:pt x="3527" y="1"/>
                    <a:pt x="126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35"/>
            <p:cNvSpPr/>
            <p:nvPr/>
          </p:nvSpPr>
          <p:spPr>
            <a:xfrm>
              <a:off x="1541310" y="1746986"/>
              <a:ext cx="405283" cy="354660"/>
            </a:xfrm>
            <a:custGeom>
              <a:rect b="b" l="l" r="r" t="t"/>
              <a:pathLst>
                <a:path extrusionOk="0" h="13220" w="15107">
                  <a:moveTo>
                    <a:pt x="6980" y="4074"/>
                  </a:moveTo>
                  <a:cubicBezTo>
                    <a:pt x="8003" y="4074"/>
                    <a:pt x="8872" y="4787"/>
                    <a:pt x="9089" y="5780"/>
                  </a:cubicBezTo>
                  <a:cubicBezTo>
                    <a:pt x="9337" y="6928"/>
                    <a:pt x="8593" y="8044"/>
                    <a:pt x="7414" y="8292"/>
                  </a:cubicBezTo>
                  <a:cubicBezTo>
                    <a:pt x="7264" y="8323"/>
                    <a:pt x="7116" y="8337"/>
                    <a:pt x="6973" y="8337"/>
                  </a:cubicBezTo>
                  <a:cubicBezTo>
                    <a:pt x="5339" y="8337"/>
                    <a:pt x="4211" y="6487"/>
                    <a:pt x="5181" y="5004"/>
                  </a:cubicBezTo>
                  <a:cubicBezTo>
                    <a:pt x="5491" y="4539"/>
                    <a:pt x="5987" y="4229"/>
                    <a:pt x="6545" y="4105"/>
                  </a:cubicBezTo>
                  <a:cubicBezTo>
                    <a:pt x="6701" y="4074"/>
                    <a:pt x="6825" y="4074"/>
                    <a:pt x="6980" y="4074"/>
                  </a:cubicBezTo>
                  <a:close/>
                  <a:moveTo>
                    <a:pt x="11185" y="6923"/>
                  </a:moveTo>
                  <a:cubicBezTo>
                    <a:pt x="12661" y="6923"/>
                    <a:pt x="14083" y="8069"/>
                    <a:pt x="14083" y="9812"/>
                  </a:cubicBezTo>
                  <a:cubicBezTo>
                    <a:pt x="14083" y="11394"/>
                    <a:pt x="12811" y="12666"/>
                    <a:pt x="11198" y="12666"/>
                  </a:cubicBezTo>
                  <a:cubicBezTo>
                    <a:pt x="8655" y="12666"/>
                    <a:pt x="7383" y="9564"/>
                    <a:pt x="9182" y="7765"/>
                  </a:cubicBezTo>
                  <a:cubicBezTo>
                    <a:pt x="9763" y="7184"/>
                    <a:pt x="10480" y="6923"/>
                    <a:pt x="11185" y="6923"/>
                  </a:cubicBezTo>
                  <a:close/>
                  <a:moveTo>
                    <a:pt x="8205" y="0"/>
                  </a:moveTo>
                  <a:cubicBezTo>
                    <a:pt x="7895" y="0"/>
                    <a:pt x="7813" y="511"/>
                    <a:pt x="8158" y="569"/>
                  </a:cubicBezTo>
                  <a:cubicBezTo>
                    <a:pt x="11012" y="1158"/>
                    <a:pt x="12966" y="3826"/>
                    <a:pt x="12718" y="6711"/>
                  </a:cubicBezTo>
                  <a:cubicBezTo>
                    <a:pt x="12222" y="6493"/>
                    <a:pt x="11726" y="6369"/>
                    <a:pt x="11198" y="6369"/>
                  </a:cubicBezTo>
                  <a:cubicBezTo>
                    <a:pt x="10640" y="6369"/>
                    <a:pt x="10082" y="6524"/>
                    <a:pt x="9616" y="6804"/>
                  </a:cubicBezTo>
                  <a:cubicBezTo>
                    <a:pt x="10030" y="4965"/>
                    <a:pt x="8553" y="3483"/>
                    <a:pt x="6952" y="3483"/>
                  </a:cubicBezTo>
                  <a:cubicBezTo>
                    <a:pt x="6393" y="3483"/>
                    <a:pt x="5819" y="3664"/>
                    <a:pt x="5305" y="4074"/>
                  </a:cubicBezTo>
                  <a:cubicBezTo>
                    <a:pt x="3319" y="5656"/>
                    <a:pt x="4436" y="8882"/>
                    <a:pt x="6980" y="8882"/>
                  </a:cubicBezTo>
                  <a:cubicBezTo>
                    <a:pt x="7166" y="8882"/>
                    <a:pt x="7352" y="8851"/>
                    <a:pt x="7538" y="8820"/>
                  </a:cubicBezTo>
                  <a:cubicBezTo>
                    <a:pt x="7693" y="8789"/>
                    <a:pt x="7848" y="8758"/>
                    <a:pt x="7972" y="8696"/>
                  </a:cubicBezTo>
                  <a:lnTo>
                    <a:pt x="7972" y="8696"/>
                  </a:lnTo>
                  <a:cubicBezTo>
                    <a:pt x="7631" y="9719"/>
                    <a:pt x="7817" y="10867"/>
                    <a:pt x="8438" y="11767"/>
                  </a:cubicBezTo>
                  <a:lnTo>
                    <a:pt x="8190" y="11829"/>
                  </a:lnTo>
                  <a:cubicBezTo>
                    <a:pt x="7786" y="11891"/>
                    <a:pt x="7383" y="11953"/>
                    <a:pt x="7011" y="11953"/>
                  </a:cubicBezTo>
                  <a:cubicBezTo>
                    <a:pt x="4033" y="11953"/>
                    <a:pt x="1582" y="9719"/>
                    <a:pt x="1272" y="6773"/>
                  </a:cubicBezTo>
                  <a:cubicBezTo>
                    <a:pt x="993" y="3857"/>
                    <a:pt x="2947" y="1158"/>
                    <a:pt x="5832" y="569"/>
                  </a:cubicBezTo>
                  <a:cubicBezTo>
                    <a:pt x="5956" y="507"/>
                    <a:pt x="6049" y="383"/>
                    <a:pt x="6018" y="227"/>
                  </a:cubicBezTo>
                  <a:cubicBezTo>
                    <a:pt x="5991" y="92"/>
                    <a:pt x="5870" y="4"/>
                    <a:pt x="5737" y="4"/>
                  </a:cubicBezTo>
                  <a:cubicBezTo>
                    <a:pt x="5717" y="4"/>
                    <a:pt x="5697" y="6"/>
                    <a:pt x="5677" y="10"/>
                  </a:cubicBezTo>
                  <a:cubicBezTo>
                    <a:pt x="2234" y="693"/>
                    <a:pt x="0" y="4043"/>
                    <a:pt x="714" y="7486"/>
                  </a:cubicBezTo>
                  <a:cubicBezTo>
                    <a:pt x="1357" y="10462"/>
                    <a:pt x="3971" y="12512"/>
                    <a:pt x="6892" y="12512"/>
                  </a:cubicBezTo>
                  <a:cubicBezTo>
                    <a:pt x="7350" y="12512"/>
                    <a:pt x="7816" y="12461"/>
                    <a:pt x="8283" y="12356"/>
                  </a:cubicBezTo>
                  <a:cubicBezTo>
                    <a:pt x="8469" y="12325"/>
                    <a:pt x="8655" y="12263"/>
                    <a:pt x="8841" y="12232"/>
                  </a:cubicBezTo>
                  <a:cubicBezTo>
                    <a:pt x="9502" y="12893"/>
                    <a:pt x="10364" y="13220"/>
                    <a:pt x="11227" y="13220"/>
                  </a:cubicBezTo>
                  <a:cubicBezTo>
                    <a:pt x="12188" y="13220"/>
                    <a:pt x="13149" y="12815"/>
                    <a:pt x="13835" y="12015"/>
                  </a:cubicBezTo>
                  <a:cubicBezTo>
                    <a:pt x="15107" y="10495"/>
                    <a:pt x="14859" y="8199"/>
                    <a:pt x="13246" y="7021"/>
                  </a:cubicBezTo>
                  <a:cubicBezTo>
                    <a:pt x="13339" y="6307"/>
                    <a:pt x="13308" y="5594"/>
                    <a:pt x="13153" y="4880"/>
                  </a:cubicBezTo>
                  <a:cubicBezTo>
                    <a:pt x="12625" y="2430"/>
                    <a:pt x="10733" y="538"/>
                    <a:pt x="8283" y="10"/>
                  </a:cubicBezTo>
                  <a:cubicBezTo>
                    <a:pt x="8255" y="4"/>
                    <a:pt x="8230" y="0"/>
                    <a:pt x="82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35"/>
            <p:cNvSpPr/>
            <p:nvPr/>
          </p:nvSpPr>
          <p:spPr>
            <a:xfrm>
              <a:off x="1806768" y="1950499"/>
              <a:ext cx="64118" cy="47270"/>
            </a:xfrm>
            <a:custGeom>
              <a:rect b="b" l="l" r="r" t="t"/>
              <a:pathLst>
                <a:path extrusionOk="0" h="1762" w="2390">
                  <a:moveTo>
                    <a:pt x="1319" y="1"/>
                  </a:moveTo>
                  <a:cubicBezTo>
                    <a:pt x="1110" y="1"/>
                    <a:pt x="900" y="102"/>
                    <a:pt x="776" y="303"/>
                  </a:cubicBezTo>
                  <a:lnTo>
                    <a:pt x="435" y="862"/>
                  </a:lnTo>
                  <a:cubicBezTo>
                    <a:pt x="373" y="831"/>
                    <a:pt x="311" y="831"/>
                    <a:pt x="218" y="831"/>
                  </a:cubicBezTo>
                  <a:cubicBezTo>
                    <a:pt x="94" y="893"/>
                    <a:pt x="1" y="1017"/>
                    <a:pt x="32" y="1172"/>
                  </a:cubicBezTo>
                  <a:lnTo>
                    <a:pt x="125" y="1575"/>
                  </a:lnTo>
                  <a:cubicBezTo>
                    <a:pt x="125" y="1637"/>
                    <a:pt x="187" y="1699"/>
                    <a:pt x="249" y="1730"/>
                  </a:cubicBezTo>
                  <a:cubicBezTo>
                    <a:pt x="280" y="1761"/>
                    <a:pt x="342" y="1761"/>
                    <a:pt x="373" y="1761"/>
                  </a:cubicBezTo>
                  <a:lnTo>
                    <a:pt x="435" y="1761"/>
                  </a:lnTo>
                  <a:lnTo>
                    <a:pt x="838" y="1668"/>
                  </a:lnTo>
                  <a:cubicBezTo>
                    <a:pt x="1055" y="1637"/>
                    <a:pt x="1117" y="1296"/>
                    <a:pt x="900" y="1172"/>
                  </a:cubicBezTo>
                  <a:lnTo>
                    <a:pt x="1272" y="613"/>
                  </a:lnTo>
                  <a:cubicBezTo>
                    <a:pt x="1272" y="582"/>
                    <a:pt x="1303" y="582"/>
                    <a:pt x="1334" y="582"/>
                  </a:cubicBezTo>
                  <a:cubicBezTo>
                    <a:pt x="1365" y="582"/>
                    <a:pt x="1396" y="582"/>
                    <a:pt x="1427" y="613"/>
                  </a:cubicBezTo>
                  <a:lnTo>
                    <a:pt x="1862" y="1327"/>
                  </a:lnTo>
                  <a:cubicBezTo>
                    <a:pt x="1903" y="1410"/>
                    <a:pt x="2000" y="1465"/>
                    <a:pt x="2096" y="1465"/>
                  </a:cubicBezTo>
                  <a:cubicBezTo>
                    <a:pt x="2144" y="1465"/>
                    <a:pt x="2193" y="1451"/>
                    <a:pt x="2234" y="1420"/>
                  </a:cubicBezTo>
                  <a:lnTo>
                    <a:pt x="2203" y="1420"/>
                  </a:lnTo>
                  <a:cubicBezTo>
                    <a:pt x="2358" y="1327"/>
                    <a:pt x="2389" y="1141"/>
                    <a:pt x="2296" y="1017"/>
                  </a:cubicBezTo>
                  <a:lnTo>
                    <a:pt x="1862" y="303"/>
                  </a:lnTo>
                  <a:cubicBezTo>
                    <a:pt x="1738" y="102"/>
                    <a:pt x="1528" y="1"/>
                    <a:pt x="13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35"/>
            <p:cNvSpPr/>
            <p:nvPr/>
          </p:nvSpPr>
          <p:spPr>
            <a:xfrm>
              <a:off x="1855031" y="1997528"/>
              <a:ext cx="47458" cy="49336"/>
            </a:xfrm>
            <a:custGeom>
              <a:rect b="b" l="l" r="r" t="t"/>
              <a:pathLst>
                <a:path extrusionOk="0" h="1839" w="1769">
                  <a:moveTo>
                    <a:pt x="794" y="0"/>
                  </a:moveTo>
                  <a:cubicBezTo>
                    <a:pt x="675" y="0"/>
                    <a:pt x="580" y="65"/>
                    <a:pt x="528" y="194"/>
                  </a:cubicBezTo>
                  <a:lnTo>
                    <a:pt x="435" y="567"/>
                  </a:lnTo>
                  <a:cubicBezTo>
                    <a:pt x="404" y="722"/>
                    <a:pt x="497" y="877"/>
                    <a:pt x="621" y="908"/>
                  </a:cubicBezTo>
                  <a:lnTo>
                    <a:pt x="714" y="908"/>
                  </a:lnTo>
                  <a:cubicBezTo>
                    <a:pt x="745" y="908"/>
                    <a:pt x="807" y="877"/>
                    <a:pt x="838" y="877"/>
                  </a:cubicBezTo>
                  <a:lnTo>
                    <a:pt x="1024" y="1156"/>
                  </a:lnTo>
                  <a:cubicBezTo>
                    <a:pt x="1055" y="1187"/>
                    <a:pt x="1055" y="1218"/>
                    <a:pt x="1024" y="1249"/>
                  </a:cubicBezTo>
                  <a:cubicBezTo>
                    <a:pt x="993" y="1280"/>
                    <a:pt x="962" y="1280"/>
                    <a:pt x="931" y="1280"/>
                  </a:cubicBezTo>
                  <a:lnTo>
                    <a:pt x="280" y="1280"/>
                  </a:lnTo>
                  <a:cubicBezTo>
                    <a:pt x="125" y="1280"/>
                    <a:pt x="1" y="1404"/>
                    <a:pt x="1" y="1559"/>
                  </a:cubicBezTo>
                  <a:cubicBezTo>
                    <a:pt x="1" y="1714"/>
                    <a:pt x="125" y="1838"/>
                    <a:pt x="280" y="1838"/>
                  </a:cubicBezTo>
                  <a:lnTo>
                    <a:pt x="962" y="1838"/>
                  </a:lnTo>
                  <a:cubicBezTo>
                    <a:pt x="1459" y="1838"/>
                    <a:pt x="1769" y="1280"/>
                    <a:pt x="1521" y="877"/>
                  </a:cubicBezTo>
                  <a:lnTo>
                    <a:pt x="1335" y="598"/>
                  </a:lnTo>
                  <a:cubicBezTo>
                    <a:pt x="1397" y="567"/>
                    <a:pt x="1428" y="504"/>
                    <a:pt x="1459" y="442"/>
                  </a:cubicBezTo>
                  <a:cubicBezTo>
                    <a:pt x="1490" y="287"/>
                    <a:pt x="1397" y="163"/>
                    <a:pt x="1272" y="101"/>
                  </a:cubicBezTo>
                  <a:lnTo>
                    <a:pt x="869" y="8"/>
                  </a:lnTo>
                  <a:cubicBezTo>
                    <a:pt x="843" y="3"/>
                    <a:pt x="818" y="0"/>
                    <a:pt x="7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35"/>
            <p:cNvSpPr/>
            <p:nvPr/>
          </p:nvSpPr>
          <p:spPr>
            <a:xfrm>
              <a:off x="1785977" y="2006756"/>
              <a:ext cx="56606" cy="47592"/>
            </a:xfrm>
            <a:custGeom>
              <a:rect b="b" l="l" r="r" t="t"/>
              <a:pathLst>
                <a:path extrusionOk="0" h="1774" w="2110">
                  <a:moveTo>
                    <a:pt x="584" y="1"/>
                  </a:moveTo>
                  <a:cubicBezTo>
                    <a:pt x="505" y="1"/>
                    <a:pt x="427" y="39"/>
                    <a:pt x="372" y="129"/>
                  </a:cubicBezTo>
                  <a:lnTo>
                    <a:pt x="124" y="533"/>
                  </a:lnTo>
                  <a:cubicBezTo>
                    <a:pt x="0" y="719"/>
                    <a:pt x="0" y="967"/>
                    <a:pt x="124" y="1184"/>
                  </a:cubicBezTo>
                  <a:cubicBezTo>
                    <a:pt x="248" y="1370"/>
                    <a:pt x="434" y="1494"/>
                    <a:pt x="683" y="1494"/>
                  </a:cubicBezTo>
                  <a:lnTo>
                    <a:pt x="1272" y="1494"/>
                  </a:lnTo>
                  <a:cubicBezTo>
                    <a:pt x="1272" y="1649"/>
                    <a:pt x="1365" y="1773"/>
                    <a:pt x="1520" y="1773"/>
                  </a:cubicBezTo>
                  <a:cubicBezTo>
                    <a:pt x="1613" y="1773"/>
                    <a:pt x="1675" y="1742"/>
                    <a:pt x="1737" y="1680"/>
                  </a:cubicBezTo>
                  <a:lnTo>
                    <a:pt x="1985" y="1432"/>
                  </a:lnTo>
                  <a:cubicBezTo>
                    <a:pt x="2109" y="1308"/>
                    <a:pt x="2109" y="1153"/>
                    <a:pt x="1985" y="1029"/>
                  </a:cubicBezTo>
                  <a:lnTo>
                    <a:pt x="1737" y="781"/>
                  </a:lnTo>
                  <a:cubicBezTo>
                    <a:pt x="1675" y="719"/>
                    <a:pt x="1603" y="691"/>
                    <a:pt x="1534" y="691"/>
                  </a:cubicBezTo>
                  <a:cubicBezTo>
                    <a:pt x="1396" y="691"/>
                    <a:pt x="1272" y="802"/>
                    <a:pt x="1272" y="967"/>
                  </a:cubicBezTo>
                  <a:lnTo>
                    <a:pt x="683" y="967"/>
                  </a:lnTo>
                  <a:cubicBezTo>
                    <a:pt x="620" y="967"/>
                    <a:pt x="589" y="936"/>
                    <a:pt x="589" y="905"/>
                  </a:cubicBezTo>
                  <a:cubicBezTo>
                    <a:pt x="558" y="874"/>
                    <a:pt x="558" y="843"/>
                    <a:pt x="589" y="812"/>
                  </a:cubicBezTo>
                  <a:lnTo>
                    <a:pt x="807" y="440"/>
                  </a:lnTo>
                  <a:cubicBezTo>
                    <a:pt x="960" y="220"/>
                    <a:pt x="772" y="1"/>
                    <a:pt x="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35"/>
            <p:cNvSpPr/>
            <p:nvPr/>
          </p:nvSpPr>
          <p:spPr>
            <a:xfrm>
              <a:off x="1719982" y="1744196"/>
              <a:ext cx="18565" cy="14728"/>
            </a:xfrm>
            <a:custGeom>
              <a:rect b="b" l="l" r="r" t="t"/>
              <a:pathLst>
                <a:path extrusionOk="0" h="549" w="692">
                  <a:moveTo>
                    <a:pt x="318" y="0"/>
                  </a:moveTo>
                  <a:cubicBezTo>
                    <a:pt x="148" y="0"/>
                    <a:pt x="0" y="172"/>
                    <a:pt x="72" y="363"/>
                  </a:cubicBezTo>
                  <a:cubicBezTo>
                    <a:pt x="134" y="487"/>
                    <a:pt x="227" y="549"/>
                    <a:pt x="351" y="549"/>
                  </a:cubicBezTo>
                  <a:cubicBezTo>
                    <a:pt x="599" y="518"/>
                    <a:pt x="692" y="207"/>
                    <a:pt x="475" y="52"/>
                  </a:cubicBezTo>
                  <a:cubicBezTo>
                    <a:pt x="424" y="16"/>
                    <a:pt x="370" y="0"/>
                    <a:pt x="3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theme/theme1.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Reduce Plastic MK Plan by Slidesgo">
  <a:themeElements>
    <a:clrScheme name="Simple Light">
      <a:dk1>
        <a:srgbClr val="A7DF42"/>
      </a:dk1>
      <a:lt1>
        <a:srgbClr val="2C40B6"/>
      </a:lt1>
      <a:dk2>
        <a:srgbClr val="FFFFFF"/>
      </a:dk2>
      <a:lt2>
        <a:srgbClr val="FFFFFF"/>
      </a:lt2>
      <a:accent1>
        <a:srgbClr val="FFFFFF"/>
      </a:accent1>
      <a:accent2>
        <a:srgbClr val="FFFFFF"/>
      </a:accent2>
      <a:accent3>
        <a:srgbClr val="FFFFFF"/>
      </a:accent3>
      <a:accent4>
        <a:srgbClr val="FFFFFF"/>
      </a:accent4>
      <a:accent5>
        <a:srgbClr val="FFFFFF"/>
      </a:accent5>
      <a:accent6>
        <a:srgbClr val="FFFFFF"/>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