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title">
  <p:cSld name="TITLE">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showMasterSp="0">
  <p:cSld name="Slide 3">
    <p:bg>
      <p:bgPr>
        <a:solidFill>
          <a:schemeClr val="lt1"/>
        </a:solidFill>
      </p:bgPr>
    </p:bg>
    <p:spTree>
      <p:nvGrpSpPr>
        <p:cNvPr id="8" name="Shape 8"/>
        <p:cNvGrpSpPr/>
        <p:nvPr/>
      </p:nvGrpSpPr>
      <p:grpSpPr>
        <a:xfrm>
          <a:off x="0" y="0"/>
          <a:ext cx="0" cy="0"/>
          <a:chOff x="0" y="0"/>
          <a:chExt cx="0" cy="0"/>
        </a:xfrm>
      </p:grpSpPr>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showMasterSp="0">
  <p:cSld name="Slide 2">
    <p:bg>
      <p:bgPr>
        <a:solidFill>
          <a:schemeClr val="lt1"/>
        </a:solidFill>
      </p:bgPr>
    </p:bg>
    <p:spTree>
      <p:nvGrpSpPr>
        <p:cNvPr id="9" name="Shape 9"/>
        <p:cNvGrpSpPr/>
        <p:nvPr/>
      </p:nvGrpSpPr>
      <p:grpSpPr>
        <a:xfrm>
          <a:off x="0" y="0"/>
          <a:ext cx="0" cy="0"/>
          <a:chOff x="0" y="0"/>
          <a:chExt cx="0" cy="0"/>
        </a:xfrm>
      </p:grpSpPr>
      <p:pic>
        <p:nvPicPr>
          <p:cNvPr id="10" name="Google Shape;10;p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 name="Google Shape;11;p4"/>
          <p:cNvSpPr/>
          <p:nvPr/>
        </p:nvSpPr>
        <p:spPr>
          <a:xfrm>
            <a:off x="0" y="0"/>
            <a:ext cx="12192000" cy="6858000"/>
          </a:xfrm>
          <a:prstGeom prst="rect">
            <a:avLst/>
          </a:pr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p:cSld name="Slide 4">
    <p:spTree>
      <p:nvGrpSpPr>
        <p:cNvPr id="12" name="Shape 12"/>
        <p:cNvGrpSpPr/>
        <p:nvPr/>
      </p:nvGrpSpPr>
      <p:grpSpPr>
        <a:xfrm>
          <a:off x="0" y="0"/>
          <a:ext cx="0" cy="0"/>
          <a:chOff x="0" y="0"/>
          <a:chExt cx="0" cy="0"/>
        </a:xfrm>
      </p:grpSpPr>
      <p:sp>
        <p:nvSpPr>
          <p:cNvPr id="13" name="Google Shape;13;p5"/>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mbria"/>
              <a:buNone/>
              <a:defRPr b="0" i="0" sz="44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p:cSld name="Slide 5">
    <p:spTree>
      <p:nvGrpSpPr>
        <p:cNvPr id="14" name="Shape 14"/>
        <p:cNvGrpSpPr/>
        <p:nvPr/>
      </p:nvGrpSpPr>
      <p:grpSpPr>
        <a:xfrm>
          <a:off x="0" y="0"/>
          <a:ext cx="0" cy="0"/>
          <a:chOff x="0" y="0"/>
          <a:chExt cx="0" cy="0"/>
        </a:xfrm>
      </p:grpSpPr>
      <p:sp>
        <p:nvSpPr>
          <p:cNvPr id="15" name="Google Shape;15;p6"/>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mbria"/>
              <a:buNone/>
              <a:defRPr b="0" i="0" sz="44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p:cSld name="Slide 6">
    <p:spTree>
      <p:nvGrpSpPr>
        <p:cNvPr id="16" name="Shape 16"/>
        <p:cNvGrpSpPr/>
        <p:nvPr/>
      </p:nvGrpSpPr>
      <p:grpSpPr>
        <a:xfrm>
          <a:off x="0" y="0"/>
          <a:ext cx="0" cy="0"/>
          <a:chOff x="0" y="0"/>
          <a:chExt cx="0" cy="0"/>
        </a:xfrm>
      </p:grpSpPr>
      <p:sp>
        <p:nvSpPr>
          <p:cNvPr id="17" name="Google Shape;17;p7"/>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mbria"/>
              <a:buNone/>
              <a:defRPr b="0" i="0" sz="44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p:cSld name="Slide 7">
    <p:spTree>
      <p:nvGrpSpPr>
        <p:cNvPr id="18" name="Shape 18"/>
        <p:cNvGrpSpPr/>
        <p:nvPr/>
      </p:nvGrpSpPr>
      <p:grpSpPr>
        <a:xfrm>
          <a:off x="0" y="0"/>
          <a:ext cx="0" cy="0"/>
          <a:chOff x="0" y="0"/>
          <a:chExt cx="0" cy="0"/>
        </a:xfrm>
      </p:grpSpPr>
      <p:sp>
        <p:nvSpPr>
          <p:cNvPr id="19" name="Google Shape;19;p8"/>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mbria"/>
              <a:buNone/>
              <a:defRPr b="0" i="0" sz="44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p:cSld name="Slide 8">
    <p:spTree>
      <p:nvGrpSpPr>
        <p:cNvPr id="20" name="Shape 20"/>
        <p:cNvGrpSpPr/>
        <p:nvPr/>
      </p:nvGrpSpPr>
      <p:grpSpPr>
        <a:xfrm>
          <a:off x="0" y="0"/>
          <a:ext cx="0" cy="0"/>
          <a:chOff x="0" y="0"/>
          <a:chExt cx="0" cy="0"/>
        </a:xfrm>
      </p:grpSpPr>
      <p:sp>
        <p:nvSpPr>
          <p:cNvPr id="21" name="Google Shape;21;p9"/>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mbria"/>
              <a:buNone/>
              <a:defRPr b="0" i="0" sz="44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9"/>
          <p:cNvSpPr/>
          <p:nvPr/>
        </p:nvSpPr>
        <p:spPr>
          <a:xfrm>
            <a:off x="8325228" y="6545425"/>
            <a:ext cx="775136"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00">
                <a:solidFill>
                  <a:srgbClr val="FFFFFF"/>
                </a:solidFill>
                <a:latin typeface="Calibri"/>
                <a:ea typeface="Calibri"/>
                <a:cs typeface="Calibri"/>
                <a:sym typeface="Calibri"/>
              </a:rPr>
              <a:t>PPT模板下载：www.1ppt.com/moban/          行业PPT模板：www.1ppt.com/hangye/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节日PPT模板：www.1ppt.com/jieri/          PPT素材：www.1ppt.com/sucai/</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PPT背景图片：www.1ppt.com/beijing/        PPT图表：www.1ppt.com/tubiao/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精美PPT下载：www.1ppt.com/xiazai/         PPT教程： www.1ppt.com/powerpoint/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PPT课件：www.1ppt.com/kejian/             字体下载：www.1ppt.com/ziti/</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工作总结PPT：www.1ppt.com/xiazai/zongjie/ 工作计划：www.1ppt.com/xiazai/jihua/</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商务PPT模板：www.1ppt.com/moban/shangwu/  个人简历PPT：www.1ppt.com/xiazai/jianli/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毕业答辩PPT：www.1ppt.com/xiazai/dabian/  工作汇报PPT：www.1ppt.com/xiazai/huibao/    </a:t>
            </a:r>
            <a:endParaRPr/>
          </a:p>
          <a:p>
            <a:pPr indent="0" lvl="0" marL="0" marR="0" rtl="0" algn="l">
              <a:spcBef>
                <a:spcPts val="0"/>
              </a:spcBef>
              <a:spcAft>
                <a:spcPts val="0"/>
              </a:spcAft>
              <a:buNone/>
            </a:pPr>
            <a:r>
              <a:rPr lang="tr-TR" sz="100">
                <a:solidFill>
                  <a:srgbClr val="FFFFFF"/>
                </a:solidFill>
                <a:latin typeface="Calibri"/>
                <a:ea typeface="Calibri"/>
                <a:cs typeface="Calibri"/>
                <a:sym typeface="Calibri"/>
              </a:rPr>
              <a:t> </a:t>
            </a:r>
            <a:endParaRPr/>
          </a:p>
        </p:txBody>
      </p:sp>
    </p:spTree>
  </p:cSld>
  <p:clrMapOvr>
    <a:masterClrMapping/>
  </p:clrMapOvr>
  <mc:AlternateContent>
    <mc:Choice Requires="p14">
      <p:transition spd="slow" p14:dur="1500">
        <p:fade thruBlk="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mc:AlternateContent>
    <mc:Choice Requires="p14">
      <p:transition spd="slow" p14:dur="15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2.jpg"/><Relationship Id="rId5"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10"/>
          <p:cNvSpPr txBox="1"/>
          <p:nvPr/>
        </p:nvSpPr>
        <p:spPr>
          <a:xfrm>
            <a:off x="4994539" y="1770433"/>
            <a:ext cx="7197461" cy="25545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tr-TR" sz="8000" u="none" cap="none" strike="noStrike">
                <a:solidFill>
                  <a:schemeClr val="lt1"/>
                </a:solidFill>
                <a:latin typeface="Calibri"/>
                <a:ea typeface="Calibri"/>
                <a:cs typeface="Calibri"/>
                <a:sym typeface="Calibri"/>
              </a:rPr>
              <a:t>APPLICATION </a:t>
            </a:r>
            <a:endParaRPr/>
          </a:p>
          <a:p>
            <a:pPr indent="0" lvl="0" marL="0" marR="0" rtl="0" algn="ctr">
              <a:spcBef>
                <a:spcPts val="0"/>
              </a:spcBef>
              <a:spcAft>
                <a:spcPts val="0"/>
              </a:spcAft>
              <a:buNone/>
            </a:pPr>
            <a:r>
              <a:rPr b="1" i="0" lang="tr-TR" sz="8000" u="none" cap="none" strike="noStrike">
                <a:solidFill>
                  <a:srgbClr val="3C2155"/>
                </a:solidFill>
                <a:latin typeface="Calibri"/>
                <a:ea typeface="Calibri"/>
                <a:cs typeface="Calibri"/>
                <a:sym typeface="Calibri"/>
              </a:rPr>
              <a:t>TECHNOLOGY</a:t>
            </a:r>
            <a:endParaRPr b="1" i="0" sz="8000" u="none" cap="none" strike="noStrike">
              <a:solidFill>
                <a:srgbClr val="3C2155"/>
              </a:solidFill>
              <a:latin typeface="Calibri"/>
              <a:ea typeface="Calibri"/>
              <a:cs typeface="Calibri"/>
              <a:sym typeface="Calibri"/>
            </a:endParaRPr>
          </a:p>
        </p:txBody>
      </p:sp>
      <p:sp>
        <p:nvSpPr>
          <p:cNvPr id="28" name="Google Shape;28;p10"/>
          <p:cNvSpPr/>
          <p:nvPr/>
        </p:nvSpPr>
        <p:spPr>
          <a:xfrm>
            <a:off x="4994539" y="4430016"/>
            <a:ext cx="7197460" cy="92333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6000"/>
              <a:buFont typeface="Arial"/>
              <a:buNone/>
            </a:pPr>
            <a:r>
              <a:rPr b="0" i="1" lang="tr-TR" sz="6000" u="none" cap="none" strike="noStrike">
                <a:solidFill>
                  <a:schemeClr val="lt1"/>
                </a:solidFill>
                <a:latin typeface="Calibri"/>
                <a:ea typeface="Calibri"/>
                <a:cs typeface="Calibri"/>
                <a:sym typeface="Calibri"/>
              </a:rPr>
              <a:t>Powerpoint Template</a:t>
            </a:r>
            <a:endParaRPr b="0" i="1" sz="6000" u="none" cap="none" strike="noStrike">
              <a:solidFill>
                <a:schemeClr val="lt1"/>
              </a:solidFill>
              <a:latin typeface="Calibri"/>
              <a:ea typeface="Calibri"/>
              <a:cs typeface="Calibri"/>
              <a:sym typeface="Calibri"/>
            </a:endParaRPr>
          </a:p>
        </p:txBody>
      </p:sp>
      <p:sp>
        <p:nvSpPr>
          <p:cNvPr id="29" name="Google Shape;29;p10"/>
          <p:cNvSpPr/>
          <p:nvPr/>
        </p:nvSpPr>
        <p:spPr>
          <a:xfrm>
            <a:off x="288235" y="6406008"/>
            <a:ext cx="3209230" cy="15388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000"/>
              <a:buFont typeface="Arial"/>
              <a:buNone/>
            </a:pPr>
            <a:r>
              <a:rPr b="1" i="0" lang="tr-TR" sz="1000" u="none" cap="none" strike="noStrike">
                <a:solidFill>
                  <a:schemeClr val="lt1"/>
                </a:solidFill>
                <a:latin typeface="Calibri"/>
                <a:ea typeface="Calibri"/>
                <a:cs typeface="Calibri"/>
                <a:sym typeface="Calibri"/>
              </a:rPr>
              <a:t>Presentation template by </a:t>
            </a:r>
            <a:r>
              <a:rPr b="0" i="0" lang="tr-TR" sz="1000" u="none" cap="none" strike="noStrike">
                <a:solidFill>
                  <a:schemeClr val="lt1"/>
                </a:solidFill>
                <a:latin typeface="Calibri"/>
                <a:ea typeface="Calibri"/>
                <a:cs typeface="Calibri"/>
                <a:sym typeface="Calibri"/>
              </a:rPr>
              <a:t>GoogleSlides</a:t>
            </a:r>
            <a:r>
              <a:rPr b="1" i="0" lang="tr-TR" sz="1000" u="none" cap="none" strike="noStrike">
                <a:solidFill>
                  <a:schemeClr val="lt1"/>
                </a:solidFill>
                <a:latin typeface="Calibri"/>
                <a:ea typeface="Calibri"/>
                <a:cs typeface="Calibri"/>
                <a:sym typeface="Calibri"/>
              </a:rPr>
              <a:t>.org</a:t>
            </a:r>
            <a:endParaRPr b="1" i="0" sz="10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ppt_w</p:attrName>
                                        </p:attrNameLst>
                                      </p:cBhvr>
                                      <p:tavLst>
                                        <p:tav fmla="" tm="0">
                                          <p:val>
                                            <p:strVal val="0"/>
                                          </p:val>
                                        </p:tav>
                                        <p:tav fmla="" tm="100000">
                                          <p:val>
                                            <p:strVal val="#ppt_w"/>
                                          </p:val>
                                        </p:tav>
                                      </p:tavLst>
                                    </p:anim>
                                    <p:anim calcmode="lin" valueType="num">
                                      <p:cBhvr additive="base">
                                        <p:cTn dur="500"/>
                                        <p:tgtEl>
                                          <p:spTgt spid="27"/>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
                                        </p:tgtEl>
                                        <p:attrNameLst>
                                          <p:attrName>style.visibility</p:attrName>
                                        </p:attrNameLst>
                                      </p:cBhvr>
                                      <p:to>
                                        <p:strVal val="visible"/>
                                      </p:to>
                                    </p:set>
                                    <p:animEffect filter="fade" transition="in">
                                      <p:cBhvr>
                                        <p:cTn dur="500"/>
                                        <p:tgtEl>
                                          <p:spTgt spid="28"/>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ppt_w</p:attrName>
                                        </p:attrNameLst>
                                      </p:cBhvr>
                                      <p:tavLst>
                                        <p:tav fmla="" tm="0">
                                          <p:val>
                                            <p:strVal val="0"/>
                                          </p:val>
                                        </p:tav>
                                        <p:tav fmla="" tm="100000">
                                          <p:val>
                                            <p:strVal val="#ppt_w"/>
                                          </p:val>
                                        </p:tav>
                                      </p:tavLst>
                                    </p:anim>
                                    <p:anim calcmode="lin" valueType="num">
                                      <p:cBhvr additive="base">
                                        <p:cTn dur="500"/>
                                        <p:tgtEl>
                                          <p:spTgt spid="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grpSp>
        <p:nvGrpSpPr>
          <p:cNvPr id="222" name="Google Shape;222;p19"/>
          <p:cNvGrpSpPr/>
          <p:nvPr/>
        </p:nvGrpSpPr>
        <p:grpSpPr>
          <a:xfrm>
            <a:off x="383073" y="2119571"/>
            <a:ext cx="2689032" cy="3432274"/>
            <a:chOff x="383073" y="2119571"/>
            <a:chExt cx="2689032" cy="3432274"/>
          </a:xfrm>
        </p:grpSpPr>
        <p:grpSp>
          <p:nvGrpSpPr>
            <p:cNvPr id="223" name="Google Shape;223;p19"/>
            <p:cNvGrpSpPr/>
            <p:nvPr/>
          </p:nvGrpSpPr>
          <p:grpSpPr>
            <a:xfrm>
              <a:off x="636830" y="2119571"/>
              <a:ext cx="2148468" cy="2148468"/>
              <a:chOff x="637322" y="1293541"/>
              <a:chExt cx="2174488" cy="2174488"/>
            </a:xfrm>
          </p:grpSpPr>
          <p:sp>
            <p:nvSpPr>
              <p:cNvPr id="224" name="Google Shape;224;p19"/>
              <p:cNvSpPr/>
              <p:nvPr/>
            </p:nvSpPr>
            <p:spPr>
              <a:xfrm>
                <a:off x="637322" y="1293541"/>
                <a:ext cx="2174488" cy="2174488"/>
              </a:xfrm>
              <a:prstGeom prst="arc">
                <a:avLst>
                  <a:gd fmla="val 16200000" name="adj1"/>
                  <a:gd fmla="val 9990258" name="adj2"/>
                </a:avLst>
              </a:prstGeom>
              <a:noFill/>
              <a:ln cap="rnd" cmpd="sng" w="38100">
                <a:solidFill>
                  <a:srgbClr val="DA9F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sp>
            <p:nvSpPr>
              <p:cNvPr id="225" name="Google Shape;225;p19"/>
              <p:cNvSpPr/>
              <p:nvPr/>
            </p:nvSpPr>
            <p:spPr>
              <a:xfrm>
                <a:off x="882648" y="1527717"/>
                <a:ext cx="1717288" cy="1717288"/>
              </a:xfrm>
              <a:prstGeom prst="ellipse">
                <a:avLst/>
              </a:prstGeom>
              <a:solidFill>
                <a:srgbClr val="F4BC30"/>
              </a:solidFill>
              <a:ln cap="flat" cmpd="sng" w="12700">
                <a:solidFill>
                  <a:srgbClr val="DA9F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sp>
            <p:nvSpPr>
              <p:cNvPr id="226" name="Google Shape;226;p19"/>
              <p:cNvSpPr txBox="1"/>
              <p:nvPr/>
            </p:nvSpPr>
            <p:spPr>
              <a:xfrm>
                <a:off x="1268504" y="2086433"/>
                <a:ext cx="912124" cy="59185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chemeClr val="lt1"/>
                    </a:solidFill>
                    <a:latin typeface="Calibri"/>
                    <a:ea typeface="Calibri"/>
                    <a:cs typeface="Calibri"/>
                    <a:sym typeface="Calibri"/>
                  </a:rPr>
                  <a:t>83%</a:t>
                </a:r>
                <a:endParaRPr/>
              </a:p>
            </p:txBody>
          </p:sp>
        </p:gr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227" name="Google Shape;227;p19"/>
            <p:cNvSpPr txBox="1"/>
            <p:nvPr/>
          </p:nvSpPr>
          <p:spPr>
            <a:xfrm>
              <a:off x="1255121" y="4499413"/>
              <a:ext cx="944939" cy="379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67">
                  <a:solidFill>
                    <a:srgbClr val="DA9F0C"/>
                  </a:solidFill>
                  <a:latin typeface="Calibri"/>
                  <a:ea typeface="Calibri"/>
                  <a:cs typeface="Calibri"/>
                  <a:sym typeface="Calibri"/>
                </a:rPr>
                <a:t>Devices</a:t>
              </a:r>
              <a:endParaRPr b="1" sz="1867">
                <a:solidFill>
                  <a:srgbClr val="DA9F0C"/>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228" name="Google Shape;228;p19"/>
            <p:cNvSpPr/>
            <p:nvPr/>
          </p:nvSpPr>
          <p:spPr>
            <a:xfrm>
              <a:off x="383073" y="5016314"/>
              <a:ext cx="2689032" cy="53553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200">
                  <a:solidFill>
                    <a:srgbClr val="DA9F0C"/>
                  </a:solidFill>
                  <a:latin typeface="Calibri"/>
                  <a:ea typeface="Calibri"/>
                  <a:cs typeface="Calibri"/>
                  <a:sym typeface="Calibri"/>
                </a:rPr>
                <a:t>You will get a copy of this document on  your Google Drive</a:t>
              </a:r>
              <a:endParaRPr sz="1200">
                <a:solidFill>
                  <a:srgbClr val="DA9F0C"/>
                </a:solidFill>
                <a:latin typeface="Calibri"/>
                <a:ea typeface="Calibri"/>
                <a:cs typeface="Calibri"/>
                <a:sym typeface="Calibri"/>
              </a:endParaRPr>
            </a:p>
          </p:txBody>
        </p:sp>
        <p:cxnSp>
          <p:nvCxnSpPr>
            <p:cNvPr id="229" name="Google Shape;229;p19"/>
            <p:cNvCxnSpPr/>
            <p:nvPr/>
          </p:nvCxnSpPr>
          <p:spPr>
            <a:xfrm>
              <a:off x="1609984" y="5016314"/>
              <a:ext cx="235211" cy="0"/>
            </a:xfrm>
            <a:prstGeom prst="straightConnector1">
              <a:avLst/>
            </a:prstGeom>
            <a:noFill/>
            <a:ln cap="flat" cmpd="sng" w="19050">
              <a:solidFill>
                <a:schemeClr val="lt1"/>
              </a:solidFill>
              <a:prstDash val="solid"/>
              <a:miter lim="800000"/>
              <a:headEnd len="sm" w="sm" type="none"/>
              <a:tailEnd len="sm" w="sm" type="none"/>
            </a:ln>
          </p:spPr>
        </p:cxnSp>
      </p:grpSp>
      <p:grpSp>
        <p:nvGrpSpPr>
          <p:cNvPr id="230" name="Google Shape;230;p19"/>
          <p:cNvGrpSpPr/>
          <p:nvPr/>
        </p:nvGrpSpPr>
        <p:grpSpPr>
          <a:xfrm>
            <a:off x="3259823" y="2119571"/>
            <a:ext cx="2689032" cy="3653873"/>
            <a:chOff x="3259823" y="2119571"/>
            <a:chExt cx="2689032" cy="3653873"/>
          </a:xfrm>
        </p:grpSpPr>
        <p:grpSp>
          <p:nvGrpSpPr>
            <p:cNvPr id="231" name="Google Shape;231;p19"/>
            <p:cNvGrpSpPr/>
            <p:nvPr/>
          </p:nvGrpSpPr>
          <p:grpSpPr>
            <a:xfrm>
              <a:off x="3513055" y="2119571"/>
              <a:ext cx="2148468" cy="2148468"/>
              <a:chOff x="637322" y="1293541"/>
              <a:chExt cx="2174488" cy="2174488"/>
            </a:xfrm>
          </p:grpSpPr>
          <p:sp>
            <p:nvSpPr>
              <p:cNvPr id="232" name="Google Shape;232;p19"/>
              <p:cNvSpPr/>
              <p:nvPr/>
            </p:nvSpPr>
            <p:spPr>
              <a:xfrm>
                <a:off x="637322" y="1293541"/>
                <a:ext cx="2174488" cy="2174488"/>
              </a:xfrm>
              <a:prstGeom prst="arc">
                <a:avLst>
                  <a:gd fmla="val 16200000" name="adj1"/>
                  <a:gd fmla="val 13035177" name="adj2"/>
                </a:avLst>
              </a:prstGeom>
              <a:noFill/>
              <a:ln cap="rnd" cmpd="sng" w="38100">
                <a:solidFill>
                  <a:srgbClr val="3C21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sp>
            <p:nvSpPr>
              <p:cNvPr id="233" name="Google Shape;233;p19"/>
              <p:cNvSpPr/>
              <p:nvPr/>
            </p:nvSpPr>
            <p:spPr>
              <a:xfrm>
                <a:off x="882648" y="1527717"/>
                <a:ext cx="1717288" cy="1717288"/>
              </a:xfrm>
              <a:prstGeom prst="ellipse">
                <a:avLst/>
              </a:prstGeom>
              <a:solidFill>
                <a:srgbClr val="3C2155"/>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sp>
            <p:nvSpPr>
              <p:cNvPr id="234" name="Google Shape;234;p19"/>
              <p:cNvSpPr txBox="1"/>
              <p:nvPr/>
            </p:nvSpPr>
            <p:spPr>
              <a:xfrm>
                <a:off x="1285230" y="2065215"/>
                <a:ext cx="912124" cy="59185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chemeClr val="lt1"/>
                    </a:solidFill>
                    <a:latin typeface="Calibri"/>
                    <a:ea typeface="Calibri"/>
                    <a:cs typeface="Calibri"/>
                    <a:sym typeface="Calibri"/>
                  </a:rPr>
                  <a:t>91%</a:t>
                </a:r>
                <a:endParaRPr/>
              </a:p>
            </p:txBody>
          </p:sp>
        </p:gr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235" name="Google Shape;235;p19"/>
            <p:cNvSpPr txBox="1"/>
            <p:nvPr/>
          </p:nvSpPr>
          <p:spPr>
            <a:xfrm>
              <a:off x="4036556" y="4499413"/>
              <a:ext cx="1135567" cy="379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67">
                  <a:solidFill>
                    <a:srgbClr val="3C2155"/>
                  </a:solidFill>
                  <a:latin typeface="Calibri"/>
                  <a:ea typeface="Calibri"/>
                  <a:cs typeface="Calibri"/>
                  <a:sym typeface="Calibri"/>
                </a:rPr>
                <a:t>Overview</a:t>
              </a:r>
              <a:endParaRPr b="1" sz="1867">
                <a:solidFill>
                  <a:srgbClr val="3C2155"/>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236" name="Google Shape;236;p19"/>
            <p:cNvSpPr/>
            <p:nvPr/>
          </p:nvSpPr>
          <p:spPr>
            <a:xfrm>
              <a:off x="3259823" y="5016314"/>
              <a:ext cx="2689032" cy="75713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200">
                  <a:solidFill>
                    <a:srgbClr val="3C2155"/>
                  </a:solidFill>
                  <a:latin typeface="Calibri"/>
                  <a:ea typeface="Calibri"/>
                  <a:cs typeface="Calibri"/>
                  <a:sym typeface="Calibri"/>
                </a:rPr>
                <a:t>You will get a copy of this document on  your Google Drive and will be able to  edit, add or delete slides.</a:t>
              </a:r>
              <a:endParaRPr sz="1200">
                <a:solidFill>
                  <a:srgbClr val="3C2155"/>
                </a:solidFill>
                <a:latin typeface="Calibri"/>
                <a:ea typeface="Calibri"/>
                <a:cs typeface="Calibri"/>
                <a:sym typeface="Calibri"/>
              </a:endParaRPr>
            </a:p>
          </p:txBody>
        </p:sp>
        <p:cxnSp>
          <p:nvCxnSpPr>
            <p:cNvPr id="237" name="Google Shape;237;p19"/>
            <p:cNvCxnSpPr/>
            <p:nvPr/>
          </p:nvCxnSpPr>
          <p:spPr>
            <a:xfrm>
              <a:off x="4486733" y="5016314"/>
              <a:ext cx="235211" cy="0"/>
            </a:xfrm>
            <a:prstGeom prst="straightConnector1">
              <a:avLst/>
            </a:prstGeom>
            <a:noFill/>
            <a:ln cap="flat" cmpd="sng" w="19050">
              <a:solidFill>
                <a:schemeClr val="lt1"/>
              </a:solidFill>
              <a:prstDash val="solid"/>
              <a:miter lim="800000"/>
              <a:headEnd len="sm" w="sm" type="none"/>
              <a:tailEnd len="sm" w="sm" type="none"/>
            </a:ln>
          </p:spPr>
        </p:cxnSp>
      </p:grpSp>
      <p:grpSp>
        <p:nvGrpSpPr>
          <p:cNvPr id="238" name="Google Shape;238;p19"/>
          <p:cNvGrpSpPr/>
          <p:nvPr/>
        </p:nvGrpSpPr>
        <p:grpSpPr>
          <a:xfrm>
            <a:off x="6172887" y="2119571"/>
            <a:ext cx="2689032" cy="3432274"/>
            <a:chOff x="6172887" y="2119571"/>
            <a:chExt cx="2689032" cy="3432274"/>
          </a:xfrm>
        </p:grpSpPr>
        <p:grpSp>
          <p:nvGrpSpPr>
            <p:cNvPr id="239" name="Google Shape;239;p19"/>
            <p:cNvGrpSpPr/>
            <p:nvPr/>
          </p:nvGrpSpPr>
          <p:grpSpPr>
            <a:xfrm>
              <a:off x="6389281" y="2119571"/>
              <a:ext cx="2148468" cy="2148468"/>
              <a:chOff x="637322" y="1293541"/>
              <a:chExt cx="2174488" cy="2174488"/>
            </a:xfrm>
          </p:grpSpPr>
          <p:sp>
            <p:nvSpPr>
              <p:cNvPr id="240" name="Google Shape;240;p19"/>
              <p:cNvSpPr/>
              <p:nvPr/>
            </p:nvSpPr>
            <p:spPr>
              <a:xfrm>
                <a:off x="637322" y="1293541"/>
                <a:ext cx="2174488" cy="2174488"/>
              </a:xfrm>
              <a:prstGeom prst="arc">
                <a:avLst>
                  <a:gd fmla="val 16200000" name="adj1"/>
                  <a:gd fmla="val 6686712" name="adj2"/>
                </a:avLst>
              </a:prstGeom>
              <a:noFill/>
              <a:ln cap="rnd" cmpd="sng" w="38100">
                <a:solidFill>
                  <a:srgbClr val="DA9F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sp>
            <p:nvSpPr>
              <p:cNvPr id="241" name="Google Shape;241;p19"/>
              <p:cNvSpPr/>
              <p:nvPr/>
            </p:nvSpPr>
            <p:spPr>
              <a:xfrm>
                <a:off x="882648" y="1527716"/>
                <a:ext cx="1717288" cy="1717288"/>
              </a:xfrm>
              <a:prstGeom prst="ellipse">
                <a:avLst/>
              </a:prstGeom>
              <a:solidFill>
                <a:srgbClr val="F4BC30"/>
              </a:solidFill>
              <a:ln cap="flat" cmpd="sng" w="12700">
                <a:solidFill>
                  <a:srgbClr val="DA9F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sp>
            <p:nvSpPr>
              <p:cNvPr id="242" name="Google Shape;242;p19"/>
              <p:cNvSpPr txBox="1"/>
              <p:nvPr/>
            </p:nvSpPr>
            <p:spPr>
              <a:xfrm>
                <a:off x="1285230" y="2086433"/>
                <a:ext cx="912124" cy="59185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chemeClr val="lt1"/>
                    </a:solidFill>
                    <a:latin typeface="Calibri"/>
                    <a:ea typeface="Calibri"/>
                    <a:cs typeface="Calibri"/>
                    <a:sym typeface="Calibri"/>
                  </a:rPr>
                  <a:t>54%</a:t>
                </a:r>
                <a:endParaRPr/>
              </a:p>
            </p:txBody>
          </p:sp>
        </p:gr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243" name="Google Shape;243;p19"/>
            <p:cNvSpPr txBox="1"/>
            <p:nvPr/>
          </p:nvSpPr>
          <p:spPr>
            <a:xfrm>
              <a:off x="7196900" y="4499413"/>
              <a:ext cx="641008" cy="379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67">
                  <a:solidFill>
                    <a:srgbClr val="DA9F0C"/>
                  </a:solidFill>
                  <a:latin typeface="Calibri"/>
                  <a:ea typeface="Calibri"/>
                  <a:cs typeface="Calibri"/>
                  <a:sym typeface="Calibri"/>
                </a:rPr>
                <a:t>Web</a:t>
              </a:r>
              <a:endParaRPr b="1" sz="1867">
                <a:solidFill>
                  <a:srgbClr val="DA9F0C"/>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244" name="Google Shape;244;p19"/>
            <p:cNvSpPr/>
            <p:nvPr/>
          </p:nvSpPr>
          <p:spPr>
            <a:xfrm>
              <a:off x="6172887" y="5016314"/>
              <a:ext cx="2689032" cy="53553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200">
                  <a:solidFill>
                    <a:srgbClr val="DA9F0C"/>
                  </a:solidFill>
                  <a:latin typeface="Calibri"/>
                  <a:ea typeface="Calibri"/>
                  <a:cs typeface="Calibri"/>
                  <a:sym typeface="Calibri"/>
                </a:rPr>
                <a:t>You have to be signed in to your  Google account.</a:t>
              </a:r>
              <a:endParaRPr sz="1200">
                <a:solidFill>
                  <a:srgbClr val="DA9F0C"/>
                </a:solidFill>
                <a:latin typeface="Calibri"/>
                <a:ea typeface="Calibri"/>
                <a:cs typeface="Calibri"/>
                <a:sym typeface="Calibri"/>
              </a:endParaRPr>
            </a:p>
          </p:txBody>
        </p:sp>
        <p:cxnSp>
          <p:nvCxnSpPr>
            <p:cNvPr id="245" name="Google Shape;245;p19"/>
            <p:cNvCxnSpPr/>
            <p:nvPr/>
          </p:nvCxnSpPr>
          <p:spPr>
            <a:xfrm>
              <a:off x="7399797" y="5016314"/>
              <a:ext cx="235211" cy="0"/>
            </a:xfrm>
            <a:prstGeom prst="straightConnector1">
              <a:avLst/>
            </a:prstGeom>
            <a:noFill/>
            <a:ln cap="flat" cmpd="sng" w="19050">
              <a:solidFill>
                <a:schemeClr val="lt1"/>
              </a:solidFill>
              <a:prstDash val="solid"/>
              <a:miter lim="800000"/>
              <a:headEnd len="sm" w="sm" type="none"/>
              <a:tailEnd len="sm" w="sm" type="none"/>
            </a:ln>
          </p:spPr>
        </p:cxnSp>
      </p:grpSp>
      <p:grpSp>
        <p:nvGrpSpPr>
          <p:cNvPr id="246" name="Google Shape;246;p19"/>
          <p:cNvGrpSpPr/>
          <p:nvPr/>
        </p:nvGrpSpPr>
        <p:grpSpPr>
          <a:xfrm>
            <a:off x="9085951" y="2119571"/>
            <a:ext cx="2689032" cy="3432274"/>
            <a:chOff x="9085951" y="2119571"/>
            <a:chExt cx="2689032" cy="3432274"/>
          </a:xfrm>
        </p:grpSpPr>
        <p:grpSp>
          <p:nvGrpSpPr>
            <p:cNvPr id="247" name="Google Shape;247;p19"/>
            <p:cNvGrpSpPr/>
            <p:nvPr/>
          </p:nvGrpSpPr>
          <p:grpSpPr>
            <a:xfrm>
              <a:off x="9265505" y="2119571"/>
              <a:ext cx="2148468" cy="2148468"/>
              <a:chOff x="637322" y="1293541"/>
              <a:chExt cx="2174488" cy="2174488"/>
            </a:xfrm>
          </p:grpSpPr>
          <p:sp>
            <p:nvSpPr>
              <p:cNvPr id="248" name="Google Shape;248;p19"/>
              <p:cNvSpPr/>
              <p:nvPr/>
            </p:nvSpPr>
            <p:spPr>
              <a:xfrm>
                <a:off x="637322" y="1293541"/>
                <a:ext cx="2174488" cy="2174488"/>
              </a:xfrm>
              <a:prstGeom prst="arc">
                <a:avLst>
                  <a:gd fmla="val 16200000" name="adj1"/>
                  <a:gd fmla="val 2968442" name="adj2"/>
                </a:avLst>
              </a:prstGeom>
              <a:noFill/>
              <a:ln cap="rnd" cmpd="sng" w="38100">
                <a:solidFill>
                  <a:srgbClr val="3C21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sp>
            <p:nvSpPr>
              <p:cNvPr id="249" name="Google Shape;249;p19"/>
              <p:cNvSpPr/>
              <p:nvPr/>
            </p:nvSpPr>
            <p:spPr>
              <a:xfrm>
                <a:off x="882648" y="1527717"/>
                <a:ext cx="1717288" cy="1717288"/>
              </a:xfrm>
              <a:prstGeom prst="ellipse">
                <a:avLst/>
              </a:prstGeom>
              <a:solidFill>
                <a:srgbClr val="3C2155"/>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sp>
            <p:nvSpPr>
              <p:cNvPr id="250" name="Google Shape;250;p19"/>
              <p:cNvSpPr txBox="1"/>
              <p:nvPr/>
            </p:nvSpPr>
            <p:spPr>
              <a:xfrm>
                <a:off x="1268504" y="2043997"/>
                <a:ext cx="912124" cy="59185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3200">
                    <a:solidFill>
                      <a:schemeClr val="lt1"/>
                    </a:solidFill>
                    <a:latin typeface="Calibri"/>
                    <a:ea typeface="Calibri"/>
                    <a:cs typeface="Calibri"/>
                    <a:sym typeface="Calibri"/>
                  </a:rPr>
                  <a:t>45%</a:t>
                </a:r>
                <a:endParaRPr/>
              </a:p>
            </p:txBody>
          </p:sp>
        </p:gr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251" name="Google Shape;251;p19"/>
            <p:cNvSpPr txBox="1"/>
            <p:nvPr/>
          </p:nvSpPr>
          <p:spPr>
            <a:xfrm>
              <a:off x="10003908" y="4499413"/>
              <a:ext cx="853119" cy="379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67">
                  <a:solidFill>
                    <a:srgbClr val="3C2155"/>
                  </a:solidFill>
                  <a:latin typeface="Calibri"/>
                  <a:ea typeface="Calibri"/>
                  <a:cs typeface="Calibri"/>
                  <a:sym typeface="Calibri"/>
                </a:rPr>
                <a:t>Design</a:t>
              </a:r>
              <a:endParaRPr b="1" sz="1867">
                <a:solidFill>
                  <a:srgbClr val="3C2155"/>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252" name="Google Shape;252;p19"/>
            <p:cNvSpPr/>
            <p:nvPr/>
          </p:nvSpPr>
          <p:spPr>
            <a:xfrm>
              <a:off x="9085951" y="5016314"/>
              <a:ext cx="2689032" cy="53553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200">
                  <a:solidFill>
                    <a:srgbClr val="3C2155"/>
                  </a:solidFill>
                  <a:latin typeface="Calibri"/>
                  <a:ea typeface="Calibri"/>
                  <a:cs typeface="Calibri"/>
                  <a:sym typeface="Calibri"/>
                </a:rPr>
                <a:t>You have to be signed in to your  Google account.</a:t>
              </a:r>
              <a:endParaRPr sz="1200">
                <a:solidFill>
                  <a:srgbClr val="3C2155"/>
                </a:solidFill>
                <a:latin typeface="Calibri"/>
                <a:ea typeface="Calibri"/>
                <a:cs typeface="Calibri"/>
                <a:sym typeface="Calibri"/>
              </a:endParaRPr>
            </a:p>
          </p:txBody>
        </p:sp>
        <p:cxnSp>
          <p:nvCxnSpPr>
            <p:cNvPr id="253" name="Google Shape;253;p19"/>
            <p:cNvCxnSpPr/>
            <p:nvPr/>
          </p:nvCxnSpPr>
          <p:spPr>
            <a:xfrm>
              <a:off x="10312861" y="5016314"/>
              <a:ext cx="235211" cy="0"/>
            </a:xfrm>
            <a:prstGeom prst="straightConnector1">
              <a:avLst/>
            </a:prstGeom>
            <a:noFill/>
            <a:ln cap="flat" cmpd="sng" w="19050">
              <a:solidFill>
                <a:schemeClr val="lt1"/>
              </a:solidFill>
              <a:prstDash val="solid"/>
              <a:miter lim="800000"/>
              <a:headEnd len="sm" w="sm" type="none"/>
              <a:tailEnd len="sm" w="sm" type="none"/>
            </a:ln>
          </p:spPr>
        </p:cxnSp>
      </p:grpSp>
      <p:sp>
        <p:nvSpPr>
          <p:cNvPr id="254" name="Google Shape;254;p19"/>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Media</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0"/>
          <p:cNvSpPr/>
          <p:nvPr/>
        </p:nvSpPr>
        <p:spPr>
          <a:xfrm>
            <a:off x="704279" y="1953847"/>
            <a:ext cx="3266831" cy="3782645"/>
          </a:xfrm>
          <a:prstGeom prst="rect">
            <a:avLst/>
          </a:prstGeom>
          <a:solidFill>
            <a:srgbClr val="F4BC30"/>
          </a:solidFill>
          <a:ln cap="flat" cmpd="sng" w="19050">
            <a:solidFill>
              <a:srgbClr val="F4BC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60" name="Google Shape;260;p20"/>
          <p:cNvSpPr/>
          <p:nvPr/>
        </p:nvSpPr>
        <p:spPr>
          <a:xfrm>
            <a:off x="4413902" y="1953847"/>
            <a:ext cx="3266831" cy="3782645"/>
          </a:xfrm>
          <a:prstGeom prst="rect">
            <a:avLst/>
          </a:prstGeom>
          <a:noFill/>
          <a:ln cap="flat" cmpd="sng" w="19050">
            <a:solidFill>
              <a:srgbClr val="3C21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61" name="Google Shape;261;p20"/>
          <p:cNvSpPr/>
          <p:nvPr/>
        </p:nvSpPr>
        <p:spPr>
          <a:xfrm>
            <a:off x="8123523" y="1953847"/>
            <a:ext cx="3266831" cy="3782645"/>
          </a:xfrm>
          <a:prstGeom prst="rect">
            <a:avLst/>
          </a:prstGeom>
          <a:noFill/>
          <a:ln cap="flat" cmpd="sng" w="19050">
            <a:solidFill>
              <a:srgbClr val="3C21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262" name="Google Shape;262;p20"/>
          <p:cNvSpPr txBox="1"/>
          <p:nvPr/>
        </p:nvSpPr>
        <p:spPr>
          <a:xfrm>
            <a:off x="1645616" y="3681615"/>
            <a:ext cx="1195584" cy="379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67">
                <a:solidFill>
                  <a:schemeClr val="lt1"/>
                </a:solidFill>
                <a:latin typeface="Calibri"/>
                <a:ea typeface="Calibri"/>
                <a:cs typeface="Calibri"/>
                <a:sym typeface="Calibri"/>
              </a:rPr>
              <a:t>Cerenomy</a:t>
            </a:r>
            <a:endParaRPr b="1" sz="1867">
              <a:solidFill>
                <a:schemeClr val="lt1"/>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263" name="Google Shape;263;p20"/>
          <p:cNvSpPr/>
          <p:nvPr/>
        </p:nvSpPr>
        <p:spPr>
          <a:xfrm>
            <a:off x="898888" y="4123749"/>
            <a:ext cx="2689032" cy="1200329"/>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chemeClr val="lt1"/>
                </a:solidFill>
                <a:latin typeface="Calibri"/>
                <a:ea typeface="Calibri"/>
                <a:cs typeface="Calibri"/>
                <a:sym typeface="Calibri"/>
              </a:rPr>
              <a:t> You have to be signed in to your  Google account.</a:t>
            </a:r>
            <a:endParaRPr sz="1200">
              <a:solidFill>
                <a:schemeClr val="lt1"/>
              </a:solidFill>
              <a:latin typeface="Calibri"/>
              <a:ea typeface="Calibri"/>
              <a:cs typeface="Calibri"/>
              <a:sym typeface="Calibri"/>
            </a:endParaRPr>
          </a:p>
          <a:p>
            <a:pPr indent="0" lvl="0" marL="0" marR="0" rtl="0" algn="ctr">
              <a:lnSpc>
                <a:spcPct val="150000"/>
              </a:lnSpc>
              <a:spcBef>
                <a:spcPts val="0"/>
              </a:spcBef>
              <a:spcAft>
                <a:spcPts val="0"/>
              </a:spcAft>
              <a:buNone/>
            </a:pPr>
            <a:r>
              <a:rPr lang="tr-TR" sz="1200">
                <a:solidFill>
                  <a:schemeClr val="lt1"/>
                </a:solidFill>
                <a:latin typeface="Calibri"/>
                <a:ea typeface="Calibri"/>
                <a:cs typeface="Calibri"/>
                <a:sym typeface="Calibri"/>
              </a:rPr>
              <a:t> You have to be signed in to your  Google account.</a:t>
            </a:r>
            <a:endParaRPr sz="1200">
              <a:solidFill>
                <a:schemeClr val="lt1"/>
              </a:solidFill>
              <a:latin typeface="Calibri"/>
              <a:ea typeface="Calibri"/>
              <a:cs typeface="Calibri"/>
              <a:sym typeface="Calibri"/>
            </a:endParaRPr>
          </a:p>
        </p:txBody>
      </p:sp>
      <p:cxnSp>
        <p:nvCxnSpPr>
          <p:cNvPr id="264" name="Google Shape;264;p20"/>
          <p:cNvCxnSpPr/>
          <p:nvPr/>
        </p:nvCxnSpPr>
        <p:spPr>
          <a:xfrm>
            <a:off x="2125799" y="4123748"/>
            <a:ext cx="235211" cy="0"/>
          </a:xfrm>
          <a:prstGeom prst="straightConnector1">
            <a:avLst/>
          </a:prstGeom>
          <a:noFill/>
          <a:ln cap="flat" cmpd="sng" w="19050">
            <a:solidFill>
              <a:schemeClr val="lt1"/>
            </a:solidFill>
            <a:prstDash val="solid"/>
            <a:miter lim="800000"/>
            <a:headEnd len="sm" w="sm" type="none"/>
            <a:tailEnd len="sm" w="sm" type="none"/>
          </a:ln>
        </p:spPr>
      </p:cxn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265" name="Google Shape;265;p20"/>
          <p:cNvSpPr txBox="1"/>
          <p:nvPr/>
        </p:nvSpPr>
        <p:spPr>
          <a:xfrm>
            <a:off x="5534996" y="3681615"/>
            <a:ext cx="1024639" cy="379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67">
                <a:solidFill>
                  <a:srgbClr val="3C2155"/>
                </a:solidFill>
                <a:latin typeface="Calibri"/>
                <a:ea typeface="Calibri"/>
                <a:cs typeface="Calibri"/>
                <a:sym typeface="Calibri"/>
              </a:rPr>
              <a:t>Opening</a:t>
            </a:r>
            <a:endParaRPr b="1" sz="1867">
              <a:solidFill>
                <a:srgbClr val="3C2155"/>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266" name="Google Shape;266;p20"/>
          <p:cNvSpPr/>
          <p:nvPr/>
        </p:nvSpPr>
        <p:spPr>
          <a:xfrm>
            <a:off x="4702801" y="4123749"/>
            <a:ext cx="2689032"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3C2155"/>
                </a:solidFill>
                <a:latin typeface="Calibri"/>
                <a:ea typeface="Calibri"/>
                <a:cs typeface="Calibri"/>
                <a:sym typeface="Calibri"/>
              </a:rPr>
              <a:t>You will get a copy of this document on  your Google Drive and will be able to  edit, add or delete slides.</a:t>
            </a:r>
            <a:endParaRPr sz="1200">
              <a:solidFill>
                <a:srgbClr val="3C2155"/>
              </a:solidFill>
              <a:latin typeface="Calibri"/>
              <a:ea typeface="Calibri"/>
              <a:cs typeface="Calibri"/>
              <a:sym typeface="Calibri"/>
            </a:endParaRPr>
          </a:p>
        </p:txBody>
      </p:sp>
      <p:cxnSp>
        <p:nvCxnSpPr>
          <p:cNvPr id="267" name="Google Shape;267;p20"/>
          <p:cNvCxnSpPr/>
          <p:nvPr/>
        </p:nvCxnSpPr>
        <p:spPr>
          <a:xfrm>
            <a:off x="5929712" y="4123748"/>
            <a:ext cx="235211" cy="0"/>
          </a:xfrm>
          <a:prstGeom prst="straightConnector1">
            <a:avLst/>
          </a:prstGeom>
          <a:noFill/>
          <a:ln cap="flat" cmpd="sng" w="19050">
            <a:solidFill>
              <a:srgbClr val="3C2155"/>
            </a:solidFill>
            <a:prstDash val="solid"/>
            <a:miter lim="800000"/>
            <a:headEnd len="sm" w="sm" type="none"/>
            <a:tailEnd len="sm" w="sm" type="none"/>
          </a:ln>
        </p:spPr>
      </p:cxn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268" name="Google Shape;268;p20"/>
          <p:cNvSpPr txBox="1"/>
          <p:nvPr/>
        </p:nvSpPr>
        <p:spPr>
          <a:xfrm>
            <a:off x="9006478" y="3681615"/>
            <a:ext cx="1400768" cy="379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67">
                <a:solidFill>
                  <a:srgbClr val="3C2155"/>
                </a:solidFill>
                <a:latin typeface="Calibri"/>
                <a:ea typeface="Calibri"/>
                <a:cs typeface="Calibri"/>
                <a:sym typeface="Calibri"/>
              </a:rPr>
              <a:t>Infographics</a:t>
            </a:r>
            <a:endParaRPr b="1" sz="1867">
              <a:solidFill>
                <a:srgbClr val="3C2155"/>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269" name="Google Shape;269;p20"/>
          <p:cNvSpPr/>
          <p:nvPr/>
        </p:nvSpPr>
        <p:spPr>
          <a:xfrm>
            <a:off x="8362347" y="4123749"/>
            <a:ext cx="2689032"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3C2155"/>
                </a:solidFill>
                <a:latin typeface="Calibri"/>
                <a:ea typeface="Calibri"/>
                <a:cs typeface="Calibri"/>
                <a:sym typeface="Calibri"/>
              </a:rPr>
              <a:t>Click on the button under the  presentation preview that says "Use as  Google Slides Theme.</a:t>
            </a:r>
            <a:endParaRPr sz="1200">
              <a:solidFill>
                <a:srgbClr val="3C2155"/>
              </a:solidFill>
              <a:latin typeface="Calibri"/>
              <a:ea typeface="Calibri"/>
              <a:cs typeface="Calibri"/>
              <a:sym typeface="Calibri"/>
            </a:endParaRPr>
          </a:p>
        </p:txBody>
      </p:sp>
      <p:cxnSp>
        <p:nvCxnSpPr>
          <p:cNvPr id="270" name="Google Shape;270;p20"/>
          <p:cNvCxnSpPr/>
          <p:nvPr/>
        </p:nvCxnSpPr>
        <p:spPr>
          <a:xfrm>
            <a:off x="9589257" y="4123748"/>
            <a:ext cx="235211" cy="0"/>
          </a:xfrm>
          <a:prstGeom prst="straightConnector1">
            <a:avLst/>
          </a:prstGeom>
          <a:noFill/>
          <a:ln cap="flat" cmpd="sng" w="19050">
            <a:solidFill>
              <a:srgbClr val="3C2155"/>
            </a:solidFill>
            <a:prstDash val="solid"/>
            <a:miter lim="800000"/>
            <a:headEnd len="sm" w="sm" type="none"/>
            <a:tailEnd len="sm" w="sm" type="none"/>
          </a:ln>
        </p:spPr>
      </p:cxnSp>
      <p:sp>
        <p:nvSpPr>
          <p:cNvPr id="271" name="Google Shape;271;p20"/>
          <p:cNvSpPr/>
          <p:nvPr/>
        </p:nvSpPr>
        <p:spPr>
          <a:xfrm>
            <a:off x="9382626" y="2736389"/>
            <a:ext cx="648473" cy="651433"/>
          </a:xfrm>
          <a:custGeom>
            <a:rect b="b" l="l" r="r" t="t"/>
            <a:pathLst>
              <a:path extrusionOk="0"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3C2155"/>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nvGrpSpPr>
          <p:cNvPr id="272" name="Google Shape;272;p20"/>
          <p:cNvGrpSpPr/>
          <p:nvPr/>
        </p:nvGrpSpPr>
        <p:grpSpPr>
          <a:xfrm>
            <a:off x="5761035" y="2727143"/>
            <a:ext cx="669926" cy="669927"/>
            <a:chOff x="5394312" y="2141343"/>
            <a:chExt cx="359165" cy="359165"/>
          </a:xfrm>
        </p:grpSpPr>
        <p:sp>
          <p:nvSpPr>
            <p:cNvPr id="273" name="Google Shape;273;p20"/>
            <p:cNvSpPr/>
            <p:nvPr/>
          </p:nvSpPr>
          <p:spPr>
            <a:xfrm>
              <a:off x="5394312" y="2141343"/>
              <a:ext cx="112353" cy="359165"/>
            </a:xfrm>
            <a:custGeom>
              <a:rect b="b" l="l" r="r" t="t"/>
              <a:pathLst>
                <a:path extrusionOk="0"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rgbClr val="3C2155"/>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74" name="Google Shape;274;p20"/>
            <p:cNvSpPr/>
            <p:nvPr/>
          </p:nvSpPr>
          <p:spPr>
            <a:xfrm>
              <a:off x="5641124" y="2141343"/>
              <a:ext cx="112353" cy="359165"/>
            </a:xfrm>
            <a:custGeom>
              <a:rect b="b" l="l" r="r" t="t"/>
              <a:pathLst>
                <a:path extrusionOk="0"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rgbClr val="3C2155"/>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75" name="Google Shape;275;p20"/>
            <p:cNvSpPr/>
            <p:nvPr/>
          </p:nvSpPr>
          <p:spPr>
            <a:xfrm>
              <a:off x="5517718" y="2141343"/>
              <a:ext cx="112355" cy="359165"/>
            </a:xfrm>
            <a:custGeom>
              <a:rect b="b" l="l" r="r" t="t"/>
              <a:pathLst>
                <a:path extrusionOk="0"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rgbClr val="3C2155"/>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sp>
        <p:nvSpPr>
          <p:cNvPr id="276" name="Google Shape;276;p20"/>
          <p:cNvSpPr/>
          <p:nvPr/>
        </p:nvSpPr>
        <p:spPr>
          <a:xfrm>
            <a:off x="1907324" y="2727507"/>
            <a:ext cx="672160" cy="669200"/>
          </a:xfrm>
          <a:custGeom>
            <a:rect b="b" l="l" r="r" t="t"/>
            <a:pathLst>
              <a:path extrusionOk="0"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3C2155"/>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77" name="Google Shape;277;p20"/>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Media</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ppt_w</p:attrName>
                                        </p:attrNameLst>
                                      </p:cBhvr>
                                      <p:tavLst>
                                        <p:tav fmla="" tm="0">
                                          <p:val>
                                            <p:strVal val="0"/>
                                          </p:val>
                                        </p:tav>
                                        <p:tav fmla="" tm="100000">
                                          <p:val>
                                            <p:strVal val="#ppt_w"/>
                                          </p:val>
                                        </p:tav>
                                      </p:tavLst>
                                    </p:anim>
                                    <p:anim calcmode="lin" valueType="num">
                                      <p:cBhvr additive="base">
                                        <p:cTn dur="500"/>
                                        <p:tgtEl>
                                          <p:spTgt spid="2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500"/>
                                        <p:tgtEl>
                                          <p:spTgt spid="265"/>
                                        </p:tgtEl>
                                        <p:attrNameLst>
                                          <p:attrName>ppt_w</p:attrName>
                                        </p:attrNameLst>
                                      </p:cBhvr>
                                      <p:tavLst>
                                        <p:tav fmla="" tm="0">
                                          <p:val>
                                            <p:strVal val="0"/>
                                          </p:val>
                                        </p:tav>
                                        <p:tav fmla="" tm="100000">
                                          <p:val>
                                            <p:strVal val="#ppt_w"/>
                                          </p:val>
                                        </p:tav>
                                      </p:tavLst>
                                    </p:anim>
                                    <p:anim calcmode="lin" valueType="num">
                                      <p:cBhvr additive="base">
                                        <p:cTn dur="500"/>
                                        <p:tgtEl>
                                          <p:spTgt spid="2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500"/>
                                        <p:tgtEl>
                                          <p:spTgt spid="266"/>
                                        </p:tgtEl>
                                        <p:attrNameLst>
                                          <p:attrName>ppt_w</p:attrName>
                                        </p:attrNameLst>
                                      </p:cBhvr>
                                      <p:tavLst>
                                        <p:tav fmla="" tm="0">
                                          <p:val>
                                            <p:strVal val="0"/>
                                          </p:val>
                                        </p:tav>
                                        <p:tav fmla="" tm="100000">
                                          <p:val>
                                            <p:strVal val="#ppt_w"/>
                                          </p:val>
                                        </p:tav>
                                      </p:tavLst>
                                    </p:anim>
                                    <p:anim calcmode="lin" valueType="num">
                                      <p:cBhvr additive="base">
                                        <p:cTn dur="500"/>
                                        <p:tgtEl>
                                          <p:spTgt spid="26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ppt_w</p:attrName>
                                        </p:attrNameLst>
                                      </p:cBhvr>
                                      <p:tavLst>
                                        <p:tav fmla="" tm="0">
                                          <p:val>
                                            <p:strVal val="0"/>
                                          </p:val>
                                        </p:tav>
                                        <p:tav fmla="" tm="100000">
                                          <p:val>
                                            <p:strVal val="#ppt_w"/>
                                          </p:val>
                                        </p:tav>
                                      </p:tavLst>
                                    </p:anim>
                                    <p:anim calcmode="lin" valueType="num">
                                      <p:cBhvr additive="base">
                                        <p:cTn dur="500"/>
                                        <p:tgtEl>
                                          <p:spTgt spid="26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500"/>
                                        <p:tgtEl>
                                          <p:spTgt spid="272"/>
                                        </p:tgtEl>
                                        <p:attrNameLst>
                                          <p:attrName>ppt_w</p:attrName>
                                        </p:attrNameLst>
                                      </p:cBhvr>
                                      <p:tavLst>
                                        <p:tav fmla="" tm="0">
                                          <p:val>
                                            <p:strVal val="0"/>
                                          </p:val>
                                        </p:tav>
                                        <p:tav fmla="" tm="100000">
                                          <p:val>
                                            <p:strVal val="#ppt_w"/>
                                          </p:val>
                                        </p:tav>
                                      </p:tavLst>
                                    </p:anim>
                                    <p:anim calcmode="lin" valueType="num">
                                      <p:cBhvr additive="base">
                                        <p:cTn dur="500"/>
                                        <p:tgtEl>
                                          <p:spTgt spid="2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ppt_w</p:attrName>
                                        </p:attrNameLst>
                                      </p:cBhvr>
                                      <p:tavLst>
                                        <p:tav fmla="" tm="0">
                                          <p:val>
                                            <p:strVal val="0"/>
                                          </p:val>
                                        </p:tav>
                                        <p:tav fmla="" tm="100000">
                                          <p:val>
                                            <p:strVal val="#ppt_w"/>
                                          </p:val>
                                        </p:tav>
                                      </p:tavLst>
                                    </p:anim>
                                    <p:anim calcmode="lin" valueType="num">
                                      <p:cBhvr additive="base">
                                        <p:cTn dur="500"/>
                                        <p:tgtEl>
                                          <p:spTgt spid="26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500"/>
                                        <p:tgtEl>
                                          <p:spTgt spid="268"/>
                                        </p:tgtEl>
                                        <p:attrNameLst>
                                          <p:attrName>ppt_w</p:attrName>
                                        </p:attrNameLst>
                                      </p:cBhvr>
                                      <p:tavLst>
                                        <p:tav fmla="" tm="0">
                                          <p:val>
                                            <p:strVal val="0"/>
                                          </p:val>
                                        </p:tav>
                                        <p:tav fmla="" tm="100000">
                                          <p:val>
                                            <p:strVal val="#ppt_w"/>
                                          </p:val>
                                        </p:tav>
                                      </p:tavLst>
                                    </p:anim>
                                    <p:anim calcmode="lin" valueType="num">
                                      <p:cBhvr additive="base">
                                        <p:cTn dur="500"/>
                                        <p:tgtEl>
                                          <p:spTgt spid="26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500"/>
                                        <p:tgtEl>
                                          <p:spTgt spid="269"/>
                                        </p:tgtEl>
                                        <p:attrNameLst>
                                          <p:attrName>ppt_w</p:attrName>
                                        </p:attrNameLst>
                                      </p:cBhvr>
                                      <p:tavLst>
                                        <p:tav fmla="" tm="0">
                                          <p:val>
                                            <p:strVal val="0"/>
                                          </p:val>
                                        </p:tav>
                                        <p:tav fmla="" tm="100000">
                                          <p:val>
                                            <p:strVal val="#ppt_w"/>
                                          </p:val>
                                        </p:tav>
                                      </p:tavLst>
                                    </p:anim>
                                    <p:anim calcmode="lin" valueType="num">
                                      <p:cBhvr additive="base">
                                        <p:cTn dur="500"/>
                                        <p:tgtEl>
                                          <p:spTgt spid="2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500"/>
                                        <p:tgtEl>
                                          <p:spTgt spid="270"/>
                                        </p:tgtEl>
                                        <p:attrNameLst>
                                          <p:attrName>ppt_w</p:attrName>
                                        </p:attrNameLst>
                                      </p:cBhvr>
                                      <p:tavLst>
                                        <p:tav fmla="" tm="0">
                                          <p:val>
                                            <p:strVal val="0"/>
                                          </p:val>
                                        </p:tav>
                                        <p:tav fmla="" tm="100000">
                                          <p:val>
                                            <p:strVal val="#ppt_w"/>
                                          </p:val>
                                        </p:tav>
                                      </p:tavLst>
                                    </p:anim>
                                    <p:anim calcmode="lin" valueType="num">
                                      <p:cBhvr additive="base">
                                        <p:cTn dur="500"/>
                                        <p:tgtEl>
                                          <p:spTgt spid="2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500"/>
                                        <p:tgtEl>
                                          <p:spTgt spid="271"/>
                                        </p:tgtEl>
                                        <p:attrNameLst>
                                          <p:attrName>ppt_w</p:attrName>
                                        </p:attrNameLst>
                                      </p:cBhvr>
                                      <p:tavLst>
                                        <p:tav fmla="" tm="0">
                                          <p:val>
                                            <p:strVal val="0"/>
                                          </p:val>
                                        </p:tav>
                                        <p:tav fmla="" tm="100000">
                                          <p:val>
                                            <p:strVal val="#ppt_w"/>
                                          </p:val>
                                        </p:tav>
                                      </p:tavLst>
                                    </p:anim>
                                    <p:anim calcmode="lin" valueType="num">
                                      <p:cBhvr additive="base">
                                        <p:cTn dur="500"/>
                                        <p:tgtEl>
                                          <p:spTgt spid="27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cxnSp>
        <p:nvCxnSpPr>
          <p:cNvPr id="282" name="Google Shape;282;p21"/>
          <p:cNvCxnSpPr/>
          <p:nvPr/>
        </p:nvCxnSpPr>
        <p:spPr>
          <a:xfrm>
            <a:off x="495191" y="3874504"/>
            <a:ext cx="11244701" cy="0"/>
          </a:xfrm>
          <a:prstGeom prst="straightConnector1">
            <a:avLst/>
          </a:prstGeom>
          <a:noFill/>
          <a:ln cap="flat" cmpd="sng" w="19050">
            <a:solidFill>
              <a:srgbClr val="3C2155"/>
            </a:solidFill>
            <a:prstDash val="solid"/>
            <a:miter lim="800000"/>
            <a:headEnd len="sm" w="sm" type="none"/>
            <a:tailEnd len="med" w="med" type="triangle"/>
          </a:ln>
        </p:spPr>
      </p:cxnSp>
      <p:grpSp>
        <p:nvGrpSpPr>
          <p:cNvPr id="283" name="Google Shape;283;p21"/>
          <p:cNvGrpSpPr/>
          <p:nvPr/>
        </p:nvGrpSpPr>
        <p:grpSpPr>
          <a:xfrm>
            <a:off x="1232517" y="1867968"/>
            <a:ext cx="359953" cy="2006536"/>
            <a:chOff x="831668" y="1456012"/>
            <a:chExt cx="269965" cy="1504902"/>
          </a:xfrm>
        </p:grpSpPr>
        <p:cxnSp>
          <p:nvCxnSpPr>
            <p:cNvPr id="284" name="Google Shape;284;p21"/>
            <p:cNvCxnSpPr/>
            <p:nvPr/>
          </p:nvCxnSpPr>
          <p:spPr>
            <a:xfrm rot="10800000">
              <a:off x="966651" y="1576251"/>
              <a:ext cx="0" cy="1384663"/>
            </a:xfrm>
            <a:prstGeom prst="straightConnector1">
              <a:avLst/>
            </a:prstGeom>
            <a:noFill/>
            <a:ln cap="flat" cmpd="sng" w="9525">
              <a:solidFill>
                <a:srgbClr val="F4BC30"/>
              </a:solidFill>
              <a:prstDash val="solid"/>
              <a:miter lim="800000"/>
              <a:headEnd len="sm" w="sm" type="none"/>
              <a:tailEnd len="sm" w="sm" type="none"/>
            </a:ln>
          </p:spPr>
        </p:cxnSp>
        <p:grpSp>
          <p:nvGrpSpPr>
            <p:cNvPr id="285" name="Google Shape;285;p21"/>
            <p:cNvGrpSpPr/>
            <p:nvPr/>
          </p:nvGrpSpPr>
          <p:grpSpPr>
            <a:xfrm>
              <a:off x="831668" y="1456012"/>
              <a:ext cx="269965" cy="269965"/>
              <a:chOff x="6644640" y="1306286"/>
              <a:chExt cx="409303" cy="409303"/>
            </a:xfrm>
          </p:grpSpPr>
          <p:sp>
            <p:nvSpPr>
              <p:cNvPr id="286" name="Google Shape;286;p21"/>
              <p:cNvSpPr/>
              <p:nvPr/>
            </p:nvSpPr>
            <p:spPr>
              <a:xfrm>
                <a:off x="6644640" y="1306286"/>
                <a:ext cx="409303" cy="409303"/>
              </a:xfrm>
              <a:prstGeom prst="ellipse">
                <a:avLst/>
              </a:prstGeom>
              <a:solidFill>
                <a:srgbClr val="F4BC30"/>
              </a:solidFill>
              <a:ln cap="flat" cmpd="sng" w="12700">
                <a:solidFill>
                  <a:srgbClr val="F4BC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87" name="Google Shape;287;p21"/>
              <p:cNvSpPr/>
              <p:nvPr/>
            </p:nvSpPr>
            <p:spPr>
              <a:xfrm>
                <a:off x="6701245" y="1362891"/>
                <a:ext cx="296092" cy="296092"/>
              </a:xfrm>
              <a:prstGeom prst="ellipse">
                <a:avLst/>
              </a:prstGeom>
              <a:solidFill>
                <a:srgbClr val="F4BC30"/>
              </a:solidFill>
              <a:ln cap="flat" cmpd="sng" w="12700">
                <a:solidFill>
                  <a:srgbClr val="F4BC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grpSp>
        <p:nvGrpSpPr>
          <p:cNvPr id="288" name="Google Shape;288;p21"/>
          <p:cNvGrpSpPr/>
          <p:nvPr/>
        </p:nvGrpSpPr>
        <p:grpSpPr>
          <a:xfrm flipH="1" rot="10800000">
            <a:off x="3486085" y="3874504"/>
            <a:ext cx="359953" cy="2006536"/>
            <a:chOff x="2329542" y="1500776"/>
            <a:chExt cx="269965" cy="1504902"/>
          </a:xfrm>
        </p:grpSpPr>
        <p:cxnSp>
          <p:nvCxnSpPr>
            <p:cNvPr id="289" name="Google Shape;289;p21"/>
            <p:cNvCxnSpPr/>
            <p:nvPr/>
          </p:nvCxnSpPr>
          <p:spPr>
            <a:xfrm rot="10800000">
              <a:off x="2464525" y="1621015"/>
              <a:ext cx="0" cy="1384663"/>
            </a:xfrm>
            <a:prstGeom prst="straightConnector1">
              <a:avLst/>
            </a:prstGeom>
            <a:noFill/>
            <a:ln cap="flat" cmpd="sng" w="9525">
              <a:solidFill>
                <a:srgbClr val="3C2155"/>
              </a:solidFill>
              <a:prstDash val="solid"/>
              <a:miter lim="800000"/>
              <a:headEnd len="sm" w="sm" type="none"/>
              <a:tailEnd len="sm" w="sm" type="none"/>
            </a:ln>
          </p:spPr>
        </p:cxnSp>
        <p:grpSp>
          <p:nvGrpSpPr>
            <p:cNvPr id="290" name="Google Shape;290;p21"/>
            <p:cNvGrpSpPr/>
            <p:nvPr/>
          </p:nvGrpSpPr>
          <p:grpSpPr>
            <a:xfrm>
              <a:off x="2329542" y="1500776"/>
              <a:ext cx="269965" cy="269965"/>
              <a:chOff x="6644640" y="1306286"/>
              <a:chExt cx="409303" cy="409303"/>
            </a:xfrm>
          </p:grpSpPr>
          <p:sp>
            <p:nvSpPr>
              <p:cNvPr id="291" name="Google Shape;291;p21"/>
              <p:cNvSpPr/>
              <p:nvPr/>
            </p:nvSpPr>
            <p:spPr>
              <a:xfrm>
                <a:off x="6644640" y="1306286"/>
                <a:ext cx="409303" cy="409303"/>
              </a:xfrm>
              <a:prstGeom prst="ellipse">
                <a:avLst/>
              </a:prstGeom>
              <a:solidFill>
                <a:srgbClr val="3C2155"/>
              </a:solidFill>
              <a:ln cap="flat" cmpd="sng" w="12700">
                <a:solidFill>
                  <a:srgbClr val="3C21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92" name="Google Shape;292;p21"/>
              <p:cNvSpPr/>
              <p:nvPr/>
            </p:nvSpPr>
            <p:spPr>
              <a:xfrm>
                <a:off x="6701245" y="1362891"/>
                <a:ext cx="296092" cy="296092"/>
              </a:xfrm>
              <a:prstGeom prst="ellipse">
                <a:avLst/>
              </a:prstGeom>
              <a:solidFill>
                <a:srgbClr val="3C2155"/>
              </a:solidFill>
              <a:ln cap="flat" cmpd="sng" w="12700">
                <a:solidFill>
                  <a:srgbClr val="3C21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grpSp>
        <p:nvGrpSpPr>
          <p:cNvPr id="293" name="Google Shape;293;p21"/>
          <p:cNvGrpSpPr/>
          <p:nvPr/>
        </p:nvGrpSpPr>
        <p:grpSpPr>
          <a:xfrm>
            <a:off x="5739652" y="1867968"/>
            <a:ext cx="359953" cy="2006536"/>
            <a:chOff x="831668" y="1456012"/>
            <a:chExt cx="269965" cy="1504902"/>
          </a:xfrm>
        </p:grpSpPr>
        <p:cxnSp>
          <p:nvCxnSpPr>
            <p:cNvPr id="294" name="Google Shape;294;p21"/>
            <p:cNvCxnSpPr/>
            <p:nvPr/>
          </p:nvCxnSpPr>
          <p:spPr>
            <a:xfrm rot="10800000">
              <a:off x="966651" y="1576251"/>
              <a:ext cx="0" cy="1384663"/>
            </a:xfrm>
            <a:prstGeom prst="straightConnector1">
              <a:avLst/>
            </a:prstGeom>
            <a:noFill/>
            <a:ln cap="flat" cmpd="sng" w="9525">
              <a:solidFill>
                <a:srgbClr val="F4BC30"/>
              </a:solidFill>
              <a:prstDash val="solid"/>
              <a:miter lim="800000"/>
              <a:headEnd len="sm" w="sm" type="none"/>
              <a:tailEnd len="sm" w="sm" type="none"/>
            </a:ln>
          </p:spPr>
        </p:cxnSp>
        <p:grpSp>
          <p:nvGrpSpPr>
            <p:cNvPr id="295" name="Google Shape;295;p21"/>
            <p:cNvGrpSpPr/>
            <p:nvPr/>
          </p:nvGrpSpPr>
          <p:grpSpPr>
            <a:xfrm>
              <a:off x="831668" y="1456012"/>
              <a:ext cx="269965" cy="269965"/>
              <a:chOff x="6644640" y="1306286"/>
              <a:chExt cx="409303" cy="409303"/>
            </a:xfrm>
          </p:grpSpPr>
          <p:sp>
            <p:nvSpPr>
              <p:cNvPr id="296" name="Google Shape;296;p21"/>
              <p:cNvSpPr/>
              <p:nvPr/>
            </p:nvSpPr>
            <p:spPr>
              <a:xfrm>
                <a:off x="6644640" y="1306286"/>
                <a:ext cx="409303" cy="409303"/>
              </a:xfrm>
              <a:prstGeom prst="ellipse">
                <a:avLst/>
              </a:prstGeom>
              <a:solidFill>
                <a:srgbClr val="F4BC30"/>
              </a:solidFill>
              <a:ln cap="flat" cmpd="sng" w="12700">
                <a:solidFill>
                  <a:srgbClr val="F4BC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97" name="Google Shape;297;p21"/>
              <p:cNvSpPr/>
              <p:nvPr/>
            </p:nvSpPr>
            <p:spPr>
              <a:xfrm>
                <a:off x="6701245" y="1362891"/>
                <a:ext cx="296092" cy="296092"/>
              </a:xfrm>
              <a:prstGeom prst="ellipse">
                <a:avLst/>
              </a:prstGeom>
              <a:solidFill>
                <a:srgbClr val="F4BC30"/>
              </a:solidFill>
              <a:ln cap="flat" cmpd="sng" w="12700">
                <a:solidFill>
                  <a:srgbClr val="F4BC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grpSp>
        <p:nvGrpSpPr>
          <p:cNvPr id="298" name="Google Shape;298;p21"/>
          <p:cNvGrpSpPr/>
          <p:nvPr/>
        </p:nvGrpSpPr>
        <p:grpSpPr>
          <a:xfrm flipH="1" rot="10800000">
            <a:off x="7993221" y="3874504"/>
            <a:ext cx="359953" cy="2006536"/>
            <a:chOff x="2329542" y="1500776"/>
            <a:chExt cx="269965" cy="1504902"/>
          </a:xfrm>
        </p:grpSpPr>
        <p:cxnSp>
          <p:nvCxnSpPr>
            <p:cNvPr id="299" name="Google Shape;299;p21"/>
            <p:cNvCxnSpPr/>
            <p:nvPr/>
          </p:nvCxnSpPr>
          <p:spPr>
            <a:xfrm rot="10800000">
              <a:off x="2464525" y="1621015"/>
              <a:ext cx="0" cy="1384663"/>
            </a:xfrm>
            <a:prstGeom prst="straightConnector1">
              <a:avLst/>
            </a:prstGeom>
            <a:noFill/>
            <a:ln cap="flat" cmpd="sng" w="9525">
              <a:solidFill>
                <a:srgbClr val="3C2155"/>
              </a:solidFill>
              <a:prstDash val="solid"/>
              <a:miter lim="800000"/>
              <a:headEnd len="sm" w="sm" type="none"/>
              <a:tailEnd len="sm" w="sm" type="none"/>
            </a:ln>
          </p:spPr>
        </p:cxnSp>
        <p:grpSp>
          <p:nvGrpSpPr>
            <p:cNvPr id="300" name="Google Shape;300;p21"/>
            <p:cNvGrpSpPr/>
            <p:nvPr/>
          </p:nvGrpSpPr>
          <p:grpSpPr>
            <a:xfrm>
              <a:off x="2329542" y="1500776"/>
              <a:ext cx="269965" cy="269965"/>
              <a:chOff x="6644640" y="1306286"/>
              <a:chExt cx="409303" cy="409303"/>
            </a:xfrm>
          </p:grpSpPr>
          <p:sp>
            <p:nvSpPr>
              <p:cNvPr id="301" name="Google Shape;301;p21"/>
              <p:cNvSpPr/>
              <p:nvPr/>
            </p:nvSpPr>
            <p:spPr>
              <a:xfrm>
                <a:off x="6644640" y="1306286"/>
                <a:ext cx="409303" cy="409303"/>
              </a:xfrm>
              <a:prstGeom prst="ellipse">
                <a:avLst/>
              </a:prstGeom>
              <a:solidFill>
                <a:srgbClr val="3C2155"/>
              </a:solidFill>
              <a:ln cap="flat" cmpd="sng" w="12700">
                <a:solidFill>
                  <a:srgbClr val="3C21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02" name="Google Shape;302;p21"/>
              <p:cNvSpPr/>
              <p:nvPr/>
            </p:nvSpPr>
            <p:spPr>
              <a:xfrm>
                <a:off x="6701245" y="1362891"/>
                <a:ext cx="296092" cy="296092"/>
              </a:xfrm>
              <a:prstGeom prst="ellipse">
                <a:avLst/>
              </a:prstGeom>
              <a:solidFill>
                <a:srgbClr val="3C2155"/>
              </a:solidFill>
              <a:ln cap="flat" cmpd="sng" w="12700">
                <a:solidFill>
                  <a:srgbClr val="3C215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grpSp>
        <p:nvGrpSpPr>
          <p:cNvPr id="303" name="Google Shape;303;p21"/>
          <p:cNvGrpSpPr/>
          <p:nvPr/>
        </p:nvGrpSpPr>
        <p:grpSpPr>
          <a:xfrm>
            <a:off x="10246788" y="1867968"/>
            <a:ext cx="359953" cy="2006536"/>
            <a:chOff x="831668" y="1456012"/>
            <a:chExt cx="269965" cy="1504902"/>
          </a:xfrm>
        </p:grpSpPr>
        <p:cxnSp>
          <p:nvCxnSpPr>
            <p:cNvPr id="304" name="Google Shape;304;p21"/>
            <p:cNvCxnSpPr/>
            <p:nvPr/>
          </p:nvCxnSpPr>
          <p:spPr>
            <a:xfrm rot="10800000">
              <a:off x="966651" y="1576251"/>
              <a:ext cx="0" cy="1384663"/>
            </a:xfrm>
            <a:prstGeom prst="straightConnector1">
              <a:avLst/>
            </a:prstGeom>
            <a:noFill/>
            <a:ln cap="flat" cmpd="sng" w="9525">
              <a:solidFill>
                <a:srgbClr val="F4BC30"/>
              </a:solidFill>
              <a:prstDash val="solid"/>
              <a:miter lim="800000"/>
              <a:headEnd len="sm" w="sm" type="none"/>
              <a:tailEnd len="sm" w="sm" type="none"/>
            </a:ln>
          </p:spPr>
        </p:cxnSp>
        <p:grpSp>
          <p:nvGrpSpPr>
            <p:cNvPr id="305" name="Google Shape;305;p21"/>
            <p:cNvGrpSpPr/>
            <p:nvPr/>
          </p:nvGrpSpPr>
          <p:grpSpPr>
            <a:xfrm>
              <a:off x="831668" y="1456012"/>
              <a:ext cx="269965" cy="269965"/>
              <a:chOff x="6644640" y="1306286"/>
              <a:chExt cx="409303" cy="409303"/>
            </a:xfrm>
          </p:grpSpPr>
          <p:sp>
            <p:nvSpPr>
              <p:cNvPr id="306" name="Google Shape;306;p21"/>
              <p:cNvSpPr/>
              <p:nvPr/>
            </p:nvSpPr>
            <p:spPr>
              <a:xfrm>
                <a:off x="6644640" y="1306286"/>
                <a:ext cx="409303" cy="409303"/>
              </a:xfrm>
              <a:prstGeom prst="ellipse">
                <a:avLst/>
              </a:prstGeom>
              <a:solidFill>
                <a:srgbClr val="F4BC30"/>
              </a:solidFill>
              <a:ln cap="flat" cmpd="sng" w="12700">
                <a:solidFill>
                  <a:srgbClr val="F4BC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07" name="Google Shape;307;p21"/>
              <p:cNvSpPr/>
              <p:nvPr/>
            </p:nvSpPr>
            <p:spPr>
              <a:xfrm>
                <a:off x="6701245" y="1362891"/>
                <a:ext cx="296092" cy="296092"/>
              </a:xfrm>
              <a:prstGeom prst="ellipse">
                <a:avLst/>
              </a:prstGeom>
              <a:solidFill>
                <a:srgbClr val="F4BC30"/>
              </a:solidFill>
              <a:ln cap="flat" cmpd="sng" w="12700">
                <a:solidFill>
                  <a:srgbClr val="F4BC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08" name="Google Shape;308;p21"/>
          <p:cNvSpPr/>
          <p:nvPr/>
        </p:nvSpPr>
        <p:spPr>
          <a:xfrm>
            <a:off x="868417" y="4005629"/>
            <a:ext cx="758541" cy="379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67">
                <a:solidFill>
                  <a:srgbClr val="DA9F0C"/>
                </a:solidFill>
                <a:latin typeface="Calibri"/>
                <a:ea typeface="Calibri"/>
                <a:cs typeface="Calibri"/>
                <a:sym typeface="Calibri"/>
              </a:rPr>
              <a:t>Break</a:t>
            </a:r>
            <a:endParaRPr b="1" sz="1867">
              <a:solidFill>
                <a:srgbClr val="DA9F0C"/>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09" name="Google Shape;309;p21"/>
          <p:cNvSpPr/>
          <p:nvPr/>
        </p:nvSpPr>
        <p:spPr>
          <a:xfrm>
            <a:off x="0" y="4297354"/>
            <a:ext cx="2824989" cy="1061829"/>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400">
                <a:solidFill>
                  <a:srgbClr val="DA9F0C"/>
                </a:solidFill>
                <a:latin typeface="Calibri"/>
                <a:ea typeface="Calibri"/>
                <a:cs typeface="Calibri"/>
                <a:sym typeface="Calibri"/>
              </a:rPr>
              <a:t>We use well-known development methodologies to create a customized </a:t>
            </a:r>
            <a:endParaRPr sz="1400">
              <a:solidFill>
                <a:srgbClr val="DA9F0C"/>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10" name="Google Shape;310;p21"/>
          <p:cNvSpPr/>
          <p:nvPr/>
        </p:nvSpPr>
        <p:spPr>
          <a:xfrm>
            <a:off x="3031996" y="2394027"/>
            <a:ext cx="675185" cy="379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67">
                <a:solidFill>
                  <a:srgbClr val="3C2155"/>
                </a:solidFill>
                <a:latin typeface="Calibri"/>
                <a:ea typeface="Calibri"/>
                <a:cs typeface="Calibri"/>
                <a:sym typeface="Calibri"/>
              </a:rPr>
              <a:t>Free </a:t>
            </a:r>
            <a:endParaRPr b="1" sz="1867">
              <a:solidFill>
                <a:srgbClr val="3C2155"/>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11" name="Google Shape;311;p21"/>
          <p:cNvSpPr/>
          <p:nvPr/>
        </p:nvSpPr>
        <p:spPr>
          <a:xfrm>
            <a:off x="2163579" y="2685751"/>
            <a:ext cx="2824989" cy="1061829"/>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400">
                <a:solidFill>
                  <a:srgbClr val="3C2155"/>
                </a:solidFill>
                <a:latin typeface="Calibri"/>
                <a:ea typeface="Calibri"/>
                <a:cs typeface="Calibri"/>
                <a:sym typeface="Calibri"/>
              </a:rPr>
              <a:t>Is the color of gold, butter  and ripe lemons. In the  spectrum of visible light,  </a:t>
            </a:r>
            <a:endParaRPr sz="1400">
              <a:solidFill>
                <a:srgbClr val="3C2155"/>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12" name="Google Shape;312;p21"/>
          <p:cNvSpPr/>
          <p:nvPr/>
        </p:nvSpPr>
        <p:spPr>
          <a:xfrm>
            <a:off x="5290693" y="4005629"/>
            <a:ext cx="678391" cy="379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67">
                <a:solidFill>
                  <a:srgbClr val="DA9F0C"/>
                </a:solidFill>
                <a:latin typeface="Calibri"/>
                <a:ea typeface="Calibri"/>
                <a:cs typeface="Calibri"/>
                <a:sym typeface="Calibri"/>
              </a:rPr>
              <a:t>Time</a:t>
            </a:r>
            <a:endParaRPr b="1" sz="1867">
              <a:solidFill>
                <a:srgbClr val="DA9F0C"/>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13" name="Google Shape;313;p21"/>
          <p:cNvSpPr/>
          <p:nvPr/>
        </p:nvSpPr>
        <p:spPr>
          <a:xfrm>
            <a:off x="4422276" y="4297354"/>
            <a:ext cx="2824989" cy="1384995"/>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400">
                <a:solidFill>
                  <a:srgbClr val="DA9F0C"/>
                </a:solidFill>
                <a:latin typeface="Calibri"/>
                <a:ea typeface="Calibri"/>
                <a:cs typeface="Calibri"/>
                <a:sym typeface="Calibri"/>
              </a:rPr>
              <a:t>Is the color of gold, butter  and ripe lemons. In the  spectrum of visible light,  yellow is found between  green and orange</a:t>
            </a:r>
            <a:endParaRPr sz="1400">
              <a:solidFill>
                <a:srgbClr val="DA9F0C"/>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14" name="Google Shape;314;p21"/>
          <p:cNvSpPr/>
          <p:nvPr/>
        </p:nvSpPr>
        <p:spPr>
          <a:xfrm>
            <a:off x="7629120" y="2399581"/>
            <a:ext cx="1082348" cy="379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67">
                <a:solidFill>
                  <a:srgbClr val="DA9F0C"/>
                </a:solidFill>
                <a:latin typeface="Calibri"/>
                <a:ea typeface="Calibri"/>
                <a:cs typeface="Calibri"/>
                <a:sym typeface="Calibri"/>
              </a:rPr>
              <a:t>Speakers</a:t>
            </a:r>
            <a:endParaRPr b="1" sz="1867">
              <a:solidFill>
                <a:srgbClr val="DA9F0C"/>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15" name="Google Shape;315;p21"/>
          <p:cNvSpPr/>
          <p:nvPr/>
        </p:nvSpPr>
        <p:spPr>
          <a:xfrm>
            <a:off x="6760703" y="2691306"/>
            <a:ext cx="2824989" cy="738664"/>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400">
                <a:solidFill>
                  <a:srgbClr val="DA9F0C"/>
                </a:solidFill>
                <a:latin typeface="Calibri"/>
                <a:ea typeface="Calibri"/>
                <a:cs typeface="Calibri"/>
                <a:sym typeface="Calibri"/>
              </a:rPr>
              <a:t>Add or delete slides. You have to be signed in to your  Google account.</a:t>
            </a:r>
            <a:endParaRPr sz="1400">
              <a:solidFill>
                <a:srgbClr val="DA9F0C"/>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16" name="Google Shape;316;p21"/>
          <p:cNvSpPr/>
          <p:nvPr/>
        </p:nvSpPr>
        <p:spPr>
          <a:xfrm>
            <a:off x="9823106" y="4005629"/>
            <a:ext cx="1024639" cy="379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67">
                <a:solidFill>
                  <a:srgbClr val="3C2155"/>
                </a:solidFill>
                <a:latin typeface="Calibri"/>
                <a:ea typeface="Calibri"/>
                <a:cs typeface="Calibri"/>
                <a:sym typeface="Calibri"/>
              </a:rPr>
              <a:t>Opening</a:t>
            </a:r>
            <a:endParaRPr b="1" sz="1867">
              <a:solidFill>
                <a:srgbClr val="3C2155"/>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id="317" name="Google Shape;317;p21"/>
          <p:cNvSpPr/>
          <p:nvPr/>
        </p:nvSpPr>
        <p:spPr>
          <a:xfrm>
            <a:off x="8954689" y="4297354"/>
            <a:ext cx="2824989" cy="738664"/>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400">
                <a:solidFill>
                  <a:srgbClr val="3C2155"/>
                </a:solidFill>
                <a:latin typeface="Calibri"/>
                <a:ea typeface="Calibri"/>
                <a:cs typeface="Calibri"/>
                <a:sym typeface="Calibri"/>
              </a:rPr>
              <a:t>Add or delete slides. You have to be signed in to your  Google account.</a:t>
            </a:r>
            <a:endParaRPr sz="1400">
              <a:solidFill>
                <a:srgbClr val="3C2155"/>
              </a:solidFill>
              <a:latin typeface="Calibri"/>
              <a:ea typeface="Calibri"/>
              <a:cs typeface="Calibri"/>
              <a:sym typeface="Calibri"/>
            </a:endParaRPr>
          </a:p>
        </p:txBody>
      </p:sp>
      <p:sp>
        <p:nvSpPr>
          <p:cNvPr id="318" name="Google Shape;318;p21"/>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Media</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grpSp>
        <p:nvGrpSpPr>
          <p:cNvPr id="323" name="Google Shape;323;p22"/>
          <p:cNvGrpSpPr/>
          <p:nvPr/>
        </p:nvGrpSpPr>
        <p:grpSpPr>
          <a:xfrm>
            <a:off x="6268683" y="2836110"/>
            <a:ext cx="5598405" cy="1323439"/>
            <a:chOff x="2838975" y="1355087"/>
            <a:chExt cx="5598405" cy="1323439"/>
          </a:xfrm>
        </p:grpSpPr>
        <p:sp>
          <p:nvSpPr>
            <p:cNvPr id="324" name="Google Shape;324;p22"/>
            <p:cNvSpPr txBox="1"/>
            <p:nvPr/>
          </p:nvSpPr>
          <p:spPr>
            <a:xfrm>
              <a:off x="2838975" y="1355087"/>
              <a:ext cx="5567087" cy="1323439"/>
            </a:xfrm>
            <a:prstGeom prst="rect">
              <a:avLst/>
            </a:prstGeom>
            <a:solidFill>
              <a:srgbClr val="3C2155"/>
            </a:solidFill>
            <a:ln>
              <a:noFill/>
            </a:ln>
            <a:effectLst>
              <a:outerShdw blurRad="50800" rotWithShape="0" algn="tl" dir="2700000" dist="762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tr-TR" sz="8000">
                  <a:solidFill>
                    <a:schemeClr val="lt1"/>
                  </a:solidFill>
                  <a:latin typeface="Calibri"/>
                  <a:ea typeface="Calibri"/>
                  <a:cs typeface="Calibri"/>
                  <a:sym typeface="Calibri"/>
                </a:rPr>
                <a:t>03</a:t>
              </a:r>
              <a:endParaRPr b="1" sz="8000">
                <a:solidFill>
                  <a:schemeClr val="lt1"/>
                </a:solidFill>
                <a:latin typeface="Calibri"/>
                <a:ea typeface="Calibri"/>
                <a:cs typeface="Calibri"/>
                <a:sym typeface="Calibri"/>
              </a:endParaRPr>
            </a:p>
          </p:txBody>
        </p:sp>
        <p:sp>
          <p:nvSpPr>
            <p:cNvPr id="325" name="Google Shape;325;p22"/>
            <p:cNvSpPr txBox="1"/>
            <p:nvPr/>
          </p:nvSpPr>
          <p:spPr>
            <a:xfrm>
              <a:off x="4442897" y="1601307"/>
              <a:ext cx="3994483" cy="830997"/>
            </a:xfrm>
            <a:prstGeom prst="rect">
              <a:avLst/>
            </a:prstGeom>
            <a:noFill/>
            <a:ln>
              <a:noFill/>
            </a:ln>
            <a:effectLst>
              <a:outerShdw blurRad="50800" rotWithShape="0" algn="tl" dir="2700000" dist="762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tr-TR" sz="4800">
                  <a:solidFill>
                    <a:schemeClr val="lt1"/>
                  </a:solidFill>
                  <a:latin typeface="Calibri"/>
                  <a:ea typeface="Calibri"/>
                  <a:cs typeface="Calibri"/>
                  <a:sym typeface="Calibri"/>
                </a:rPr>
                <a:t>Social</a:t>
              </a:r>
              <a:endParaRPr b="1" sz="48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grpSp>
        <p:nvGrpSpPr>
          <p:cNvPr id="330" name="Google Shape;330;p23"/>
          <p:cNvGrpSpPr/>
          <p:nvPr/>
        </p:nvGrpSpPr>
        <p:grpSpPr>
          <a:xfrm>
            <a:off x="-1505430" y="1571548"/>
            <a:ext cx="8307733" cy="4877811"/>
            <a:chOff x="-199477" y="1450524"/>
            <a:chExt cx="8307733" cy="4877811"/>
          </a:xfrm>
        </p:grpSpPr>
        <p:pic>
          <p:nvPicPr>
            <p:cNvPr id="331" name="Google Shape;331;p23"/>
            <p:cNvPicPr preferRelativeResize="0"/>
            <p:nvPr/>
          </p:nvPicPr>
          <p:blipFill rotWithShape="1">
            <a:blip r:embed="rId3">
              <a:alphaModFix/>
            </a:blip>
            <a:srcRect b="0" l="0" r="0" t="0"/>
            <a:stretch/>
          </p:blipFill>
          <p:spPr>
            <a:xfrm>
              <a:off x="831510" y="1777899"/>
              <a:ext cx="6268537" cy="3923654"/>
            </a:xfrm>
            <a:prstGeom prst="rect">
              <a:avLst/>
            </a:prstGeom>
            <a:noFill/>
            <a:ln>
              <a:noFill/>
            </a:ln>
          </p:spPr>
        </p:pic>
        <p:pic>
          <p:nvPicPr>
            <p:cNvPr id="332" name="Google Shape;332;p23"/>
            <p:cNvPicPr preferRelativeResize="0"/>
            <p:nvPr/>
          </p:nvPicPr>
          <p:blipFill rotWithShape="1">
            <a:blip r:embed="rId4">
              <a:alphaModFix/>
            </a:blip>
            <a:srcRect b="0" l="0" r="0" t="0"/>
            <a:stretch/>
          </p:blipFill>
          <p:spPr>
            <a:xfrm>
              <a:off x="-199477" y="1450524"/>
              <a:ext cx="8307733" cy="4877811"/>
            </a:xfrm>
            <a:prstGeom prst="rect">
              <a:avLst/>
            </a:prstGeom>
            <a:noFill/>
            <a:ln>
              <a:noFill/>
            </a:ln>
          </p:spPr>
        </p:pic>
      </p:grpSp>
      <p:grpSp>
        <p:nvGrpSpPr>
          <p:cNvPr id="333" name="Google Shape;333;p23"/>
          <p:cNvGrpSpPr/>
          <p:nvPr/>
        </p:nvGrpSpPr>
        <p:grpSpPr>
          <a:xfrm>
            <a:off x="6900824" y="3847830"/>
            <a:ext cx="4673293" cy="1682487"/>
            <a:chOff x="6900824" y="3847830"/>
            <a:chExt cx="4673293" cy="1682487"/>
          </a:xfrm>
        </p:grpSpPr>
        <p:sp>
          <p:nvSpPr>
            <p:cNvPr id="334" name="Google Shape;334;p23"/>
            <p:cNvSpPr/>
            <p:nvPr/>
          </p:nvSpPr>
          <p:spPr>
            <a:xfrm>
              <a:off x="6900824" y="3847830"/>
              <a:ext cx="1682487" cy="1682487"/>
            </a:xfrm>
            <a:prstGeom prst="rect">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335" name="Google Shape;335;p23"/>
            <p:cNvSpPr txBox="1"/>
            <p:nvPr/>
          </p:nvSpPr>
          <p:spPr>
            <a:xfrm>
              <a:off x="8885085" y="4087014"/>
              <a:ext cx="962123" cy="379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67">
                  <a:solidFill>
                    <a:srgbClr val="DA9F0C"/>
                  </a:solidFill>
                  <a:latin typeface="Calibri"/>
                  <a:ea typeface="Calibri"/>
                  <a:cs typeface="Calibri"/>
                  <a:sym typeface="Calibri"/>
                </a:rPr>
                <a:t>Mission</a:t>
              </a:r>
              <a:endParaRPr b="1" sz="1867">
                <a:solidFill>
                  <a:srgbClr val="DA9F0C"/>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336" name="Google Shape;336;p23"/>
            <p:cNvSpPr/>
            <p:nvPr/>
          </p:nvSpPr>
          <p:spPr>
            <a:xfrm>
              <a:off x="8885085" y="4574208"/>
              <a:ext cx="2689032"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DA9F0C"/>
                  </a:solidFill>
                  <a:latin typeface="Calibri"/>
                  <a:ea typeface="Calibri"/>
                  <a:cs typeface="Calibri"/>
                  <a:sym typeface="Calibri"/>
                </a:rPr>
                <a:t>We use well-known development methodologies to create a customized approach for each of</a:t>
              </a:r>
              <a:endParaRPr sz="1200">
                <a:solidFill>
                  <a:srgbClr val="DA9F0C"/>
                </a:solidFill>
                <a:latin typeface="Calibri"/>
                <a:ea typeface="Calibri"/>
                <a:cs typeface="Calibri"/>
                <a:sym typeface="Calibri"/>
              </a:endParaRPr>
            </a:p>
          </p:txBody>
        </p:sp>
        <p:cxnSp>
          <p:nvCxnSpPr>
            <p:cNvPr id="337" name="Google Shape;337;p23"/>
            <p:cNvCxnSpPr/>
            <p:nvPr/>
          </p:nvCxnSpPr>
          <p:spPr>
            <a:xfrm>
              <a:off x="9024423" y="4574208"/>
              <a:ext cx="235211" cy="0"/>
            </a:xfrm>
            <a:prstGeom prst="straightConnector1">
              <a:avLst/>
            </a:prstGeom>
            <a:noFill/>
            <a:ln cap="flat" cmpd="sng" w="19050">
              <a:solidFill>
                <a:schemeClr val="lt1"/>
              </a:solidFill>
              <a:prstDash val="solid"/>
              <a:miter lim="800000"/>
              <a:headEnd len="sm" w="sm" type="none"/>
              <a:tailEnd len="sm" w="sm" type="none"/>
            </a:ln>
          </p:spPr>
        </p:cxnSp>
        <p:grpSp>
          <p:nvGrpSpPr>
            <p:cNvPr id="338" name="Google Shape;338;p23"/>
            <p:cNvGrpSpPr/>
            <p:nvPr/>
          </p:nvGrpSpPr>
          <p:grpSpPr>
            <a:xfrm>
              <a:off x="7368046" y="4299987"/>
              <a:ext cx="748040" cy="691125"/>
              <a:chOff x="2900363" y="5486400"/>
              <a:chExt cx="438150" cy="404813"/>
            </a:xfrm>
          </p:grpSpPr>
          <p:sp>
            <p:nvSpPr>
              <p:cNvPr id="339" name="Google Shape;339;p23"/>
              <p:cNvSpPr/>
              <p:nvPr/>
            </p:nvSpPr>
            <p:spPr>
              <a:xfrm>
                <a:off x="3151188" y="5486400"/>
                <a:ext cx="187325" cy="195263"/>
              </a:xfrm>
              <a:custGeom>
                <a:rect b="b" l="l" r="r" t="t"/>
                <a:pathLst>
                  <a:path extrusionOk="0" h="254" w="245">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40" name="Google Shape;340;p23"/>
              <p:cNvSpPr/>
              <p:nvPr/>
            </p:nvSpPr>
            <p:spPr>
              <a:xfrm>
                <a:off x="2900363" y="5572125"/>
                <a:ext cx="317500" cy="319088"/>
              </a:xfrm>
              <a:custGeom>
                <a:rect b="b" l="l" r="r" t="t"/>
                <a:pathLst>
                  <a:path extrusionOk="0" h="415" w="414">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grpSp>
        <p:nvGrpSpPr>
          <p:cNvPr id="341" name="Google Shape;341;p23"/>
          <p:cNvGrpSpPr/>
          <p:nvPr/>
        </p:nvGrpSpPr>
        <p:grpSpPr>
          <a:xfrm>
            <a:off x="6900824" y="1962927"/>
            <a:ext cx="4673293" cy="1682487"/>
            <a:chOff x="6900824" y="1962927"/>
            <a:chExt cx="4673293" cy="1682487"/>
          </a:xfrm>
        </p:grpSpPr>
        <p:sp>
          <p:nvSpPr>
            <p:cNvPr id="342" name="Google Shape;342;p23"/>
            <p:cNvSpPr/>
            <p:nvPr/>
          </p:nvSpPr>
          <p:spPr>
            <a:xfrm>
              <a:off x="6900824" y="1962927"/>
              <a:ext cx="1682487" cy="1682487"/>
            </a:xfrm>
            <a:prstGeom prst="rect">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343" name="Google Shape;343;p23"/>
            <p:cNvSpPr txBox="1"/>
            <p:nvPr/>
          </p:nvSpPr>
          <p:spPr>
            <a:xfrm>
              <a:off x="8885085" y="2158084"/>
              <a:ext cx="797013" cy="379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67">
                  <a:solidFill>
                    <a:srgbClr val="3C2155"/>
                  </a:solidFill>
                  <a:latin typeface="Calibri"/>
                  <a:ea typeface="Calibri"/>
                  <a:cs typeface="Calibri"/>
                  <a:sym typeface="Calibri"/>
                </a:rPr>
                <a:t>Vision</a:t>
              </a:r>
              <a:endParaRPr b="1" sz="1867">
                <a:solidFill>
                  <a:srgbClr val="3C2155"/>
                </a:solidFill>
                <a:latin typeface="Calibri"/>
                <a:ea typeface="Calibri"/>
                <a:cs typeface="Calibri"/>
                <a:sym typeface="Calibri"/>
              </a:endParaRPr>
            </a:p>
          </p:txBody>
        </p:sp>
        <p:sp>
          <p:nvSpPr>
            <p:cNvPr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id="344" name="Google Shape;344;p23"/>
            <p:cNvSpPr/>
            <p:nvPr/>
          </p:nvSpPr>
          <p:spPr>
            <a:xfrm>
              <a:off x="8885085" y="2665994"/>
              <a:ext cx="2689032" cy="6463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3C2155"/>
                  </a:solidFill>
                  <a:latin typeface="Calibri"/>
                  <a:ea typeface="Calibri"/>
                  <a:cs typeface="Calibri"/>
                  <a:sym typeface="Calibri"/>
                </a:rPr>
                <a:t>We press play on your digital story. Using conceptual, digital design</a:t>
              </a:r>
              <a:endParaRPr sz="1200">
                <a:solidFill>
                  <a:srgbClr val="3C2155"/>
                </a:solidFill>
                <a:latin typeface="Calibri"/>
                <a:ea typeface="Calibri"/>
                <a:cs typeface="Calibri"/>
                <a:sym typeface="Calibri"/>
              </a:endParaRPr>
            </a:p>
          </p:txBody>
        </p:sp>
        <p:cxnSp>
          <p:nvCxnSpPr>
            <p:cNvPr id="345" name="Google Shape;345;p23"/>
            <p:cNvCxnSpPr/>
            <p:nvPr/>
          </p:nvCxnSpPr>
          <p:spPr>
            <a:xfrm>
              <a:off x="9024423" y="2665993"/>
              <a:ext cx="235211" cy="0"/>
            </a:xfrm>
            <a:prstGeom prst="straightConnector1">
              <a:avLst/>
            </a:prstGeom>
            <a:noFill/>
            <a:ln cap="flat" cmpd="sng" w="19050">
              <a:solidFill>
                <a:schemeClr val="lt1"/>
              </a:solidFill>
              <a:prstDash val="solid"/>
              <a:miter lim="800000"/>
              <a:headEnd len="sm" w="sm" type="none"/>
              <a:tailEnd len="sm" w="sm" type="none"/>
            </a:ln>
          </p:spPr>
        </p:cxnSp>
        <p:grpSp>
          <p:nvGrpSpPr>
            <p:cNvPr id="346" name="Google Shape;346;p23"/>
            <p:cNvGrpSpPr/>
            <p:nvPr/>
          </p:nvGrpSpPr>
          <p:grpSpPr>
            <a:xfrm>
              <a:off x="7382952" y="2392203"/>
              <a:ext cx="718228" cy="804958"/>
              <a:chOff x="4608513" y="6291263"/>
              <a:chExt cx="420688" cy="471488"/>
            </a:xfrm>
          </p:grpSpPr>
          <p:sp>
            <p:nvSpPr>
              <p:cNvPr id="347" name="Google Shape;347;p23"/>
              <p:cNvSpPr/>
              <p:nvPr/>
            </p:nvSpPr>
            <p:spPr>
              <a:xfrm>
                <a:off x="4908550" y="6627813"/>
                <a:ext cx="80963" cy="84138"/>
              </a:xfrm>
              <a:custGeom>
                <a:rect b="b" l="l" r="r" t="t"/>
                <a:pathLst>
                  <a:path extrusionOk="0" h="108" w="105">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48" name="Google Shape;348;p23"/>
              <p:cNvSpPr/>
              <p:nvPr/>
            </p:nvSpPr>
            <p:spPr>
              <a:xfrm>
                <a:off x="4608513" y="6291263"/>
                <a:ext cx="403225" cy="401638"/>
              </a:xfrm>
              <a:custGeom>
                <a:rect b="b" l="l" r="r" t="t"/>
                <a:pathLst>
                  <a:path extrusionOk="0" h="523" w="524">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49" name="Google Shape;349;p23"/>
              <p:cNvSpPr/>
              <p:nvPr/>
            </p:nvSpPr>
            <p:spPr>
              <a:xfrm>
                <a:off x="4957763" y="6691313"/>
                <a:ext cx="71438" cy="71438"/>
              </a:xfrm>
              <a:custGeom>
                <a:rect b="b" l="l" r="r" t="t"/>
                <a:pathLst>
                  <a:path extrusionOk="0" h="92" w="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sp>
        <p:nvSpPr>
          <p:cNvPr id="350" name="Google Shape;350;p23"/>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Social</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500"/>
                                        <p:tgtEl>
                                          <p:spTgt spid="33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grpSp>
        <p:nvGrpSpPr>
          <p:cNvPr id="355" name="Google Shape;355;p24"/>
          <p:cNvGrpSpPr/>
          <p:nvPr/>
        </p:nvGrpSpPr>
        <p:grpSpPr>
          <a:xfrm>
            <a:off x="1630710" y="1772816"/>
            <a:ext cx="523430" cy="489740"/>
            <a:chOff x="6964363" y="2108200"/>
            <a:chExt cx="690562" cy="646113"/>
          </a:xfrm>
        </p:grpSpPr>
        <p:sp>
          <p:nvSpPr>
            <p:cNvPr id="356" name="Google Shape;356;p24"/>
            <p:cNvSpPr/>
            <p:nvPr/>
          </p:nvSpPr>
          <p:spPr>
            <a:xfrm>
              <a:off x="7050088" y="2193925"/>
              <a:ext cx="519112" cy="344488"/>
            </a:xfrm>
            <a:custGeom>
              <a:rect b="b" l="l" r="r" t="t"/>
              <a:pathLst>
                <a:path extrusionOk="0" h="8033" w="12071">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solidFill>
              <a:srgbClr val="F4BC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4"/>
            <p:cNvSpPr/>
            <p:nvPr/>
          </p:nvSpPr>
          <p:spPr>
            <a:xfrm>
              <a:off x="6964363" y="2108200"/>
              <a:ext cx="690562" cy="646113"/>
            </a:xfrm>
            <a:custGeom>
              <a:rect b="b" l="l" r="r" t="t"/>
              <a:pathLst>
                <a:path extrusionOk="0" h="15059" w="16095">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solidFill>
              <a:srgbClr val="F4BC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58" name="Google Shape;358;p24"/>
          <p:cNvGrpSpPr/>
          <p:nvPr/>
        </p:nvGrpSpPr>
        <p:grpSpPr>
          <a:xfrm>
            <a:off x="3711232" y="1779626"/>
            <a:ext cx="536970" cy="535735"/>
            <a:chOff x="4594225" y="2119313"/>
            <a:chExt cx="690563" cy="688975"/>
          </a:xfrm>
        </p:grpSpPr>
        <p:sp>
          <p:nvSpPr>
            <p:cNvPr id="359" name="Google Shape;359;p24"/>
            <p:cNvSpPr/>
            <p:nvPr/>
          </p:nvSpPr>
          <p:spPr>
            <a:xfrm>
              <a:off x="4594225" y="2119313"/>
              <a:ext cx="690563" cy="688975"/>
            </a:xfrm>
            <a:custGeom>
              <a:rect b="b" l="l" r="r" t="t"/>
              <a:pathLst>
                <a:path extrusionOk="0" h="16058" w="16095">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solidFill>
              <a:srgbClr val="3C21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4"/>
            <p:cNvSpPr/>
            <p:nvPr/>
          </p:nvSpPr>
          <p:spPr>
            <a:xfrm>
              <a:off x="4787900" y="2312988"/>
              <a:ext cx="303213" cy="301625"/>
            </a:xfrm>
            <a:custGeom>
              <a:rect b="b" l="l" r="r" t="t"/>
              <a:pathLst>
                <a:path extrusionOk="0" h="7025" w="7040">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solidFill>
              <a:srgbClr val="3C21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4"/>
            <p:cNvSpPr/>
            <p:nvPr/>
          </p:nvSpPr>
          <p:spPr>
            <a:xfrm>
              <a:off x="4852988" y="2378076"/>
              <a:ext cx="173038" cy="171450"/>
            </a:xfrm>
            <a:custGeom>
              <a:rect b="b" l="l" r="r" t="t"/>
              <a:pathLst>
                <a:path extrusionOk="0" h="4015" w="4023">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solidFill>
              <a:srgbClr val="3C21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62" name="Google Shape;362;p24"/>
          <p:cNvGrpSpPr/>
          <p:nvPr/>
        </p:nvGrpSpPr>
        <p:grpSpPr>
          <a:xfrm>
            <a:off x="7766377" y="1777646"/>
            <a:ext cx="541949" cy="541949"/>
            <a:chOff x="2005013" y="1077913"/>
            <a:chExt cx="688975" cy="688975"/>
          </a:xfrm>
        </p:grpSpPr>
        <p:sp>
          <p:nvSpPr>
            <p:cNvPr id="363" name="Google Shape;363;p24"/>
            <p:cNvSpPr/>
            <p:nvPr/>
          </p:nvSpPr>
          <p:spPr>
            <a:xfrm>
              <a:off x="2005013" y="1077913"/>
              <a:ext cx="688975" cy="688975"/>
            </a:xfrm>
            <a:custGeom>
              <a:rect b="b" l="l" r="r" t="t"/>
              <a:pathLst>
                <a:path extrusionOk="0" h="16058" w="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solidFill>
              <a:srgbClr val="3C21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4"/>
            <p:cNvSpPr/>
            <p:nvPr/>
          </p:nvSpPr>
          <p:spPr>
            <a:xfrm>
              <a:off x="2284413" y="1185863"/>
              <a:ext cx="161925" cy="161925"/>
            </a:xfrm>
            <a:custGeom>
              <a:rect b="b" l="l" r="r" t="t"/>
              <a:pathLst>
                <a:path extrusionOk="0" h="3764" w="3763">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solidFill>
              <a:srgbClr val="3C21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5" name="Google Shape;365;p24"/>
          <p:cNvSpPr/>
          <p:nvPr/>
        </p:nvSpPr>
        <p:spPr>
          <a:xfrm>
            <a:off x="5731258" y="1782172"/>
            <a:ext cx="526491" cy="527742"/>
          </a:xfrm>
          <a:custGeom>
            <a:rect b="b" l="l" r="r" t="t"/>
            <a:pathLst>
              <a:path extrusionOk="0" h="16036" w="16419">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rgbClr val="F4BC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366" name="Google Shape;366;p24"/>
          <p:cNvGrpSpPr/>
          <p:nvPr/>
        </p:nvGrpSpPr>
        <p:grpSpPr>
          <a:xfrm>
            <a:off x="9842386" y="1787957"/>
            <a:ext cx="626180" cy="509581"/>
            <a:chOff x="5245100" y="5103813"/>
            <a:chExt cx="690563" cy="561975"/>
          </a:xfrm>
        </p:grpSpPr>
        <p:sp>
          <p:nvSpPr>
            <p:cNvPr id="367" name="Google Shape;367;p24"/>
            <p:cNvSpPr/>
            <p:nvPr/>
          </p:nvSpPr>
          <p:spPr>
            <a:xfrm>
              <a:off x="5719763" y="5276851"/>
              <a:ext cx="130175" cy="173038"/>
            </a:xfrm>
            <a:custGeom>
              <a:rect b="b" l="l" r="r" t="t"/>
              <a:pathLst>
                <a:path extrusionOk="0" h="4030" w="3018">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solidFill>
              <a:srgbClr val="F4BC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24"/>
            <p:cNvSpPr/>
            <p:nvPr/>
          </p:nvSpPr>
          <p:spPr>
            <a:xfrm>
              <a:off x="5245100" y="5103813"/>
              <a:ext cx="690563" cy="561975"/>
            </a:xfrm>
            <a:custGeom>
              <a:rect b="b" l="l" r="r" t="t"/>
              <a:pathLst>
                <a:path extrusionOk="0" h="13098" w="16095">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solidFill>
              <a:srgbClr val="F4BC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9" name="Google Shape;369;p24"/>
          <p:cNvSpPr/>
          <p:nvPr/>
        </p:nvSpPr>
        <p:spPr>
          <a:xfrm>
            <a:off x="1467566" y="2996952"/>
            <a:ext cx="432047" cy="1728192"/>
          </a:xfrm>
          <a:prstGeom prst="rect">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4"/>
          <p:cNvSpPr/>
          <p:nvPr/>
        </p:nvSpPr>
        <p:spPr>
          <a:xfrm>
            <a:off x="1971622" y="3573016"/>
            <a:ext cx="432047" cy="1152128"/>
          </a:xfrm>
          <a:prstGeom prst="rect">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4"/>
          <p:cNvSpPr txBox="1"/>
          <p:nvPr/>
        </p:nvSpPr>
        <p:spPr>
          <a:xfrm>
            <a:off x="1323550" y="2679883"/>
            <a:ext cx="648072"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0">
                <a:solidFill>
                  <a:schemeClr val="lt1"/>
                </a:solidFill>
                <a:latin typeface="Calibri"/>
                <a:ea typeface="Calibri"/>
                <a:cs typeface="Calibri"/>
                <a:sym typeface="Calibri"/>
              </a:rPr>
              <a:t>85%</a:t>
            </a:r>
            <a:endParaRPr sz="1050">
              <a:solidFill>
                <a:schemeClr val="lt1"/>
              </a:solidFill>
              <a:latin typeface="Calibri"/>
              <a:ea typeface="Calibri"/>
              <a:cs typeface="Calibri"/>
              <a:sym typeface="Calibri"/>
            </a:endParaRPr>
          </a:p>
        </p:txBody>
      </p:sp>
      <p:sp>
        <p:nvSpPr>
          <p:cNvPr id="372" name="Google Shape;372;p24"/>
          <p:cNvSpPr txBox="1"/>
          <p:nvPr/>
        </p:nvSpPr>
        <p:spPr>
          <a:xfrm>
            <a:off x="1899614" y="3255947"/>
            <a:ext cx="648072"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0">
                <a:solidFill>
                  <a:schemeClr val="lt1"/>
                </a:solidFill>
                <a:latin typeface="Calibri"/>
                <a:ea typeface="Calibri"/>
                <a:cs typeface="Calibri"/>
                <a:sym typeface="Calibri"/>
              </a:rPr>
              <a:t>65%</a:t>
            </a:r>
            <a:endParaRPr sz="1050">
              <a:solidFill>
                <a:schemeClr val="lt1"/>
              </a:solidFill>
              <a:latin typeface="Calibri"/>
              <a:ea typeface="Calibri"/>
              <a:cs typeface="Calibri"/>
              <a:sym typeface="Calibri"/>
            </a:endParaRPr>
          </a:p>
        </p:txBody>
      </p:sp>
      <p:grpSp>
        <p:nvGrpSpPr>
          <p:cNvPr id="373" name="Google Shape;373;p24"/>
          <p:cNvGrpSpPr/>
          <p:nvPr/>
        </p:nvGrpSpPr>
        <p:grpSpPr>
          <a:xfrm>
            <a:off x="694606" y="5218982"/>
            <a:ext cx="2717176" cy="1315654"/>
            <a:chOff x="8163822" y="2318337"/>
            <a:chExt cx="2321270" cy="1315654"/>
          </a:xfrm>
        </p:grpSpPr>
        <p:sp>
          <p:nvSpPr>
            <p:cNvPr id="374" name="Google Shape;374;p24"/>
            <p:cNvSpPr txBox="1"/>
            <p:nvPr/>
          </p:nvSpPr>
          <p:spPr>
            <a:xfrm>
              <a:off x="8163822" y="2318337"/>
              <a:ext cx="232127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00">
                  <a:solidFill>
                    <a:srgbClr val="3C2155"/>
                  </a:solidFill>
                  <a:latin typeface="Calibri"/>
                  <a:ea typeface="Calibri"/>
                  <a:cs typeface="Calibri"/>
                  <a:sym typeface="Calibri"/>
                </a:rPr>
                <a:t>Timeline</a:t>
              </a:r>
              <a:endParaRPr b="1" sz="1800">
                <a:solidFill>
                  <a:srgbClr val="3C2155"/>
                </a:solidFill>
                <a:latin typeface="Calibri"/>
                <a:ea typeface="Calibri"/>
                <a:cs typeface="Calibri"/>
                <a:sym typeface="Calibri"/>
              </a:endParaRPr>
            </a:p>
          </p:txBody>
        </p:sp>
        <p:sp>
          <p:nvSpPr>
            <p:cNvPr id="375" name="Google Shape;375;p24"/>
            <p:cNvSpPr txBox="1"/>
            <p:nvPr/>
          </p:nvSpPr>
          <p:spPr>
            <a:xfrm>
              <a:off x="8342114" y="2710661"/>
              <a:ext cx="1913254"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3C2155"/>
                  </a:solidFill>
                  <a:latin typeface="Calibri"/>
                  <a:ea typeface="Calibri"/>
                  <a:cs typeface="Calibri"/>
                  <a:sym typeface="Calibri"/>
                </a:rPr>
                <a:t> We leverage digital tools, design and words, to become even more relevant.</a:t>
              </a:r>
              <a:endParaRPr/>
            </a:p>
          </p:txBody>
        </p:sp>
      </p:grpSp>
      <p:sp>
        <p:nvSpPr>
          <p:cNvPr id="376" name="Google Shape;376;p24"/>
          <p:cNvSpPr/>
          <p:nvPr/>
        </p:nvSpPr>
        <p:spPr>
          <a:xfrm>
            <a:off x="3555798" y="3006244"/>
            <a:ext cx="432047" cy="1728192"/>
          </a:xfrm>
          <a:prstGeom prst="rect">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4"/>
          <p:cNvSpPr/>
          <p:nvPr/>
        </p:nvSpPr>
        <p:spPr>
          <a:xfrm>
            <a:off x="4059854" y="3582308"/>
            <a:ext cx="432047" cy="1152128"/>
          </a:xfrm>
          <a:prstGeom prst="rect">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4"/>
          <p:cNvSpPr txBox="1"/>
          <p:nvPr/>
        </p:nvSpPr>
        <p:spPr>
          <a:xfrm>
            <a:off x="3411782" y="2689175"/>
            <a:ext cx="648072"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0">
                <a:solidFill>
                  <a:schemeClr val="lt1"/>
                </a:solidFill>
                <a:latin typeface="Calibri"/>
                <a:ea typeface="Calibri"/>
                <a:cs typeface="Calibri"/>
                <a:sym typeface="Calibri"/>
              </a:rPr>
              <a:t>85%</a:t>
            </a:r>
            <a:endParaRPr sz="1050">
              <a:solidFill>
                <a:schemeClr val="lt1"/>
              </a:solidFill>
              <a:latin typeface="Calibri"/>
              <a:ea typeface="Calibri"/>
              <a:cs typeface="Calibri"/>
              <a:sym typeface="Calibri"/>
            </a:endParaRPr>
          </a:p>
        </p:txBody>
      </p:sp>
      <p:sp>
        <p:nvSpPr>
          <p:cNvPr id="379" name="Google Shape;379;p24"/>
          <p:cNvSpPr txBox="1"/>
          <p:nvPr/>
        </p:nvSpPr>
        <p:spPr>
          <a:xfrm>
            <a:off x="3987846" y="3265239"/>
            <a:ext cx="648072"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0">
                <a:solidFill>
                  <a:schemeClr val="lt1"/>
                </a:solidFill>
                <a:latin typeface="Calibri"/>
                <a:ea typeface="Calibri"/>
                <a:cs typeface="Calibri"/>
                <a:sym typeface="Calibri"/>
              </a:rPr>
              <a:t>65%</a:t>
            </a:r>
            <a:endParaRPr sz="1050">
              <a:solidFill>
                <a:schemeClr val="lt1"/>
              </a:solidFill>
              <a:latin typeface="Calibri"/>
              <a:ea typeface="Calibri"/>
              <a:cs typeface="Calibri"/>
              <a:sym typeface="Calibri"/>
            </a:endParaRPr>
          </a:p>
        </p:txBody>
      </p:sp>
      <p:grpSp>
        <p:nvGrpSpPr>
          <p:cNvPr id="380" name="Google Shape;380;p24"/>
          <p:cNvGrpSpPr/>
          <p:nvPr/>
        </p:nvGrpSpPr>
        <p:grpSpPr>
          <a:xfrm>
            <a:off x="2782838" y="5228274"/>
            <a:ext cx="2717176" cy="1315654"/>
            <a:chOff x="8163822" y="2318337"/>
            <a:chExt cx="2321270" cy="1315654"/>
          </a:xfrm>
        </p:grpSpPr>
        <p:sp>
          <p:nvSpPr>
            <p:cNvPr id="381" name="Google Shape;381;p24"/>
            <p:cNvSpPr txBox="1"/>
            <p:nvPr/>
          </p:nvSpPr>
          <p:spPr>
            <a:xfrm>
              <a:off x="8163822" y="2318337"/>
              <a:ext cx="232127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00">
                  <a:solidFill>
                    <a:srgbClr val="DA9F0C"/>
                  </a:solidFill>
                  <a:latin typeface="Calibri"/>
                  <a:ea typeface="Calibri"/>
                  <a:cs typeface="Calibri"/>
                  <a:sym typeface="Calibri"/>
                </a:rPr>
                <a:t>Services</a:t>
              </a:r>
              <a:endParaRPr b="1" sz="1800">
                <a:solidFill>
                  <a:srgbClr val="DA9F0C"/>
                </a:solidFill>
                <a:latin typeface="Calibri"/>
                <a:ea typeface="Calibri"/>
                <a:cs typeface="Calibri"/>
                <a:sym typeface="Calibri"/>
              </a:endParaRPr>
            </a:p>
          </p:txBody>
        </p:sp>
        <p:sp>
          <p:nvSpPr>
            <p:cNvPr id="382" name="Google Shape;382;p24"/>
            <p:cNvSpPr txBox="1"/>
            <p:nvPr/>
          </p:nvSpPr>
          <p:spPr>
            <a:xfrm>
              <a:off x="8342114" y="2710661"/>
              <a:ext cx="1913254"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DA9F0C"/>
                  </a:solidFill>
                  <a:latin typeface="Calibri"/>
                  <a:ea typeface="Calibri"/>
                  <a:cs typeface="Calibri"/>
                  <a:sym typeface="Calibri"/>
                </a:rPr>
                <a:t>Moving from creative ideas to solid strategy and execution, we help your target market resonate</a:t>
              </a:r>
              <a:endParaRPr/>
            </a:p>
          </p:txBody>
        </p:sp>
      </p:grpSp>
      <p:sp>
        <p:nvSpPr>
          <p:cNvPr id="383" name="Google Shape;383;p24"/>
          <p:cNvSpPr/>
          <p:nvPr/>
        </p:nvSpPr>
        <p:spPr>
          <a:xfrm>
            <a:off x="5644030" y="3006244"/>
            <a:ext cx="432047" cy="1728192"/>
          </a:xfrm>
          <a:prstGeom prst="rect">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4"/>
          <p:cNvSpPr/>
          <p:nvPr/>
        </p:nvSpPr>
        <p:spPr>
          <a:xfrm>
            <a:off x="6148086" y="3582308"/>
            <a:ext cx="432047" cy="1152128"/>
          </a:xfrm>
          <a:prstGeom prst="rect">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4"/>
          <p:cNvSpPr txBox="1"/>
          <p:nvPr/>
        </p:nvSpPr>
        <p:spPr>
          <a:xfrm>
            <a:off x="5500014" y="2689175"/>
            <a:ext cx="648072"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0">
                <a:solidFill>
                  <a:schemeClr val="lt1"/>
                </a:solidFill>
                <a:latin typeface="Calibri"/>
                <a:ea typeface="Calibri"/>
                <a:cs typeface="Calibri"/>
                <a:sym typeface="Calibri"/>
              </a:rPr>
              <a:t>85%</a:t>
            </a:r>
            <a:endParaRPr sz="1050">
              <a:solidFill>
                <a:schemeClr val="lt1"/>
              </a:solidFill>
              <a:latin typeface="Calibri"/>
              <a:ea typeface="Calibri"/>
              <a:cs typeface="Calibri"/>
              <a:sym typeface="Calibri"/>
            </a:endParaRPr>
          </a:p>
        </p:txBody>
      </p:sp>
      <p:sp>
        <p:nvSpPr>
          <p:cNvPr id="386" name="Google Shape;386;p24"/>
          <p:cNvSpPr txBox="1"/>
          <p:nvPr/>
        </p:nvSpPr>
        <p:spPr>
          <a:xfrm>
            <a:off x="6076078" y="3265239"/>
            <a:ext cx="648072"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0">
                <a:solidFill>
                  <a:schemeClr val="lt1"/>
                </a:solidFill>
                <a:latin typeface="Calibri"/>
                <a:ea typeface="Calibri"/>
                <a:cs typeface="Calibri"/>
                <a:sym typeface="Calibri"/>
              </a:rPr>
              <a:t>65%</a:t>
            </a:r>
            <a:endParaRPr sz="1050">
              <a:solidFill>
                <a:schemeClr val="lt1"/>
              </a:solidFill>
              <a:latin typeface="Calibri"/>
              <a:ea typeface="Calibri"/>
              <a:cs typeface="Calibri"/>
              <a:sym typeface="Calibri"/>
            </a:endParaRPr>
          </a:p>
        </p:txBody>
      </p:sp>
      <p:grpSp>
        <p:nvGrpSpPr>
          <p:cNvPr id="387" name="Google Shape;387;p24"/>
          <p:cNvGrpSpPr/>
          <p:nvPr/>
        </p:nvGrpSpPr>
        <p:grpSpPr>
          <a:xfrm>
            <a:off x="4871070" y="5228274"/>
            <a:ext cx="2717176" cy="1315654"/>
            <a:chOff x="8163822" y="2318337"/>
            <a:chExt cx="2321270" cy="1315654"/>
          </a:xfrm>
        </p:grpSpPr>
        <p:sp>
          <p:nvSpPr>
            <p:cNvPr id="388" name="Google Shape;388;p24"/>
            <p:cNvSpPr txBox="1"/>
            <p:nvPr/>
          </p:nvSpPr>
          <p:spPr>
            <a:xfrm>
              <a:off x="8163822" y="2318337"/>
              <a:ext cx="232127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00">
                  <a:solidFill>
                    <a:srgbClr val="3C2155"/>
                  </a:solidFill>
                  <a:latin typeface="Calibri"/>
                  <a:ea typeface="Calibri"/>
                  <a:cs typeface="Calibri"/>
                  <a:sym typeface="Calibri"/>
                </a:rPr>
                <a:t>Forum</a:t>
              </a:r>
              <a:endParaRPr b="1" sz="1800">
                <a:solidFill>
                  <a:srgbClr val="3C2155"/>
                </a:solidFill>
                <a:latin typeface="Calibri"/>
                <a:ea typeface="Calibri"/>
                <a:cs typeface="Calibri"/>
                <a:sym typeface="Calibri"/>
              </a:endParaRPr>
            </a:p>
          </p:txBody>
        </p:sp>
        <p:sp>
          <p:nvSpPr>
            <p:cNvPr id="389" name="Google Shape;389;p24"/>
            <p:cNvSpPr txBox="1"/>
            <p:nvPr/>
          </p:nvSpPr>
          <p:spPr>
            <a:xfrm>
              <a:off x="8342114" y="2710661"/>
              <a:ext cx="1913254"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3C2155"/>
                  </a:solidFill>
                  <a:latin typeface="Calibri"/>
                  <a:ea typeface="Calibri"/>
                  <a:cs typeface="Calibri"/>
                  <a:sym typeface="Calibri"/>
                </a:rPr>
                <a:t> Simple &amp; Smooth, exactly how purchasing experiences should be</a:t>
              </a:r>
              <a:endParaRPr/>
            </a:p>
          </p:txBody>
        </p:sp>
      </p:grpSp>
      <p:sp>
        <p:nvSpPr>
          <p:cNvPr id="390" name="Google Shape;390;p24"/>
          <p:cNvSpPr/>
          <p:nvPr/>
        </p:nvSpPr>
        <p:spPr>
          <a:xfrm>
            <a:off x="7732262" y="3006244"/>
            <a:ext cx="432047" cy="1728192"/>
          </a:xfrm>
          <a:prstGeom prst="rect">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4"/>
          <p:cNvSpPr/>
          <p:nvPr/>
        </p:nvSpPr>
        <p:spPr>
          <a:xfrm>
            <a:off x="8236318" y="3582308"/>
            <a:ext cx="432047" cy="1152128"/>
          </a:xfrm>
          <a:prstGeom prst="rect">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4"/>
          <p:cNvSpPr txBox="1"/>
          <p:nvPr/>
        </p:nvSpPr>
        <p:spPr>
          <a:xfrm>
            <a:off x="7588246" y="2689175"/>
            <a:ext cx="648072"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0">
                <a:solidFill>
                  <a:schemeClr val="lt1"/>
                </a:solidFill>
                <a:latin typeface="Calibri"/>
                <a:ea typeface="Calibri"/>
                <a:cs typeface="Calibri"/>
                <a:sym typeface="Calibri"/>
              </a:rPr>
              <a:t>85%</a:t>
            </a:r>
            <a:endParaRPr sz="1050">
              <a:solidFill>
                <a:schemeClr val="lt1"/>
              </a:solidFill>
              <a:latin typeface="Calibri"/>
              <a:ea typeface="Calibri"/>
              <a:cs typeface="Calibri"/>
              <a:sym typeface="Calibri"/>
            </a:endParaRPr>
          </a:p>
        </p:txBody>
      </p:sp>
      <p:sp>
        <p:nvSpPr>
          <p:cNvPr id="393" name="Google Shape;393;p24"/>
          <p:cNvSpPr txBox="1"/>
          <p:nvPr/>
        </p:nvSpPr>
        <p:spPr>
          <a:xfrm>
            <a:off x="8164310" y="3265239"/>
            <a:ext cx="648072"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0">
                <a:solidFill>
                  <a:schemeClr val="lt1"/>
                </a:solidFill>
                <a:latin typeface="Calibri"/>
                <a:ea typeface="Calibri"/>
                <a:cs typeface="Calibri"/>
                <a:sym typeface="Calibri"/>
              </a:rPr>
              <a:t>65%</a:t>
            </a:r>
            <a:endParaRPr sz="1050">
              <a:solidFill>
                <a:schemeClr val="lt1"/>
              </a:solidFill>
              <a:latin typeface="Calibri"/>
              <a:ea typeface="Calibri"/>
              <a:cs typeface="Calibri"/>
              <a:sym typeface="Calibri"/>
            </a:endParaRPr>
          </a:p>
        </p:txBody>
      </p:sp>
      <p:grpSp>
        <p:nvGrpSpPr>
          <p:cNvPr id="394" name="Google Shape;394;p24"/>
          <p:cNvGrpSpPr/>
          <p:nvPr/>
        </p:nvGrpSpPr>
        <p:grpSpPr>
          <a:xfrm>
            <a:off x="6959302" y="5228274"/>
            <a:ext cx="2717176" cy="1315654"/>
            <a:chOff x="8163822" y="2318337"/>
            <a:chExt cx="2321270" cy="1315654"/>
          </a:xfrm>
        </p:grpSpPr>
        <p:sp>
          <p:nvSpPr>
            <p:cNvPr id="395" name="Google Shape;395;p24"/>
            <p:cNvSpPr txBox="1"/>
            <p:nvPr/>
          </p:nvSpPr>
          <p:spPr>
            <a:xfrm>
              <a:off x="8163822" y="2318337"/>
              <a:ext cx="232127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00">
                  <a:solidFill>
                    <a:srgbClr val="DA9F0C"/>
                  </a:solidFill>
                  <a:latin typeface="Calibri"/>
                  <a:ea typeface="Calibri"/>
                  <a:cs typeface="Calibri"/>
                  <a:sym typeface="Calibri"/>
                </a:rPr>
                <a:t>About us</a:t>
              </a:r>
              <a:endParaRPr b="1" sz="1800">
                <a:solidFill>
                  <a:srgbClr val="DA9F0C"/>
                </a:solidFill>
                <a:latin typeface="Calibri"/>
                <a:ea typeface="Calibri"/>
                <a:cs typeface="Calibri"/>
                <a:sym typeface="Calibri"/>
              </a:endParaRPr>
            </a:p>
          </p:txBody>
        </p:sp>
        <p:sp>
          <p:nvSpPr>
            <p:cNvPr id="396" name="Google Shape;396;p24"/>
            <p:cNvSpPr txBox="1"/>
            <p:nvPr/>
          </p:nvSpPr>
          <p:spPr>
            <a:xfrm>
              <a:off x="8342114" y="2710661"/>
              <a:ext cx="1913254"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DA9F0C"/>
                  </a:solidFill>
                  <a:latin typeface="Calibri"/>
                  <a:ea typeface="Calibri"/>
                  <a:cs typeface="Calibri"/>
                  <a:sym typeface="Calibri"/>
                </a:rPr>
                <a:t>Moving from creative ideas to solid strategy and execution, we help your target market resonate</a:t>
              </a:r>
              <a:endParaRPr/>
            </a:p>
          </p:txBody>
        </p:sp>
      </p:grpSp>
      <p:sp>
        <p:nvSpPr>
          <p:cNvPr id="397" name="Google Shape;397;p24"/>
          <p:cNvSpPr/>
          <p:nvPr/>
        </p:nvSpPr>
        <p:spPr>
          <a:xfrm>
            <a:off x="9820494" y="3006244"/>
            <a:ext cx="432047" cy="1728192"/>
          </a:xfrm>
          <a:prstGeom prst="rect">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4"/>
          <p:cNvSpPr/>
          <p:nvPr/>
        </p:nvSpPr>
        <p:spPr>
          <a:xfrm>
            <a:off x="10324550" y="3582308"/>
            <a:ext cx="432047" cy="1152128"/>
          </a:xfrm>
          <a:prstGeom prst="rect">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4"/>
          <p:cNvSpPr txBox="1"/>
          <p:nvPr/>
        </p:nvSpPr>
        <p:spPr>
          <a:xfrm>
            <a:off x="9676478" y="2689175"/>
            <a:ext cx="648072"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0">
                <a:solidFill>
                  <a:schemeClr val="lt1"/>
                </a:solidFill>
                <a:latin typeface="Calibri"/>
                <a:ea typeface="Calibri"/>
                <a:cs typeface="Calibri"/>
                <a:sym typeface="Calibri"/>
              </a:rPr>
              <a:t>85%</a:t>
            </a:r>
            <a:endParaRPr sz="1050">
              <a:solidFill>
                <a:schemeClr val="lt1"/>
              </a:solidFill>
              <a:latin typeface="Calibri"/>
              <a:ea typeface="Calibri"/>
              <a:cs typeface="Calibri"/>
              <a:sym typeface="Calibri"/>
            </a:endParaRPr>
          </a:p>
        </p:txBody>
      </p:sp>
      <p:sp>
        <p:nvSpPr>
          <p:cNvPr id="400" name="Google Shape;400;p24"/>
          <p:cNvSpPr txBox="1"/>
          <p:nvPr/>
        </p:nvSpPr>
        <p:spPr>
          <a:xfrm>
            <a:off x="10252542" y="3265239"/>
            <a:ext cx="648072"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400">
                <a:solidFill>
                  <a:schemeClr val="lt1"/>
                </a:solidFill>
                <a:latin typeface="Calibri"/>
                <a:ea typeface="Calibri"/>
                <a:cs typeface="Calibri"/>
                <a:sym typeface="Calibri"/>
              </a:rPr>
              <a:t>65%</a:t>
            </a:r>
            <a:endParaRPr sz="1050">
              <a:solidFill>
                <a:schemeClr val="lt1"/>
              </a:solidFill>
              <a:latin typeface="Calibri"/>
              <a:ea typeface="Calibri"/>
              <a:cs typeface="Calibri"/>
              <a:sym typeface="Calibri"/>
            </a:endParaRPr>
          </a:p>
        </p:txBody>
      </p:sp>
      <p:grpSp>
        <p:nvGrpSpPr>
          <p:cNvPr id="401" name="Google Shape;401;p24"/>
          <p:cNvGrpSpPr/>
          <p:nvPr/>
        </p:nvGrpSpPr>
        <p:grpSpPr>
          <a:xfrm>
            <a:off x="9047534" y="5228274"/>
            <a:ext cx="2717176" cy="1315654"/>
            <a:chOff x="8163822" y="2318337"/>
            <a:chExt cx="2321270" cy="1315654"/>
          </a:xfrm>
        </p:grpSpPr>
        <p:sp>
          <p:nvSpPr>
            <p:cNvPr id="402" name="Google Shape;402;p24"/>
            <p:cNvSpPr txBox="1"/>
            <p:nvPr/>
          </p:nvSpPr>
          <p:spPr>
            <a:xfrm>
              <a:off x="8163822" y="2318337"/>
              <a:ext cx="232127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00">
                  <a:solidFill>
                    <a:srgbClr val="DA9F0C"/>
                  </a:solidFill>
                  <a:latin typeface="Calibri"/>
                  <a:ea typeface="Calibri"/>
                  <a:cs typeface="Calibri"/>
                  <a:sym typeface="Calibri"/>
                </a:rPr>
                <a:t>Our Values</a:t>
              </a:r>
              <a:endParaRPr b="1" sz="1800">
                <a:solidFill>
                  <a:srgbClr val="DA9F0C"/>
                </a:solidFill>
                <a:latin typeface="Calibri"/>
                <a:ea typeface="Calibri"/>
                <a:cs typeface="Calibri"/>
                <a:sym typeface="Calibri"/>
              </a:endParaRPr>
            </a:p>
          </p:txBody>
        </p:sp>
        <p:sp>
          <p:nvSpPr>
            <p:cNvPr id="403" name="Google Shape;403;p24"/>
            <p:cNvSpPr txBox="1"/>
            <p:nvPr/>
          </p:nvSpPr>
          <p:spPr>
            <a:xfrm>
              <a:off x="8342114" y="2710661"/>
              <a:ext cx="1913254"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rgbClr val="DA9F0C"/>
                  </a:solidFill>
                  <a:latin typeface="Calibri"/>
                  <a:ea typeface="Calibri"/>
                  <a:cs typeface="Calibri"/>
                  <a:sym typeface="Calibri"/>
                </a:rPr>
                <a:t> We leverage digital tools, design and words, to become even more relevant.</a:t>
              </a:r>
              <a:endParaRPr/>
            </a:p>
          </p:txBody>
        </p:sp>
      </p:grpSp>
      <p:sp>
        <p:nvSpPr>
          <p:cNvPr id="404" name="Google Shape;404;p24"/>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Social</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par>
                                <p:cTn fill="hold" nodeType="withEffect" presetClass="entr" presetID="10" presetSubtype="0">
                                  <p:stCondLst>
                                    <p:cond delay="100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par>
                                <p:cTn fill="hold" nodeType="withEffect" presetClass="entr" presetID="10" presetSubtype="0">
                                  <p:stCondLst>
                                    <p:cond delay="100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100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100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50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50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par>
                                <p:cTn fill="hold" nodeType="withEffect" presetClass="entr" presetID="10" presetSubtype="0">
                                  <p:stCondLst>
                                    <p:cond delay="50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par>
                                <p:cTn fill="hold" nodeType="withEffect" presetClass="entr" presetID="10" presetSubtype="0">
                                  <p:stCondLst>
                                    <p:cond delay="50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par>
                                <p:cTn fill="hold" nodeType="withEffect" presetClass="entr" presetID="10" presetSubtype="0">
                                  <p:stCondLst>
                                    <p:cond delay="50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par>
                                <p:cTn fill="hold" nodeType="withEffect" presetClass="entr" presetID="10" presetSubtype="0">
                                  <p:stCondLst>
                                    <p:cond delay="50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par>
                                <p:cTn fill="hold" nodeType="withEffect" presetClass="entr" presetID="10" presetSubtype="0">
                                  <p:stCondLst>
                                    <p:cond delay="50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par>
                                <p:cTn fill="hold" nodeType="withEffect" presetClass="entr" presetID="10" presetSubtype="0">
                                  <p:stCondLst>
                                    <p:cond delay="50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50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50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grpSp>
        <p:nvGrpSpPr>
          <p:cNvPr id="409" name="Google Shape;409;p25"/>
          <p:cNvGrpSpPr/>
          <p:nvPr/>
        </p:nvGrpSpPr>
        <p:grpSpPr>
          <a:xfrm>
            <a:off x="666841" y="2079068"/>
            <a:ext cx="1532266" cy="1532266"/>
            <a:chOff x="478582" y="2098174"/>
            <a:chExt cx="1532266" cy="1532266"/>
          </a:xfrm>
        </p:grpSpPr>
        <p:sp>
          <p:nvSpPr>
            <p:cNvPr id="410" name="Google Shape;410;p25"/>
            <p:cNvSpPr/>
            <p:nvPr/>
          </p:nvSpPr>
          <p:spPr>
            <a:xfrm>
              <a:off x="478582" y="2098174"/>
              <a:ext cx="1532266" cy="1532266"/>
            </a:xfrm>
            <a:prstGeom prst="rect">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5"/>
            <p:cNvSpPr/>
            <p:nvPr/>
          </p:nvSpPr>
          <p:spPr>
            <a:xfrm>
              <a:off x="1087620" y="2674532"/>
              <a:ext cx="314188" cy="379548"/>
            </a:xfrm>
            <a:custGeom>
              <a:rect b="b" l="l" r="r" t="t"/>
              <a:pathLst>
                <a:path extrusionOk="0" h="140" w="116">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2" name="Google Shape;412;p25"/>
          <p:cNvGrpSpPr/>
          <p:nvPr/>
        </p:nvGrpSpPr>
        <p:grpSpPr>
          <a:xfrm>
            <a:off x="666841" y="3787162"/>
            <a:ext cx="1532266" cy="1532266"/>
            <a:chOff x="478582" y="3840950"/>
            <a:chExt cx="1532266" cy="1532266"/>
          </a:xfrm>
        </p:grpSpPr>
        <p:sp>
          <p:nvSpPr>
            <p:cNvPr id="413" name="Google Shape;413;p25"/>
            <p:cNvSpPr/>
            <p:nvPr/>
          </p:nvSpPr>
          <p:spPr>
            <a:xfrm>
              <a:off x="478582" y="3840950"/>
              <a:ext cx="1532266" cy="1532266"/>
            </a:xfrm>
            <a:prstGeom prst="rect">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5"/>
            <p:cNvSpPr/>
            <p:nvPr/>
          </p:nvSpPr>
          <p:spPr>
            <a:xfrm>
              <a:off x="1055514" y="4415588"/>
              <a:ext cx="379548" cy="382988"/>
            </a:xfrm>
            <a:custGeom>
              <a:rect b="b" l="l" r="r" t="t"/>
              <a:pathLst>
                <a:path extrusionOk="0" h="141" w="140">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5" name="Google Shape;415;p25"/>
          <p:cNvSpPr txBox="1"/>
          <p:nvPr/>
        </p:nvSpPr>
        <p:spPr>
          <a:xfrm>
            <a:off x="2378647" y="2079068"/>
            <a:ext cx="302358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rgbClr val="3C2155"/>
                </a:solidFill>
                <a:latin typeface="Calibri"/>
                <a:ea typeface="Calibri"/>
                <a:cs typeface="Calibri"/>
                <a:sym typeface="Calibri"/>
              </a:rPr>
              <a:t>Future</a:t>
            </a:r>
            <a:endParaRPr b="1" sz="1400">
              <a:solidFill>
                <a:srgbClr val="3C2155"/>
              </a:solidFill>
              <a:latin typeface="Calibri"/>
              <a:ea typeface="Calibri"/>
              <a:cs typeface="Calibri"/>
              <a:sym typeface="Calibri"/>
            </a:endParaRPr>
          </a:p>
        </p:txBody>
      </p:sp>
      <p:sp>
        <p:nvSpPr>
          <p:cNvPr id="416" name="Google Shape;416;p25"/>
          <p:cNvSpPr/>
          <p:nvPr/>
        </p:nvSpPr>
        <p:spPr>
          <a:xfrm>
            <a:off x="2452155" y="2479179"/>
            <a:ext cx="3543278" cy="572544"/>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tr-TR" sz="1200">
                <a:solidFill>
                  <a:srgbClr val="3C2155"/>
                </a:solidFill>
                <a:latin typeface="Calibri"/>
                <a:ea typeface="Calibri"/>
                <a:cs typeface="Calibri"/>
                <a:sym typeface="Calibri"/>
              </a:rPr>
              <a:t>Simple &amp; Smooth, exactly how purchasing experiences should be. We align with your users need to build and evolve a flowing shopping interface, one that slots easily into place with each step.</a:t>
            </a:r>
            <a:endParaRPr/>
          </a:p>
        </p:txBody>
      </p:sp>
      <p:sp>
        <p:nvSpPr>
          <p:cNvPr id="417" name="Google Shape;417;p25"/>
          <p:cNvSpPr txBox="1"/>
          <p:nvPr/>
        </p:nvSpPr>
        <p:spPr>
          <a:xfrm>
            <a:off x="2395033" y="3842717"/>
            <a:ext cx="302358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rgbClr val="DA9F0C"/>
                </a:solidFill>
                <a:latin typeface="Calibri"/>
                <a:ea typeface="Calibri"/>
                <a:cs typeface="Calibri"/>
                <a:sym typeface="Calibri"/>
              </a:rPr>
              <a:t>Pricing</a:t>
            </a:r>
            <a:endParaRPr b="1" sz="1400">
              <a:solidFill>
                <a:srgbClr val="DA9F0C"/>
              </a:solidFill>
              <a:latin typeface="Calibri"/>
              <a:ea typeface="Calibri"/>
              <a:cs typeface="Calibri"/>
              <a:sym typeface="Calibri"/>
            </a:endParaRPr>
          </a:p>
        </p:txBody>
      </p:sp>
      <p:sp>
        <p:nvSpPr>
          <p:cNvPr id="418" name="Google Shape;418;p25"/>
          <p:cNvSpPr/>
          <p:nvPr/>
        </p:nvSpPr>
        <p:spPr>
          <a:xfrm>
            <a:off x="2468541" y="4242828"/>
            <a:ext cx="3543278" cy="572544"/>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tr-TR" sz="1200">
                <a:solidFill>
                  <a:srgbClr val="DA9F0C"/>
                </a:solidFill>
                <a:latin typeface="Calibri"/>
                <a:ea typeface="Calibri"/>
                <a:cs typeface="Calibri"/>
                <a:sym typeface="Calibri"/>
              </a:rPr>
              <a:t>Simple &amp; Smooth, exactly how purchasing experiences should be. We align with your users need to build and evolve a flowing shopping interface, one that slots easily into place with each step.</a:t>
            </a:r>
            <a:endParaRPr/>
          </a:p>
        </p:txBody>
      </p:sp>
      <p:grpSp>
        <p:nvGrpSpPr>
          <p:cNvPr id="419" name="Google Shape;419;p25"/>
          <p:cNvGrpSpPr/>
          <p:nvPr/>
        </p:nvGrpSpPr>
        <p:grpSpPr>
          <a:xfrm>
            <a:off x="6281253" y="1760851"/>
            <a:ext cx="6130382" cy="4869536"/>
            <a:chOff x="6281253" y="1760851"/>
            <a:chExt cx="6130382" cy="4869536"/>
          </a:xfrm>
        </p:grpSpPr>
        <p:sp>
          <p:nvSpPr>
            <p:cNvPr id="420" name="Google Shape;420;p25"/>
            <p:cNvSpPr/>
            <p:nvPr/>
          </p:nvSpPr>
          <p:spPr>
            <a:xfrm>
              <a:off x="8700247" y="2427813"/>
              <a:ext cx="3711388" cy="4202574"/>
            </a:xfrm>
            <a:prstGeom prst="rect">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1" name="Google Shape;421;p25"/>
            <p:cNvPicPr preferRelativeResize="0"/>
            <p:nvPr/>
          </p:nvPicPr>
          <p:blipFill rotWithShape="1">
            <a:blip r:embed="rId3">
              <a:alphaModFix/>
            </a:blip>
            <a:srcRect b="0" l="0" r="0" t="0"/>
            <a:stretch/>
          </p:blipFill>
          <p:spPr>
            <a:xfrm>
              <a:off x="6281253" y="1760851"/>
              <a:ext cx="5551447" cy="3700965"/>
            </a:xfrm>
            <a:prstGeom prst="rect">
              <a:avLst/>
            </a:prstGeom>
            <a:noFill/>
            <a:ln cap="flat" cmpd="sng" w="38100">
              <a:solidFill>
                <a:srgbClr val="F4BC30"/>
              </a:solidFill>
              <a:prstDash val="solid"/>
              <a:round/>
              <a:headEnd len="sm" w="sm" type="none"/>
              <a:tailEnd len="sm" w="sm" type="none"/>
            </a:ln>
          </p:spPr>
        </p:pic>
      </p:grpSp>
      <p:sp>
        <p:nvSpPr>
          <p:cNvPr id="422" name="Google Shape;422;p25"/>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Social</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par>
                                <p:cTn fill="hold" nodeType="withEffect" presetClass="entr" presetID="10" presetSubtype="0">
                                  <p:stCondLst>
                                    <p:cond delay="100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50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50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9"/>
                                        </p:tgtEl>
                                        <p:attrNameLst>
                                          <p:attrName>style.visibility</p:attrName>
                                        </p:attrNameLst>
                                      </p:cBhvr>
                                      <p:to>
                                        <p:strVal val="visible"/>
                                      </p:to>
                                    </p:set>
                                    <p:anim calcmode="lin" valueType="num">
                                      <p:cBhvr additive="base">
                                        <p:cTn dur="500"/>
                                        <p:tgtEl>
                                          <p:spTgt spid="41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6"/>
          <p:cNvSpPr/>
          <p:nvPr/>
        </p:nvSpPr>
        <p:spPr>
          <a:xfrm flipH="1">
            <a:off x="768202" y="1553864"/>
            <a:ext cx="295232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solidFill>
                  <a:srgbClr val="3C2155"/>
                </a:solidFill>
                <a:latin typeface="Calibri"/>
                <a:ea typeface="Calibri"/>
                <a:cs typeface="Calibri"/>
                <a:sym typeface="Calibri"/>
              </a:rPr>
              <a:t>Annual            65%</a:t>
            </a:r>
            <a:endParaRPr b="1" sz="1600">
              <a:solidFill>
                <a:srgbClr val="3C2155"/>
              </a:solidFill>
              <a:latin typeface="Calibri"/>
              <a:ea typeface="Calibri"/>
              <a:cs typeface="Calibri"/>
              <a:sym typeface="Calibri"/>
            </a:endParaRPr>
          </a:p>
        </p:txBody>
      </p:sp>
      <p:sp>
        <p:nvSpPr>
          <p:cNvPr id="428" name="Google Shape;428;p26"/>
          <p:cNvSpPr/>
          <p:nvPr/>
        </p:nvSpPr>
        <p:spPr>
          <a:xfrm>
            <a:off x="830238" y="2015529"/>
            <a:ext cx="10449544" cy="144016"/>
          </a:xfrm>
          <a:prstGeom prst="roundRect">
            <a:avLst>
              <a:gd fmla="val 50000" name="adj"/>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6"/>
          <p:cNvSpPr/>
          <p:nvPr/>
        </p:nvSpPr>
        <p:spPr>
          <a:xfrm>
            <a:off x="838622" y="2015529"/>
            <a:ext cx="6408712" cy="144016"/>
          </a:xfrm>
          <a:prstGeom prst="roundRect">
            <a:avLst>
              <a:gd fmla="val 50000" name="adj"/>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6"/>
          <p:cNvSpPr txBox="1"/>
          <p:nvPr/>
        </p:nvSpPr>
        <p:spPr>
          <a:xfrm>
            <a:off x="724970" y="2231553"/>
            <a:ext cx="10698828" cy="409984"/>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None/>
            </a:pPr>
            <a:r>
              <a:rPr lang="tr-TR" sz="1200">
                <a:solidFill>
                  <a:srgbClr val="DA9F0C"/>
                </a:solidFill>
                <a:latin typeface="Calibri"/>
                <a:ea typeface="Calibri"/>
                <a:cs typeface="Calibri"/>
                <a:sym typeface="Calibri"/>
              </a:rPr>
              <a:t>Your audience relate and absorb information on different sensory levels. We know visual stories are amplified with the right words.</a:t>
            </a:r>
            <a:endParaRPr sz="1200">
              <a:solidFill>
                <a:srgbClr val="DA9F0C"/>
              </a:solidFill>
              <a:latin typeface="Calibri"/>
              <a:ea typeface="Calibri"/>
              <a:cs typeface="Calibri"/>
              <a:sym typeface="Calibri"/>
            </a:endParaRPr>
          </a:p>
        </p:txBody>
      </p:sp>
      <p:sp>
        <p:nvSpPr>
          <p:cNvPr id="431" name="Google Shape;431;p26"/>
          <p:cNvSpPr/>
          <p:nvPr/>
        </p:nvSpPr>
        <p:spPr>
          <a:xfrm flipH="1">
            <a:off x="768202" y="3213648"/>
            <a:ext cx="295232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solidFill>
                  <a:srgbClr val="3C2155"/>
                </a:solidFill>
                <a:latin typeface="Calibri"/>
                <a:ea typeface="Calibri"/>
                <a:cs typeface="Calibri"/>
                <a:sym typeface="Calibri"/>
              </a:rPr>
              <a:t>Meeting          65%</a:t>
            </a:r>
            <a:endParaRPr b="1" sz="1600">
              <a:solidFill>
                <a:srgbClr val="3C2155"/>
              </a:solidFill>
              <a:latin typeface="Calibri"/>
              <a:ea typeface="Calibri"/>
              <a:cs typeface="Calibri"/>
              <a:sym typeface="Calibri"/>
            </a:endParaRPr>
          </a:p>
        </p:txBody>
      </p:sp>
      <p:sp>
        <p:nvSpPr>
          <p:cNvPr id="432" name="Google Shape;432;p26"/>
          <p:cNvSpPr/>
          <p:nvPr/>
        </p:nvSpPr>
        <p:spPr>
          <a:xfrm>
            <a:off x="830238" y="3675313"/>
            <a:ext cx="10449544" cy="144016"/>
          </a:xfrm>
          <a:prstGeom prst="roundRect">
            <a:avLst>
              <a:gd fmla="val 50000" name="adj"/>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6"/>
          <p:cNvSpPr/>
          <p:nvPr/>
        </p:nvSpPr>
        <p:spPr>
          <a:xfrm>
            <a:off x="838622" y="3675313"/>
            <a:ext cx="6408712" cy="144016"/>
          </a:xfrm>
          <a:prstGeom prst="roundRect">
            <a:avLst>
              <a:gd fmla="val 50000" name="adj"/>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6"/>
          <p:cNvSpPr txBox="1"/>
          <p:nvPr/>
        </p:nvSpPr>
        <p:spPr>
          <a:xfrm>
            <a:off x="724970" y="3891337"/>
            <a:ext cx="10698828" cy="779316"/>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None/>
            </a:pPr>
            <a:r>
              <a:rPr lang="tr-TR" sz="1200">
                <a:solidFill>
                  <a:srgbClr val="DA9F0C"/>
                </a:solidFill>
                <a:latin typeface="Calibri"/>
                <a:ea typeface="Calibri"/>
                <a:cs typeface="Calibri"/>
                <a:sym typeface="Calibri"/>
              </a:rPr>
              <a:t>Your audience relate and absorb information on different sensory levels. We know visual stories are amplified with the right words. Sometimes it's easier to go old school, our copywriters prefer a good ball.</a:t>
            </a:r>
            <a:endParaRPr sz="1200">
              <a:solidFill>
                <a:srgbClr val="DA9F0C"/>
              </a:solidFill>
              <a:latin typeface="Calibri"/>
              <a:ea typeface="Calibri"/>
              <a:cs typeface="Calibri"/>
              <a:sym typeface="Calibri"/>
            </a:endParaRPr>
          </a:p>
        </p:txBody>
      </p:sp>
      <p:sp>
        <p:nvSpPr>
          <p:cNvPr id="435" name="Google Shape;435;p26"/>
          <p:cNvSpPr/>
          <p:nvPr/>
        </p:nvSpPr>
        <p:spPr>
          <a:xfrm flipH="1">
            <a:off x="768202" y="4823841"/>
            <a:ext cx="295232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00">
                <a:solidFill>
                  <a:srgbClr val="3C2155"/>
                </a:solidFill>
                <a:latin typeface="Calibri"/>
                <a:ea typeface="Calibri"/>
                <a:cs typeface="Calibri"/>
                <a:sym typeface="Calibri"/>
              </a:rPr>
              <a:t>What we do?  65%</a:t>
            </a:r>
            <a:endParaRPr b="1" sz="1600">
              <a:solidFill>
                <a:srgbClr val="3C2155"/>
              </a:solidFill>
              <a:latin typeface="Calibri"/>
              <a:ea typeface="Calibri"/>
              <a:cs typeface="Calibri"/>
              <a:sym typeface="Calibri"/>
            </a:endParaRPr>
          </a:p>
        </p:txBody>
      </p:sp>
      <p:sp>
        <p:nvSpPr>
          <p:cNvPr id="436" name="Google Shape;436;p26"/>
          <p:cNvSpPr/>
          <p:nvPr/>
        </p:nvSpPr>
        <p:spPr>
          <a:xfrm>
            <a:off x="830238" y="5285506"/>
            <a:ext cx="10449544" cy="144016"/>
          </a:xfrm>
          <a:prstGeom prst="roundRect">
            <a:avLst>
              <a:gd fmla="val 50000" name="adj"/>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6"/>
          <p:cNvSpPr/>
          <p:nvPr/>
        </p:nvSpPr>
        <p:spPr>
          <a:xfrm>
            <a:off x="838622" y="5285506"/>
            <a:ext cx="6408712" cy="144016"/>
          </a:xfrm>
          <a:prstGeom prst="roundRect">
            <a:avLst>
              <a:gd fmla="val 50000" name="adj"/>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6"/>
          <p:cNvSpPr txBox="1"/>
          <p:nvPr/>
        </p:nvSpPr>
        <p:spPr>
          <a:xfrm>
            <a:off x="724970" y="5501530"/>
            <a:ext cx="10698828" cy="779316"/>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None/>
            </a:pPr>
            <a:r>
              <a:rPr lang="tr-TR" sz="1200">
                <a:solidFill>
                  <a:srgbClr val="DA9F0C"/>
                </a:solidFill>
                <a:latin typeface="Calibri"/>
                <a:ea typeface="Calibri"/>
                <a:cs typeface="Calibri"/>
                <a:sym typeface="Calibri"/>
              </a:rPr>
              <a:t>The user can make a presentation on a projector or computer, or print out the presentation to make a film. The user can make a presentation on a projector or computer, and can also make a presentation. You can also print out the presentation to make a film</a:t>
            </a:r>
            <a:endParaRPr sz="1200">
              <a:solidFill>
                <a:srgbClr val="DA9F0C"/>
              </a:solidFill>
              <a:latin typeface="Calibri"/>
              <a:ea typeface="Calibri"/>
              <a:cs typeface="Calibri"/>
              <a:sym typeface="Calibri"/>
            </a:endParaRPr>
          </a:p>
        </p:txBody>
      </p:sp>
      <p:sp>
        <p:nvSpPr>
          <p:cNvPr id="439" name="Google Shape;439;p26"/>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Social</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430"/>
                                        </p:tgtEl>
                                        <p:attrNameLst>
                                          <p:attrName>style.visibility</p:attrName>
                                        </p:attrNameLst>
                                      </p:cBhvr>
                                      <p:to>
                                        <p:strVal val="visible"/>
                                      </p:to>
                                    </p:set>
                                    <p:anim calcmode="lin" valueType="num">
                                      <p:cBhvr additive="base">
                                        <p:cTn dur="1000"/>
                                        <p:tgtEl>
                                          <p:spTgt spid="430"/>
                                        </p:tgtEl>
                                        <p:attrNameLst>
                                          <p:attrName>ppt_w</p:attrName>
                                        </p:attrNameLst>
                                      </p:cBhvr>
                                      <p:tavLst>
                                        <p:tav fmla="" tm="0">
                                          <p:val>
                                            <p:strVal val="0"/>
                                          </p:val>
                                        </p:tav>
                                        <p:tav fmla="" tm="100000">
                                          <p:val>
                                            <p:strVal val="#ppt_w"/>
                                          </p:val>
                                        </p:tav>
                                      </p:tavLst>
                                    </p:anim>
                                    <p:anim calcmode="lin" valueType="num">
                                      <p:cBhvr additive="base">
                                        <p:cTn dur="1000"/>
                                        <p:tgtEl>
                                          <p:spTgt spid="430"/>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434"/>
                                        </p:tgtEl>
                                        <p:attrNameLst>
                                          <p:attrName>style.visibility</p:attrName>
                                        </p:attrNameLst>
                                      </p:cBhvr>
                                      <p:to>
                                        <p:strVal val="visible"/>
                                      </p:to>
                                    </p:set>
                                    <p:anim calcmode="lin" valueType="num">
                                      <p:cBhvr additive="base">
                                        <p:cTn dur="1000"/>
                                        <p:tgtEl>
                                          <p:spTgt spid="434"/>
                                        </p:tgtEl>
                                        <p:attrNameLst>
                                          <p:attrName>ppt_w</p:attrName>
                                        </p:attrNameLst>
                                      </p:cBhvr>
                                      <p:tavLst>
                                        <p:tav fmla="" tm="0">
                                          <p:val>
                                            <p:strVal val="0"/>
                                          </p:val>
                                        </p:tav>
                                        <p:tav fmla="" tm="100000">
                                          <p:val>
                                            <p:strVal val="#ppt_w"/>
                                          </p:val>
                                        </p:tav>
                                      </p:tavLst>
                                    </p:anim>
                                    <p:anim calcmode="lin" valueType="num">
                                      <p:cBhvr additive="base">
                                        <p:cTn dur="1000"/>
                                        <p:tgtEl>
                                          <p:spTgt spid="434"/>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par>
                          <p:cTn fill="hold">
                            <p:stCondLst>
                              <p:cond delay="6500"/>
                            </p:stCondLst>
                            <p:childTnLst>
                              <p:par>
                                <p:cTn fill="hold" nodeType="afterEffect" presetClass="entr" presetID="23" presetSubtype="16">
                                  <p:stCondLst>
                                    <p:cond delay="0"/>
                                  </p:stCondLst>
                                  <p:childTnLst>
                                    <p:set>
                                      <p:cBhvr>
                                        <p:cTn dur="1" fill="hold">
                                          <p:stCondLst>
                                            <p:cond delay="0"/>
                                          </p:stCondLst>
                                        </p:cTn>
                                        <p:tgtEl>
                                          <p:spTgt spid="438"/>
                                        </p:tgtEl>
                                        <p:attrNameLst>
                                          <p:attrName>style.visibility</p:attrName>
                                        </p:attrNameLst>
                                      </p:cBhvr>
                                      <p:to>
                                        <p:strVal val="visible"/>
                                      </p:to>
                                    </p:set>
                                    <p:anim calcmode="lin" valueType="num">
                                      <p:cBhvr additive="base">
                                        <p:cTn dur="1000"/>
                                        <p:tgtEl>
                                          <p:spTgt spid="438"/>
                                        </p:tgtEl>
                                        <p:attrNameLst>
                                          <p:attrName>ppt_w</p:attrName>
                                        </p:attrNameLst>
                                      </p:cBhvr>
                                      <p:tavLst>
                                        <p:tav fmla="" tm="0">
                                          <p:val>
                                            <p:strVal val="0"/>
                                          </p:val>
                                        </p:tav>
                                        <p:tav fmla="" tm="100000">
                                          <p:val>
                                            <p:strVal val="#ppt_w"/>
                                          </p:val>
                                        </p:tav>
                                      </p:tavLst>
                                    </p:anim>
                                    <p:anim calcmode="lin" valueType="num">
                                      <p:cBhvr additive="base">
                                        <p:cTn dur="1000"/>
                                        <p:tgtEl>
                                          <p:spTgt spid="43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grpSp>
        <p:nvGrpSpPr>
          <p:cNvPr id="444" name="Google Shape;444;p27"/>
          <p:cNvGrpSpPr/>
          <p:nvPr/>
        </p:nvGrpSpPr>
        <p:grpSpPr>
          <a:xfrm>
            <a:off x="6268683" y="2836110"/>
            <a:ext cx="5598405" cy="1323439"/>
            <a:chOff x="2838975" y="1355087"/>
            <a:chExt cx="5598405" cy="1323439"/>
          </a:xfrm>
        </p:grpSpPr>
        <p:sp>
          <p:nvSpPr>
            <p:cNvPr id="445" name="Google Shape;445;p27"/>
            <p:cNvSpPr txBox="1"/>
            <p:nvPr/>
          </p:nvSpPr>
          <p:spPr>
            <a:xfrm>
              <a:off x="2838975" y="1355087"/>
              <a:ext cx="5567087" cy="1323439"/>
            </a:xfrm>
            <a:prstGeom prst="rect">
              <a:avLst/>
            </a:prstGeom>
            <a:solidFill>
              <a:srgbClr val="3C2155"/>
            </a:solidFill>
            <a:ln>
              <a:noFill/>
            </a:ln>
            <a:effectLst>
              <a:outerShdw blurRad="50800" rotWithShape="0" algn="tl" dir="2700000" dist="762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tr-TR" sz="8000">
                  <a:solidFill>
                    <a:schemeClr val="lt1"/>
                  </a:solidFill>
                  <a:latin typeface="Calibri"/>
                  <a:ea typeface="Calibri"/>
                  <a:cs typeface="Calibri"/>
                  <a:sym typeface="Calibri"/>
                </a:rPr>
                <a:t>04</a:t>
              </a:r>
              <a:endParaRPr b="1" sz="8000">
                <a:solidFill>
                  <a:schemeClr val="lt1"/>
                </a:solidFill>
                <a:latin typeface="Calibri"/>
                <a:ea typeface="Calibri"/>
                <a:cs typeface="Calibri"/>
                <a:sym typeface="Calibri"/>
              </a:endParaRPr>
            </a:p>
          </p:txBody>
        </p:sp>
        <p:sp>
          <p:nvSpPr>
            <p:cNvPr id="446" name="Google Shape;446;p27"/>
            <p:cNvSpPr txBox="1"/>
            <p:nvPr/>
          </p:nvSpPr>
          <p:spPr>
            <a:xfrm>
              <a:off x="4442897" y="1601307"/>
              <a:ext cx="3994483" cy="830997"/>
            </a:xfrm>
            <a:prstGeom prst="rect">
              <a:avLst/>
            </a:prstGeom>
            <a:noFill/>
            <a:ln>
              <a:noFill/>
            </a:ln>
            <a:effectLst>
              <a:outerShdw blurRad="50800" rotWithShape="0" algn="tl" dir="2700000" dist="762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tr-TR" sz="4800">
                  <a:solidFill>
                    <a:schemeClr val="lt1"/>
                  </a:solidFill>
                  <a:latin typeface="Calibri"/>
                  <a:ea typeface="Calibri"/>
                  <a:cs typeface="Calibri"/>
                  <a:sym typeface="Calibri"/>
                </a:rPr>
                <a:t>Slideshare</a:t>
              </a:r>
              <a:endParaRPr b="1" sz="48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44"/>
                                        </p:tgtEl>
                                        <p:attrNameLst>
                                          <p:attrName>style.visibility</p:attrName>
                                        </p:attrNameLst>
                                      </p:cBhvr>
                                      <p:to>
                                        <p:strVal val="visible"/>
                                      </p:to>
                                    </p:set>
                                    <p:anim calcmode="lin" valueType="num">
                                      <p:cBhvr additive="base">
                                        <p:cTn dur="500"/>
                                        <p:tgtEl>
                                          <p:spTgt spid="44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grpSp>
        <p:nvGrpSpPr>
          <p:cNvPr id="451" name="Google Shape;451;p28"/>
          <p:cNvGrpSpPr/>
          <p:nvPr/>
        </p:nvGrpSpPr>
        <p:grpSpPr>
          <a:xfrm>
            <a:off x="490873" y="1791346"/>
            <a:ext cx="4359426" cy="3935583"/>
            <a:chOff x="490873" y="1791346"/>
            <a:chExt cx="4359426" cy="3935583"/>
          </a:xfrm>
        </p:grpSpPr>
        <p:sp>
          <p:nvSpPr>
            <p:cNvPr id="452" name="Google Shape;452;p28"/>
            <p:cNvSpPr/>
            <p:nvPr/>
          </p:nvSpPr>
          <p:spPr>
            <a:xfrm>
              <a:off x="3183918" y="3664229"/>
              <a:ext cx="1666381" cy="1666381"/>
            </a:xfrm>
            <a:prstGeom prst="ellipse">
              <a:avLst/>
            </a:prstGeom>
            <a:solidFill>
              <a:srgbClr val="F4BC30"/>
            </a:solidFill>
            <a:ln cap="flat" cmpd="sng" w="12700">
              <a:solidFill>
                <a:srgbClr val="F4BC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8"/>
            <p:cNvSpPr/>
            <p:nvPr/>
          </p:nvSpPr>
          <p:spPr>
            <a:xfrm>
              <a:off x="2866931" y="4869671"/>
              <a:ext cx="857258" cy="857258"/>
            </a:xfrm>
            <a:prstGeom prst="ellipse">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4" name="Google Shape;454;p28"/>
            <p:cNvPicPr preferRelativeResize="0"/>
            <p:nvPr/>
          </p:nvPicPr>
          <p:blipFill rotWithShape="1">
            <a:blip r:embed="rId3">
              <a:alphaModFix/>
            </a:blip>
            <a:srcRect b="0" l="0" r="0" t="0"/>
            <a:stretch/>
          </p:blipFill>
          <p:spPr>
            <a:xfrm>
              <a:off x="490873" y="1791346"/>
              <a:ext cx="3638502" cy="3638502"/>
            </a:xfrm>
            <a:prstGeom prst="ellipse">
              <a:avLst/>
            </a:prstGeom>
            <a:noFill/>
            <a:ln cap="flat" cmpd="sng" w="63500">
              <a:solidFill>
                <a:srgbClr val="3C2155"/>
              </a:solidFill>
              <a:prstDash val="solid"/>
              <a:round/>
              <a:headEnd len="sm" w="sm" type="none"/>
              <a:tailEnd len="sm" w="sm" type="none"/>
            </a:ln>
          </p:spPr>
        </p:pic>
      </p:grpSp>
      <p:grpSp>
        <p:nvGrpSpPr>
          <p:cNvPr id="455" name="Google Shape;455;p28"/>
          <p:cNvGrpSpPr/>
          <p:nvPr/>
        </p:nvGrpSpPr>
        <p:grpSpPr>
          <a:xfrm>
            <a:off x="5563311" y="1670812"/>
            <a:ext cx="6264696" cy="1951767"/>
            <a:chOff x="8370955" y="2132856"/>
            <a:chExt cx="5351899" cy="1951767"/>
          </a:xfrm>
        </p:grpSpPr>
        <p:sp>
          <p:nvSpPr>
            <p:cNvPr id="456" name="Google Shape;456;p28"/>
            <p:cNvSpPr txBox="1"/>
            <p:nvPr/>
          </p:nvSpPr>
          <p:spPr>
            <a:xfrm>
              <a:off x="8370955" y="2132856"/>
              <a:ext cx="2321270" cy="400110"/>
            </a:xfrm>
            <a:prstGeom prst="rect">
              <a:avLst/>
            </a:prstGeom>
            <a:solidFill>
              <a:srgbClr val="3C21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chemeClr val="lt1"/>
                  </a:solidFill>
                  <a:latin typeface="Calibri"/>
                  <a:ea typeface="Calibri"/>
                  <a:cs typeface="Calibri"/>
                  <a:sym typeface="Calibri"/>
                </a:rPr>
                <a:t>Conferences</a:t>
              </a:r>
              <a:endParaRPr b="1" sz="2000">
                <a:solidFill>
                  <a:schemeClr val="lt1"/>
                </a:solidFill>
                <a:latin typeface="Calibri"/>
                <a:ea typeface="Calibri"/>
                <a:cs typeface="Calibri"/>
                <a:sym typeface="Calibri"/>
              </a:endParaRPr>
            </a:p>
          </p:txBody>
        </p:sp>
        <p:sp>
          <p:nvSpPr>
            <p:cNvPr id="457" name="Google Shape;457;p28"/>
            <p:cNvSpPr txBox="1"/>
            <p:nvPr/>
          </p:nvSpPr>
          <p:spPr>
            <a:xfrm>
              <a:off x="8370956" y="2607295"/>
              <a:ext cx="5351898" cy="14773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DA9F0C"/>
                  </a:solidFill>
                  <a:latin typeface="Calibri"/>
                  <a:ea typeface="Calibri"/>
                  <a:cs typeface="Calibri"/>
                  <a:sym typeface="Calibri"/>
                </a:rPr>
                <a:t>The user can make a presentation on a projector or computer, or print out the presentation to make a film. The user can make a presentation on a projector or computer, and can also make a presentation. You can also print out the presentation to make a film</a:t>
              </a:r>
              <a:endParaRPr sz="1200">
                <a:solidFill>
                  <a:srgbClr val="DA9F0C"/>
                </a:solidFill>
                <a:latin typeface="Calibri"/>
                <a:ea typeface="Calibri"/>
                <a:cs typeface="Calibri"/>
                <a:sym typeface="Calibri"/>
              </a:endParaRPr>
            </a:p>
            <a:p>
              <a:pPr indent="0" lvl="0" marL="0" marR="0" rtl="0" algn="l">
                <a:lnSpc>
                  <a:spcPct val="150000"/>
                </a:lnSpc>
                <a:spcBef>
                  <a:spcPts val="0"/>
                </a:spcBef>
                <a:spcAft>
                  <a:spcPts val="0"/>
                </a:spcAft>
                <a:buNone/>
              </a:pPr>
              <a:r>
                <a:rPr lang="tr-TR" sz="1200">
                  <a:solidFill>
                    <a:srgbClr val="DA9F0C"/>
                  </a:solidFill>
                  <a:latin typeface="Calibri"/>
                  <a:ea typeface="Calibri"/>
                  <a:cs typeface="Calibri"/>
                  <a:sym typeface="Calibri"/>
                </a:rPr>
                <a:t>The user can make a presentation on a projector or computer, or print out the presentation to make a film. The user can make a presentation on a projector or</a:t>
              </a:r>
              <a:endParaRPr/>
            </a:p>
          </p:txBody>
        </p:sp>
      </p:grpSp>
      <p:sp>
        <p:nvSpPr>
          <p:cNvPr id="458" name="Google Shape;458;p28"/>
          <p:cNvSpPr/>
          <p:nvPr/>
        </p:nvSpPr>
        <p:spPr>
          <a:xfrm>
            <a:off x="5635320" y="4250490"/>
            <a:ext cx="539750" cy="539750"/>
          </a:xfrm>
          <a:prstGeom prst="roundRect">
            <a:avLst>
              <a:gd fmla="val 16667" name="adj"/>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800">
                <a:solidFill>
                  <a:schemeClr val="lt1"/>
                </a:solidFill>
                <a:latin typeface="Calibri"/>
                <a:ea typeface="Calibri"/>
                <a:cs typeface="Calibri"/>
                <a:sym typeface="Calibri"/>
              </a:rPr>
              <a:t>1</a:t>
            </a:r>
            <a:endParaRPr sz="2800">
              <a:solidFill>
                <a:schemeClr val="lt1"/>
              </a:solidFill>
              <a:latin typeface="Calibri"/>
              <a:ea typeface="Calibri"/>
              <a:cs typeface="Calibri"/>
              <a:sym typeface="Calibri"/>
            </a:endParaRPr>
          </a:p>
        </p:txBody>
      </p:sp>
      <p:sp>
        <p:nvSpPr>
          <p:cNvPr id="459" name="Google Shape;459;p28"/>
          <p:cNvSpPr txBox="1"/>
          <p:nvPr/>
        </p:nvSpPr>
        <p:spPr>
          <a:xfrm>
            <a:off x="6284236" y="4195998"/>
            <a:ext cx="11006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3C2155"/>
                </a:solidFill>
                <a:latin typeface="Calibri"/>
                <a:ea typeface="Calibri"/>
                <a:cs typeface="Calibri"/>
                <a:sym typeface="Calibri"/>
              </a:rPr>
              <a:t>Transport</a:t>
            </a:r>
            <a:endParaRPr b="1" sz="1800">
              <a:solidFill>
                <a:srgbClr val="3C2155"/>
              </a:solidFill>
              <a:latin typeface="Calibri"/>
              <a:ea typeface="Calibri"/>
              <a:cs typeface="Calibri"/>
              <a:sym typeface="Calibri"/>
            </a:endParaRPr>
          </a:p>
        </p:txBody>
      </p:sp>
      <p:sp>
        <p:nvSpPr>
          <p:cNvPr id="460" name="Google Shape;460;p28"/>
          <p:cNvSpPr txBox="1"/>
          <p:nvPr/>
        </p:nvSpPr>
        <p:spPr>
          <a:xfrm>
            <a:off x="6284235" y="4545194"/>
            <a:ext cx="5543771" cy="6463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3C2155"/>
                </a:solidFill>
                <a:latin typeface="Calibri"/>
                <a:ea typeface="Calibri"/>
                <a:cs typeface="Calibri"/>
                <a:sym typeface="Calibri"/>
              </a:rPr>
              <a:t>Enter the comprehensive description of the above chart here, enter the comprehensive description of the above chart here, enter the comprehensive </a:t>
            </a:r>
            <a:endParaRPr/>
          </a:p>
        </p:txBody>
      </p:sp>
      <p:sp>
        <p:nvSpPr>
          <p:cNvPr id="461" name="Google Shape;461;p28"/>
          <p:cNvSpPr/>
          <p:nvPr/>
        </p:nvSpPr>
        <p:spPr>
          <a:xfrm>
            <a:off x="5635320" y="5330610"/>
            <a:ext cx="539750" cy="539750"/>
          </a:xfrm>
          <a:prstGeom prst="roundRect">
            <a:avLst>
              <a:gd fmla="val 16667" name="adj"/>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800">
                <a:solidFill>
                  <a:schemeClr val="lt1"/>
                </a:solidFill>
                <a:latin typeface="Calibri"/>
                <a:ea typeface="Calibri"/>
                <a:cs typeface="Calibri"/>
                <a:sym typeface="Calibri"/>
              </a:rPr>
              <a:t>2</a:t>
            </a:r>
            <a:endParaRPr sz="2800">
              <a:solidFill>
                <a:schemeClr val="lt1"/>
              </a:solidFill>
              <a:latin typeface="Calibri"/>
              <a:ea typeface="Calibri"/>
              <a:cs typeface="Calibri"/>
              <a:sym typeface="Calibri"/>
            </a:endParaRPr>
          </a:p>
        </p:txBody>
      </p:sp>
      <p:sp>
        <p:nvSpPr>
          <p:cNvPr id="462" name="Google Shape;462;p28"/>
          <p:cNvSpPr txBox="1"/>
          <p:nvPr/>
        </p:nvSpPr>
        <p:spPr>
          <a:xfrm>
            <a:off x="6284236" y="5333928"/>
            <a:ext cx="91890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DA9F0C"/>
                </a:solidFill>
                <a:latin typeface="Calibri"/>
                <a:ea typeface="Calibri"/>
                <a:cs typeface="Calibri"/>
                <a:sym typeface="Calibri"/>
              </a:rPr>
              <a:t>Suggest</a:t>
            </a:r>
            <a:endParaRPr b="1" sz="1800">
              <a:solidFill>
                <a:srgbClr val="DA9F0C"/>
              </a:solidFill>
              <a:latin typeface="Calibri"/>
              <a:ea typeface="Calibri"/>
              <a:cs typeface="Calibri"/>
              <a:sym typeface="Calibri"/>
            </a:endParaRPr>
          </a:p>
        </p:txBody>
      </p:sp>
      <p:sp>
        <p:nvSpPr>
          <p:cNvPr id="463" name="Google Shape;463;p28"/>
          <p:cNvSpPr txBox="1"/>
          <p:nvPr/>
        </p:nvSpPr>
        <p:spPr>
          <a:xfrm>
            <a:off x="6284235" y="5625314"/>
            <a:ext cx="5543771" cy="6463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DA9F0C"/>
                </a:solidFill>
                <a:latin typeface="Calibri"/>
                <a:ea typeface="Calibri"/>
                <a:cs typeface="Calibri"/>
                <a:sym typeface="Calibri"/>
              </a:rPr>
              <a:t>Enter the comprehensive description of the above chart here, enter the comprehensive description of the above chart here, enter the comprehensive </a:t>
            </a:r>
            <a:endParaRPr/>
          </a:p>
        </p:txBody>
      </p:sp>
      <p:sp>
        <p:nvSpPr>
          <p:cNvPr id="464" name="Google Shape;464;p28"/>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Slideshare</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par>
                                <p:cTn fill="hold" nodeType="withEffect" presetClass="entr" presetID="10" presetSubtype="0">
                                  <p:stCondLst>
                                    <p:cond delay="50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par>
                                <p:cTn fill="hold" nodeType="withEffect" presetClass="entr" presetID="23" presetSubtype="16">
                                  <p:stCondLst>
                                    <p:cond delay="1000"/>
                                  </p:stCondLst>
                                  <p:childTnLst>
                                    <p:set>
                                      <p:cBhvr>
                                        <p:cTn dur="1" fill="hold">
                                          <p:stCondLst>
                                            <p:cond delay="0"/>
                                          </p:stCondLst>
                                        </p:cTn>
                                        <p:tgtEl>
                                          <p:spTgt spid="459"/>
                                        </p:tgtEl>
                                        <p:attrNameLst>
                                          <p:attrName>style.visibility</p:attrName>
                                        </p:attrNameLst>
                                      </p:cBhvr>
                                      <p:to>
                                        <p:strVal val="visible"/>
                                      </p:to>
                                    </p:set>
                                    <p:anim calcmode="lin" valueType="num">
                                      <p:cBhvr additive="base">
                                        <p:cTn dur="500"/>
                                        <p:tgtEl>
                                          <p:spTgt spid="459"/>
                                        </p:tgtEl>
                                        <p:attrNameLst>
                                          <p:attrName>ppt_w</p:attrName>
                                        </p:attrNameLst>
                                      </p:cBhvr>
                                      <p:tavLst>
                                        <p:tav fmla="" tm="0">
                                          <p:val>
                                            <p:strVal val="0"/>
                                          </p:val>
                                        </p:tav>
                                        <p:tav fmla="" tm="100000">
                                          <p:val>
                                            <p:strVal val="#ppt_w"/>
                                          </p:val>
                                        </p:tav>
                                      </p:tavLst>
                                    </p:anim>
                                    <p:anim calcmode="lin" valueType="num">
                                      <p:cBhvr additive="base">
                                        <p:cTn dur="500"/>
                                        <p:tgtEl>
                                          <p:spTgt spid="45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50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par>
                                <p:cTn fill="hold" nodeType="withEffect" presetClass="entr" presetID="10" presetSubtype="0">
                                  <p:stCondLst>
                                    <p:cond delay="50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par>
                                <p:cTn fill="hold" nodeType="withEffect" presetClass="entr" presetID="23" presetSubtype="16">
                                  <p:stCondLst>
                                    <p:cond delay="1000"/>
                                  </p:stCondLst>
                                  <p:childTnLst>
                                    <p:set>
                                      <p:cBhvr>
                                        <p:cTn dur="1" fill="hold">
                                          <p:stCondLst>
                                            <p:cond delay="0"/>
                                          </p:stCondLst>
                                        </p:cTn>
                                        <p:tgtEl>
                                          <p:spTgt spid="462"/>
                                        </p:tgtEl>
                                        <p:attrNameLst>
                                          <p:attrName>style.visibility</p:attrName>
                                        </p:attrNameLst>
                                      </p:cBhvr>
                                      <p:to>
                                        <p:strVal val="visible"/>
                                      </p:to>
                                    </p:set>
                                    <p:anim calcmode="lin" valueType="num">
                                      <p:cBhvr additive="base">
                                        <p:cTn dur="500"/>
                                        <p:tgtEl>
                                          <p:spTgt spid="462"/>
                                        </p:tgtEl>
                                        <p:attrNameLst>
                                          <p:attrName>ppt_w</p:attrName>
                                        </p:attrNameLst>
                                      </p:cBhvr>
                                      <p:tavLst>
                                        <p:tav fmla="" tm="0">
                                          <p:val>
                                            <p:strVal val="0"/>
                                          </p:val>
                                        </p:tav>
                                        <p:tav fmla="" tm="100000">
                                          <p:val>
                                            <p:strVal val="#ppt_w"/>
                                          </p:val>
                                        </p:tav>
                                      </p:tavLst>
                                    </p:anim>
                                    <p:anim calcmode="lin" valueType="num">
                                      <p:cBhvr additive="base">
                                        <p:cTn dur="500"/>
                                        <p:tgtEl>
                                          <p:spTgt spid="46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50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500"/>
                                        <p:tgtEl>
                                          <p:spTgt spid="4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grpSp>
        <p:nvGrpSpPr>
          <p:cNvPr id="34" name="Google Shape;34;p11"/>
          <p:cNvGrpSpPr/>
          <p:nvPr/>
        </p:nvGrpSpPr>
        <p:grpSpPr>
          <a:xfrm>
            <a:off x="6677241" y="1206423"/>
            <a:ext cx="5038174" cy="707886"/>
            <a:chOff x="3367888" y="1755197"/>
            <a:chExt cx="5038174" cy="707886"/>
          </a:xfrm>
        </p:grpSpPr>
        <p:sp>
          <p:nvSpPr>
            <p:cNvPr id="35" name="Google Shape;35;p11"/>
            <p:cNvSpPr txBox="1"/>
            <p:nvPr/>
          </p:nvSpPr>
          <p:spPr>
            <a:xfrm>
              <a:off x="3367888" y="1755197"/>
              <a:ext cx="835144" cy="707886"/>
            </a:xfrm>
            <a:prstGeom prst="rect">
              <a:avLst/>
            </a:prstGeom>
            <a:solidFill>
              <a:srgbClr val="3C21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4000" u="none" cap="none" strike="noStrike">
                  <a:solidFill>
                    <a:schemeClr val="lt1"/>
                  </a:solidFill>
                  <a:latin typeface="Calibri"/>
                  <a:ea typeface="Calibri"/>
                  <a:cs typeface="Calibri"/>
                  <a:sym typeface="Calibri"/>
                </a:rPr>
                <a:t>01</a:t>
              </a:r>
              <a:endParaRPr b="1" sz="4000">
                <a:solidFill>
                  <a:schemeClr val="lt1"/>
                </a:solidFill>
                <a:latin typeface="Calibri"/>
                <a:ea typeface="Calibri"/>
                <a:cs typeface="Calibri"/>
                <a:sym typeface="Calibri"/>
              </a:endParaRPr>
            </a:p>
          </p:txBody>
        </p:sp>
        <p:sp>
          <p:nvSpPr>
            <p:cNvPr id="36" name="Google Shape;36;p11"/>
            <p:cNvSpPr txBox="1"/>
            <p:nvPr/>
          </p:nvSpPr>
          <p:spPr>
            <a:xfrm>
              <a:off x="4411579" y="1827702"/>
              <a:ext cx="399448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800">
                  <a:solidFill>
                    <a:srgbClr val="3C2155"/>
                  </a:solidFill>
                  <a:latin typeface="Calibri"/>
                  <a:ea typeface="Calibri"/>
                  <a:cs typeface="Calibri"/>
                  <a:sym typeface="Calibri"/>
                </a:rPr>
                <a:t>Organic</a:t>
              </a:r>
              <a:endParaRPr b="1" sz="2800">
                <a:solidFill>
                  <a:srgbClr val="3C2155"/>
                </a:solidFill>
                <a:latin typeface="Calibri"/>
                <a:ea typeface="Calibri"/>
                <a:cs typeface="Calibri"/>
                <a:sym typeface="Calibri"/>
              </a:endParaRPr>
            </a:p>
          </p:txBody>
        </p:sp>
      </p:grpSp>
      <p:grpSp>
        <p:nvGrpSpPr>
          <p:cNvPr id="37" name="Google Shape;37;p11"/>
          <p:cNvGrpSpPr/>
          <p:nvPr/>
        </p:nvGrpSpPr>
        <p:grpSpPr>
          <a:xfrm>
            <a:off x="6677241" y="2417602"/>
            <a:ext cx="5038174" cy="707886"/>
            <a:chOff x="3367888" y="1755197"/>
            <a:chExt cx="5038174" cy="707886"/>
          </a:xfrm>
        </p:grpSpPr>
        <p:sp>
          <p:nvSpPr>
            <p:cNvPr id="38" name="Google Shape;38;p11"/>
            <p:cNvSpPr txBox="1"/>
            <p:nvPr/>
          </p:nvSpPr>
          <p:spPr>
            <a:xfrm>
              <a:off x="3367888" y="1755197"/>
              <a:ext cx="835144" cy="707886"/>
            </a:xfrm>
            <a:prstGeom prst="rect">
              <a:avLst/>
            </a:prstGeom>
            <a:solidFill>
              <a:srgbClr val="3C21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4000">
                  <a:solidFill>
                    <a:schemeClr val="lt1"/>
                  </a:solidFill>
                  <a:latin typeface="Calibri"/>
                  <a:ea typeface="Calibri"/>
                  <a:cs typeface="Calibri"/>
                  <a:sym typeface="Calibri"/>
                </a:rPr>
                <a:t>02</a:t>
              </a:r>
              <a:endParaRPr b="1" sz="4000">
                <a:solidFill>
                  <a:schemeClr val="lt1"/>
                </a:solidFill>
                <a:latin typeface="Calibri"/>
                <a:ea typeface="Calibri"/>
                <a:cs typeface="Calibri"/>
                <a:sym typeface="Calibri"/>
              </a:endParaRPr>
            </a:p>
          </p:txBody>
        </p:sp>
        <p:sp>
          <p:nvSpPr>
            <p:cNvPr id="39" name="Google Shape;39;p11"/>
            <p:cNvSpPr txBox="1"/>
            <p:nvPr/>
          </p:nvSpPr>
          <p:spPr>
            <a:xfrm>
              <a:off x="4411579" y="1827697"/>
              <a:ext cx="399448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800">
                  <a:solidFill>
                    <a:srgbClr val="3C2155"/>
                  </a:solidFill>
                  <a:latin typeface="Calibri"/>
                  <a:ea typeface="Calibri"/>
                  <a:cs typeface="Calibri"/>
                  <a:sym typeface="Calibri"/>
                </a:rPr>
                <a:t>Media</a:t>
              </a:r>
              <a:endParaRPr b="1" sz="2800">
                <a:solidFill>
                  <a:srgbClr val="3C2155"/>
                </a:solidFill>
                <a:latin typeface="Calibri"/>
                <a:ea typeface="Calibri"/>
                <a:cs typeface="Calibri"/>
                <a:sym typeface="Calibri"/>
              </a:endParaRPr>
            </a:p>
          </p:txBody>
        </p:sp>
      </p:grpSp>
      <p:grpSp>
        <p:nvGrpSpPr>
          <p:cNvPr id="40" name="Google Shape;40;p11"/>
          <p:cNvGrpSpPr/>
          <p:nvPr/>
        </p:nvGrpSpPr>
        <p:grpSpPr>
          <a:xfrm>
            <a:off x="6677241" y="3497157"/>
            <a:ext cx="5038174" cy="707886"/>
            <a:chOff x="3367888" y="1755197"/>
            <a:chExt cx="5038174" cy="707886"/>
          </a:xfrm>
        </p:grpSpPr>
        <p:sp>
          <p:nvSpPr>
            <p:cNvPr id="41" name="Google Shape;41;p11"/>
            <p:cNvSpPr txBox="1"/>
            <p:nvPr/>
          </p:nvSpPr>
          <p:spPr>
            <a:xfrm>
              <a:off x="3367888" y="1755197"/>
              <a:ext cx="835144" cy="707886"/>
            </a:xfrm>
            <a:prstGeom prst="rect">
              <a:avLst/>
            </a:prstGeom>
            <a:solidFill>
              <a:srgbClr val="3C21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4000">
                  <a:solidFill>
                    <a:schemeClr val="lt1"/>
                  </a:solidFill>
                  <a:latin typeface="Calibri"/>
                  <a:ea typeface="Calibri"/>
                  <a:cs typeface="Calibri"/>
                  <a:sym typeface="Calibri"/>
                </a:rPr>
                <a:t>03</a:t>
              </a:r>
              <a:endParaRPr b="1" sz="4000">
                <a:solidFill>
                  <a:schemeClr val="lt1"/>
                </a:solidFill>
                <a:latin typeface="Calibri"/>
                <a:ea typeface="Calibri"/>
                <a:cs typeface="Calibri"/>
                <a:sym typeface="Calibri"/>
              </a:endParaRPr>
            </a:p>
          </p:txBody>
        </p:sp>
        <p:sp>
          <p:nvSpPr>
            <p:cNvPr id="42" name="Google Shape;42;p11"/>
            <p:cNvSpPr txBox="1"/>
            <p:nvPr/>
          </p:nvSpPr>
          <p:spPr>
            <a:xfrm>
              <a:off x="4411579" y="1827697"/>
              <a:ext cx="399448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800">
                  <a:solidFill>
                    <a:srgbClr val="3C2155"/>
                  </a:solidFill>
                  <a:latin typeface="Calibri"/>
                  <a:ea typeface="Calibri"/>
                  <a:cs typeface="Calibri"/>
                  <a:sym typeface="Calibri"/>
                </a:rPr>
                <a:t>Social</a:t>
              </a:r>
              <a:endParaRPr b="1" sz="2800">
                <a:solidFill>
                  <a:srgbClr val="3C2155"/>
                </a:solidFill>
                <a:latin typeface="Calibri"/>
                <a:ea typeface="Calibri"/>
                <a:cs typeface="Calibri"/>
                <a:sym typeface="Calibri"/>
              </a:endParaRPr>
            </a:p>
          </p:txBody>
        </p:sp>
      </p:grpSp>
      <p:grpSp>
        <p:nvGrpSpPr>
          <p:cNvPr id="43" name="Google Shape;43;p11"/>
          <p:cNvGrpSpPr/>
          <p:nvPr/>
        </p:nvGrpSpPr>
        <p:grpSpPr>
          <a:xfrm>
            <a:off x="6677241" y="4692294"/>
            <a:ext cx="5038174" cy="707886"/>
            <a:chOff x="3367888" y="1755197"/>
            <a:chExt cx="5038174" cy="707886"/>
          </a:xfrm>
        </p:grpSpPr>
        <p:sp>
          <p:nvSpPr>
            <p:cNvPr id="44" name="Google Shape;44;p11"/>
            <p:cNvSpPr txBox="1"/>
            <p:nvPr/>
          </p:nvSpPr>
          <p:spPr>
            <a:xfrm>
              <a:off x="3367888" y="1755197"/>
              <a:ext cx="835144" cy="707886"/>
            </a:xfrm>
            <a:prstGeom prst="rect">
              <a:avLst/>
            </a:prstGeom>
            <a:solidFill>
              <a:srgbClr val="3C21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4000">
                  <a:solidFill>
                    <a:schemeClr val="lt1"/>
                  </a:solidFill>
                  <a:latin typeface="Calibri"/>
                  <a:ea typeface="Calibri"/>
                  <a:cs typeface="Calibri"/>
                  <a:sym typeface="Calibri"/>
                </a:rPr>
                <a:t>04</a:t>
              </a:r>
              <a:endParaRPr b="1" sz="4000">
                <a:solidFill>
                  <a:schemeClr val="lt1"/>
                </a:solidFill>
                <a:latin typeface="Calibri"/>
                <a:ea typeface="Calibri"/>
                <a:cs typeface="Calibri"/>
                <a:sym typeface="Calibri"/>
              </a:endParaRPr>
            </a:p>
          </p:txBody>
        </p:sp>
        <p:sp>
          <p:nvSpPr>
            <p:cNvPr id="45" name="Google Shape;45;p11"/>
            <p:cNvSpPr txBox="1"/>
            <p:nvPr/>
          </p:nvSpPr>
          <p:spPr>
            <a:xfrm>
              <a:off x="4411579" y="1827697"/>
              <a:ext cx="399448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800">
                  <a:solidFill>
                    <a:srgbClr val="3C2155"/>
                  </a:solidFill>
                  <a:latin typeface="Calibri"/>
                  <a:ea typeface="Calibri"/>
                  <a:cs typeface="Calibri"/>
                  <a:sym typeface="Calibri"/>
                </a:rPr>
                <a:t>Slideshare</a:t>
              </a:r>
              <a:endParaRPr b="1" sz="2800">
                <a:solidFill>
                  <a:srgbClr val="3C2155"/>
                </a:solidFill>
                <a:latin typeface="Calibri"/>
                <a:ea typeface="Calibri"/>
                <a:cs typeface="Calibri"/>
                <a:sym typeface="Calibri"/>
              </a:endParaRPr>
            </a:p>
          </p:txBody>
        </p:sp>
      </p:grpSp>
      <p:sp>
        <p:nvSpPr>
          <p:cNvPr id="46" name="Google Shape;46;p11"/>
          <p:cNvSpPr txBox="1"/>
          <p:nvPr/>
        </p:nvSpPr>
        <p:spPr>
          <a:xfrm>
            <a:off x="928249" y="3220757"/>
            <a:ext cx="3186551" cy="83099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4800">
                <a:solidFill>
                  <a:schemeClr val="lt1"/>
                </a:solidFill>
                <a:latin typeface="Calibri"/>
                <a:ea typeface="Calibri"/>
                <a:cs typeface="Calibri"/>
                <a:sym typeface="Calibri"/>
              </a:rPr>
              <a:t>CONTENTS</a:t>
            </a:r>
            <a:endParaRPr b="1" sz="48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p:tgtEl>
                                          <p:spTgt spid="46"/>
                                        </p:tgtEl>
                                        <p:attrNameLst>
                                          <p:attrName>ppt_w</p:attrName>
                                        </p:attrNameLst>
                                      </p:cBhvr>
                                      <p:tavLst>
                                        <p:tav fmla="" tm="0">
                                          <p:val>
                                            <p:strVal val="0"/>
                                          </p:val>
                                        </p:tav>
                                        <p:tav fmla="" tm="100000">
                                          <p:val>
                                            <p:strVal val="#ppt_w"/>
                                          </p:val>
                                        </p:tav>
                                      </p:tavLst>
                                    </p:anim>
                                    <p:anim calcmode="lin" valueType="num">
                                      <p:cBhvr additive="base">
                                        <p:cTn dur="500"/>
                                        <p:tgtEl>
                                          <p:spTgt spid="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p:tgtEl>
                                          <p:spTgt spid="3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p:tgtEl>
                                          <p:spTgt spid="3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p:tgtEl>
                                          <p:spTgt spid="4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p:tgtEl>
                                          <p:spTgt spid="4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9"/>
          <p:cNvSpPr/>
          <p:nvPr/>
        </p:nvSpPr>
        <p:spPr>
          <a:xfrm>
            <a:off x="970701" y="2182589"/>
            <a:ext cx="539750" cy="539750"/>
          </a:xfrm>
          <a:prstGeom prst="roundRect">
            <a:avLst>
              <a:gd fmla="val 16667" name="adj"/>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libri"/>
                <a:ea typeface="Calibri"/>
                <a:cs typeface="Calibri"/>
                <a:sym typeface="Calibri"/>
              </a:rPr>
              <a:t>1</a:t>
            </a:r>
            <a:endParaRPr sz="2400">
              <a:solidFill>
                <a:schemeClr val="lt1"/>
              </a:solidFill>
              <a:latin typeface="Calibri"/>
              <a:ea typeface="Calibri"/>
              <a:cs typeface="Calibri"/>
              <a:sym typeface="Calibri"/>
            </a:endParaRPr>
          </a:p>
        </p:txBody>
      </p:sp>
      <p:sp>
        <p:nvSpPr>
          <p:cNvPr id="470" name="Google Shape;470;p29"/>
          <p:cNvSpPr/>
          <p:nvPr/>
        </p:nvSpPr>
        <p:spPr>
          <a:xfrm>
            <a:off x="970701" y="3520851"/>
            <a:ext cx="539750" cy="541338"/>
          </a:xfrm>
          <a:prstGeom prst="roundRect">
            <a:avLst>
              <a:gd fmla="val 16667" name="adj"/>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libri"/>
                <a:ea typeface="Calibri"/>
                <a:cs typeface="Calibri"/>
                <a:sym typeface="Calibri"/>
              </a:rPr>
              <a:t>2</a:t>
            </a:r>
            <a:endParaRPr sz="2400">
              <a:solidFill>
                <a:schemeClr val="lt1"/>
              </a:solidFill>
              <a:latin typeface="Calibri"/>
              <a:ea typeface="Calibri"/>
              <a:cs typeface="Calibri"/>
              <a:sym typeface="Calibri"/>
            </a:endParaRPr>
          </a:p>
        </p:txBody>
      </p:sp>
      <p:sp>
        <p:nvSpPr>
          <p:cNvPr id="471" name="Google Shape;471;p29"/>
          <p:cNvSpPr/>
          <p:nvPr/>
        </p:nvSpPr>
        <p:spPr>
          <a:xfrm>
            <a:off x="970701" y="4860701"/>
            <a:ext cx="539750" cy="539750"/>
          </a:xfrm>
          <a:prstGeom prst="roundRect">
            <a:avLst>
              <a:gd fmla="val 16667" name="adj"/>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libri"/>
                <a:ea typeface="Calibri"/>
                <a:cs typeface="Calibri"/>
                <a:sym typeface="Calibri"/>
              </a:rPr>
              <a:t>3</a:t>
            </a:r>
            <a:endParaRPr sz="2400">
              <a:solidFill>
                <a:schemeClr val="lt1"/>
              </a:solidFill>
              <a:latin typeface="Calibri"/>
              <a:ea typeface="Calibri"/>
              <a:cs typeface="Calibri"/>
              <a:sym typeface="Calibri"/>
            </a:endParaRPr>
          </a:p>
        </p:txBody>
      </p:sp>
      <p:sp>
        <p:nvSpPr>
          <p:cNvPr id="472" name="Google Shape;472;p29"/>
          <p:cNvSpPr txBox="1"/>
          <p:nvPr/>
        </p:nvSpPr>
        <p:spPr>
          <a:xfrm>
            <a:off x="1547609" y="2108993"/>
            <a:ext cx="65594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3C2155"/>
                </a:solidFill>
                <a:latin typeface="Calibri"/>
                <a:ea typeface="Calibri"/>
                <a:cs typeface="Calibri"/>
                <a:sym typeface="Calibri"/>
              </a:rPr>
              <a:t>Send</a:t>
            </a:r>
            <a:endParaRPr b="1" sz="1800">
              <a:solidFill>
                <a:srgbClr val="3C2155"/>
              </a:solidFill>
              <a:latin typeface="Calibri"/>
              <a:ea typeface="Calibri"/>
              <a:cs typeface="Calibri"/>
              <a:sym typeface="Calibri"/>
            </a:endParaRPr>
          </a:p>
        </p:txBody>
      </p:sp>
      <p:sp>
        <p:nvSpPr>
          <p:cNvPr id="473" name="Google Shape;473;p29"/>
          <p:cNvSpPr txBox="1"/>
          <p:nvPr/>
        </p:nvSpPr>
        <p:spPr>
          <a:xfrm>
            <a:off x="1547609" y="2477293"/>
            <a:ext cx="456565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3C2155"/>
                </a:solidFill>
                <a:latin typeface="Calibri"/>
                <a:ea typeface="Calibri"/>
                <a:cs typeface="Calibri"/>
                <a:sym typeface="Calibri"/>
              </a:rPr>
              <a:t>We cannot help ourselves. We live at home, quiet, confined, and our feelings prey upon us. You are forced on exertion</a:t>
            </a:r>
            <a:endParaRPr/>
          </a:p>
        </p:txBody>
      </p:sp>
      <p:sp>
        <p:nvSpPr>
          <p:cNvPr id="474" name="Google Shape;474;p29"/>
          <p:cNvSpPr txBox="1"/>
          <p:nvPr/>
        </p:nvSpPr>
        <p:spPr>
          <a:xfrm>
            <a:off x="1547609" y="3448843"/>
            <a:ext cx="109209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3C2155"/>
                </a:solidFill>
                <a:latin typeface="Calibri"/>
                <a:ea typeface="Calibri"/>
                <a:cs typeface="Calibri"/>
                <a:sym typeface="Calibri"/>
              </a:rPr>
              <a:t>Signature</a:t>
            </a:r>
            <a:endParaRPr b="1" sz="1800">
              <a:solidFill>
                <a:srgbClr val="3C2155"/>
              </a:solidFill>
              <a:latin typeface="Calibri"/>
              <a:ea typeface="Calibri"/>
              <a:cs typeface="Calibri"/>
              <a:sym typeface="Calibri"/>
            </a:endParaRPr>
          </a:p>
        </p:txBody>
      </p:sp>
      <p:sp>
        <p:nvSpPr>
          <p:cNvPr id="475" name="Google Shape;475;p29"/>
          <p:cNvSpPr txBox="1"/>
          <p:nvPr/>
        </p:nvSpPr>
        <p:spPr>
          <a:xfrm>
            <a:off x="1547609" y="3818731"/>
            <a:ext cx="456565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3C2155"/>
                </a:solidFill>
                <a:latin typeface="Calibri"/>
                <a:ea typeface="Calibri"/>
                <a:cs typeface="Calibri"/>
                <a:sym typeface="Calibri"/>
              </a:rPr>
              <a:t>It is a very sad thing that nowadays there is so little useless information.</a:t>
            </a:r>
            <a:endParaRPr/>
          </a:p>
        </p:txBody>
      </p:sp>
      <p:sp>
        <p:nvSpPr>
          <p:cNvPr id="476" name="Google Shape;476;p29"/>
          <p:cNvSpPr txBox="1"/>
          <p:nvPr/>
        </p:nvSpPr>
        <p:spPr>
          <a:xfrm>
            <a:off x="1547609" y="4810918"/>
            <a:ext cx="72552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3C2155"/>
                </a:solidFill>
                <a:latin typeface="Calibri"/>
                <a:ea typeface="Calibri"/>
                <a:cs typeface="Calibri"/>
                <a:sym typeface="Calibri"/>
              </a:rPr>
              <a:t>Share</a:t>
            </a:r>
            <a:endParaRPr b="1" sz="1800">
              <a:solidFill>
                <a:srgbClr val="3C2155"/>
              </a:solidFill>
              <a:latin typeface="Calibri"/>
              <a:ea typeface="Calibri"/>
              <a:cs typeface="Calibri"/>
              <a:sym typeface="Calibri"/>
            </a:endParaRPr>
          </a:p>
        </p:txBody>
      </p:sp>
      <p:sp>
        <p:nvSpPr>
          <p:cNvPr id="477" name="Google Shape;477;p29"/>
          <p:cNvSpPr txBox="1"/>
          <p:nvPr/>
        </p:nvSpPr>
        <p:spPr>
          <a:xfrm>
            <a:off x="1547609" y="5179218"/>
            <a:ext cx="456565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3C2155"/>
                </a:solidFill>
                <a:latin typeface="Calibri"/>
                <a:ea typeface="Calibri"/>
                <a:cs typeface="Calibri"/>
                <a:sym typeface="Calibri"/>
              </a:rPr>
              <a:t>We certainly do not forget you as soon as you forget us. It is, perhaps, our fate rather than our merit.</a:t>
            </a:r>
            <a:endParaRPr/>
          </a:p>
        </p:txBody>
      </p:sp>
      <p:sp>
        <p:nvSpPr>
          <p:cNvPr id="478" name="Google Shape;478;p29"/>
          <p:cNvSpPr/>
          <p:nvPr/>
        </p:nvSpPr>
        <p:spPr>
          <a:xfrm>
            <a:off x="6485327" y="2182589"/>
            <a:ext cx="539750" cy="539750"/>
          </a:xfrm>
          <a:prstGeom prst="roundRect">
            <a:avLst>
              <a:gd fmla="val 16667" name="adj"/>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libri"/>
                <a:ea typeface="Calibri"/>
                <a:cs typeface="Calibri"/>
                <a:sym typeface="Calibri"/>
              </a:rPr>
              <a:t>4</a:t>
            </a:r>
            <a:endParaRPr sz="2400">
              <a:solidFill>
                <a:schemeClr val="lt1"/>
              </a:solidFill>
              <a:latin typeface="Calibri"/>
              <a:ea typeface="Calibri"/>
              <a:cs typeface="Calibri"/>
              <a:sym typeface="Calibri"/>
            </a:endParaRPr>
          </a:p>
        </p:txBody>
      </p:sp>
      <p:sp>
        <p:nvSpPr>
          <p:cNvPr id="479" name="Google Shape;479;p29"/>
          <p:cNvSpPr/>
          <p:nvPr/>
        </p:nvSpPr>
        <p:spPr>
          <a:xfrm>
            <a:off x="6485327" y="4860701"/>
            <a:ext cx="539750" cy="539750"/>
          </a:xfrm>
          <a:prstGeom prst="roundRect">
            <a:avLst>
              <a:gd fmla="val 16667" name="adj"/>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libri"/>
                <a:ea typeface="Calibri"/>
                <a:cs typeface="Calibri"/>
                <a:sym typeface="Calibri"/>
              </a:rPr>
              <a:t>6</a:t>
            </a:r>
            <a:endParaRPr sz="2400">
              <a:solidFill>
                <a:schemeClr val="lt1"/>
              </a:solidFill>
              <a:latin typeface="Calibri"/>
              <a:ea typeface="Calibri"/>
              <a:cs typeface="Calibri"/>
              <a:sym typeface="Calibri"/>
            </a:endParaRPr>
          </a:p>
        </p:txBody>
      </p:sp>
      <p:sp>
        <p:nvSpPr>
          <p:cNvPr id="480" name="Google Shape;480;p29"/>
          <p:cNvSpPr txBox="1"/>
          <p:nvPr/>
        </p:nvSpPr>
        <p:spPr>
          <a:xfrm>
            <a:off x="7062235" y="2108993"/>
            <a:ext cx="66396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DA9F0C"/>
                </a:solidFill>
                <a:latin typeface="Calibri"/>
                <a:ea typeface="Calibri"/>
                <a:cs typeface="Calibri"/>
                <a:sym typeface="Calibri"/>
              </a:rPr>
              <a:t>Skills</a:t>
            </a:r>
            <a:endParaRPr b="1" sz="1800">
              <a:solidFill>
                <a:srgbClr val="DA9F0C"/>
              </a:solidFill>
              <a:latin typeface="Calibri"/>
              <a:ea typeface="Calibri"/>
              <a:cs typeface="Calibri"/>
              <a:sym typeface="Calibri"/>
            </a:endParaRPr>
          </a:p>
        </p:txBody>
      </p:sp>
      <p:sp>
        <p:nvSpPr>
          <p:cNvPr id="481" name="Google Shape;481;p29"/>
          <p:cNvSpPr txBox="1"/>
          <p:nvPr/>
        </p:nvSpPr>
        <p:spPr>
          <a:xfrm>
            <a:off x="7062235" y="2477293"/>
            <a:ext cx="456565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DA9F0C"/>
                </a:solidFill>
                <a:latin typeface="Calibri"/>
                <a:ea typeface="Calibri"/>
                <a:cs typeface="Calibri"/>
                <a:sym typeface="Calibri"/>
              </a:rPr>
              <a:t>It is a very sad thing that nowadays there is so little useless information.</a:t>
            </a:r>
            <a:endParaRPr/>
          </a:p>
        </p:txBody>
      </p:sp>
      <p:sp>
        <p:nvSpPr>
          <p:cNvPr id="482" name="Google Shape;482;p29"/>
          <p:cNvSpPr txBox="1"/>
          <p:nvPr/>
        </p:nvSpPr>
        <p:spPr>
          <a:xfrm>
            <a:off x="7062235" y="3448843"/>
            <a:ext cx="60946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DA9F0C"/>
                </a:solidFill>
                <a:latin typeface="Calibri"/>
                <a:ea typeface="Calibri"/>
                <a:cs typeface="Calibri"/>
                <a:sym typeface="Calibri"/>
              </a:rPr>
              <a:t>Split</a:t>
            </a:r>
            <a:endParaRPr b="1" sz="1800">
              <a:solidFill>
                <a:srgbClr val="DA9F0C"/>
              </a:solidFill>
              <a:latin typeface="Calibri"/>
              <a:ea typeface="Calibri"/>
              <a:cs typeface="Calibri"/>
              <a:sym typeface="Calibri"/>
            </a:endParaRPr>
          </a:p>
        </p:txBody>
      </p:sp>
      <p:sp>
        <p:nvSpPr>
          <p:cNvPr id="483" name="Google Shape;483;p29"/>
          <p:cNvSpPr txBox="1"/>
          <p:nvPr/>
        </p:nvSpPr>
        <p:spPr>
          <a:xfrm>
            <a:off x="7062235" y="3818731"/>
            <a:ext cx="456565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DA9F0C"/>
                </a:solidFill>
                <a:latin typeface="Calibri"/>
                <a:ea typeface="Calibri"/>
                <a:cs typeface="Calibri"/>
                <a:sym typeface="Calibri"/>
              </a:rPr>
              <a:t>We certainly do not forget you as soon as you forget us. It is, perhaps, our fate rather than our merit.</a:t>
            </a:r>
            <a:endParaRPr/>
          </a:p>
        </p:txBody>
      </p:sp>
      <p:sp>
        <p:nvSpPr>
          <p:cNvPr id="484" name="Google Shape;484;p29"/>
          <p:cNvSpPr txBox="1"/>
          <p:nvPr/>
        </p:nvSpPr>
        <p:spPr>
          <a:xfrm>
            <a:off x="7062235" y="4810918"/>
            <a:ext cx="90762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DA9F0C"/>
                </a:solidFill>
                <a:latin typeface="Calibri"/>
                <a:ea typeface="Calibri"/>
                <a:cs typeface="Calibri"/>
                <a:sym typeface="Calibri"/>
              </a:rPr>
              <a:t>Success</a:t>
            </a:r>
            <a:endParaRPr b="1" sz="1800">
              <a:solidFill>
                <a:srgbClr val="DA9F0C"/>
              </a:solidFill>
              <a:latin typeface="Calibri"/>
              <a:ea typeface="Calibri"/>
              <a:cs typeface="Calibri"/>
              <a:sym typeface="Calibri"/>
            </a:endParaRPr>
          </a:p>
        </p:txBody>
      </p:sp>
      <p:sp>
        <p:nvSpPr>
          <p:cNvPr id="485" name="Google Shape;485;p29"/>
          <p:cNvSpPr txBox="1"/>
          <p:nvPr/>
        </p:nvSpPr>
        <p:spPr>
          <a:xfrm>
            <a:off x="7062235" y="5179218"/>
            <a:ext cx="456565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DA9F0C"/>
                </a:solidFill>
                <a:latin typeface="Calibri"/>
                <a:ea typeface="Calibri"/>
                <a:cs typeface="Calibri"/>
                <a:sym typeface="Calibri"/>
              </a:rPr>
              <a:t>We cannot help ourselves. We live at home, quiet, confined, and our feelings prey upon us. You are forced on exertion</a:t>
            </a:r>
            <a:endParaRPr/>
          </a:p>
        </p:txBody>
      </p:sp>
      <p:sp>
        <p:nvSpPr>
          <p:cNvPr id="486" name="Google Shape;486;p29"/>
          <p:cNvSpPr/>
          <p:nvPr/>
        </p:nvSpPr>
        <p:spPr>
          <a:xfrm>
            <a:off x="6485327" y="3520851"/>
            <a:ext cx="539750" cy="541338"/>
          </a:xfrm>
          <a:prstGeom prst="roundRect">
            <a:avLst>
              <a:gd fmla="val 16667" name="adj"/>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2400">
                <a:solidFill>
                  <a:schemeClr val="lt1"/>
                </a:solidFill>
                <a:latin typeface="Calibri"/>
                <a:ea typeface="Calibri"/>
                <a:cs typeface="Calibri"/>
                <a:sym typeface="Calibri"/>
              </a:rPr>
              <a:t>5</a:t>
            </a:r>
            <a:endParaRPr sz="2400">
              <a:solidFill>
                <a:schemeClr val="lt1"/>
              </a:solidFill>
              <a:latin typeface="Calibri"/>
              <a:ea typeface="Calibri"/>
              <a:cs typeface="Calibri"/>
              <a:sym typeface="Calibri"/>
            </a:endParaRPr>
          </a:p>
        </p:txBody>
      </p:sp>
      <p:sp>
        <p:nvSpPr>
          <p:cNvPr id="487" name="Google Shape;487;p29"/>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Slideshare</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par>
                                <p:cTn fill="hold" nodeType="withEffect" presetClass="entr" presetID="10" presetSubtype="0">
                                  <p:stCondLst>
                                    <p:cond delay="50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par>
                                <p:cTn fill="hold" nodeType="withEffect" presetClass="entr" presetID="10" presetSubtype="0">
                                  <p:stCondLst>
                                    <p:cond delay="50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par>
                                <p:cTn fill="hold" nodeType="withEffect" presetClass="entr" presetID="10" presetSubtype="0">
                                  <p:stCondLst>
                                    <p:cond delay="50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par>
                                <p:cTn fill="hold" nodeType="withEffect" presetClass="entr" presetID="10" presetSubtype="0">
                                  <p:stCondLst>
                                    <p:cond delay="50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par>
                                <p:cTn fill="hold" nodeType="withEffect" presetClass="entr" presetID="10" presetSubtype="0">
                                  <p:stCondLst>
                                    <p:cond delay="50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par>
                                <p:cTn fill="hold" nodeType="withEffect" presetClass="entr" presetID="23" presetSubtype="16">
                                  <p:stCondLst>
                                    <p:cond delay="1000"/>
                                  </p:stCondLst>
                                  <p:childTnLst>
                                    <p:set>
                                      <p:cBhvr>
                                        <p:cTn dur="1" fill="hold">
                                          <p:stCondLst>
                                            <p:cond delay="0"/>
                                          </p:stCondLst>
                                        </p:cTn>
                                        <p:tgtEl>
                                          <p:spTgt spid="472"/>
                                        </p:tgtEl>
                                        <p:attrNameLst>
                                          <p:attrName>style.visibility</p:attrName>
                                        </p:attrNameLst>
                                      </p:cBhvr>
                                      <p:to>
                                        <p:strVal val="visible"/>
                                      </p:to>
                                    </p:set>
                                    <p:anim calcmode="lin" valueType="num">
                                      <p:cBhvr additive="base">
                                        <p:cTn dur="500"/>
                                        <p:tgtEl>
                                          <p:spTgt spid="472"/>
                                        </p:tgtEl>
                                        <p:attrNameLst>
                                          <p:attrName>ppt_w</p:attrName>
                                        </p:attrNameLst>
                                      </p:cBhvr>
                                      <p:tavLst>
                                        <p:tav fmla="" tm="0">
                                          <p:val>
                                            <p:strVal val="0"/>
                                          </p:val>
                                        </p:tav>
                                        <p:tav fmla="" tm="100000">
                                          <p:val>
                                            <p:strVal val="#ppt_w"/>
                                          </p:val>
                                        </p:tav>
                                      </p:tavLst>
                                    </p:anim>
                                    <p:anim calcmode="lin" valueType="num">
                                      <p:cBhvr additive="base">
                                        <p:cTn dur="500"/>
                                        <p:tgtEl>
                                          <p:spTgt spid="47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474"/>
                                        </p:tgtEl>
                                        <p:attrNameLst>
                                          <p:attrName>style.visibility</p:attrName>
                                        </p:attrNameLst>
                                      </p:cBhvr>
                                      <p:to>
                                        <p:strVal val="visible"/>
                                      </p:to>
                                    </p:set>
                                    <p:anim calcmode="lin" valueType="num">
                                      <p:cBhvr additive="base">
                                        <p:cTn dur="500"/>
                                        <p:tgtEl>
                                          <p:spTgt spid="474"/>
                                        </p:tgtEl>
                                        <p:attrNameLst>
                                          <p:attrName>ppt_w</p:attrName>
                                        </p:attrNameLst>
                                      </p:cBhvr>
                                      <p:tavLst>
                                        <p:tav fmla="" tm="0">
                                          <p:val>
                                            <p:strVal val="0"/>
                                          </p:val>
                                        </p:tav>
                                        <p:tav fmla="" tm="100000">
                                          <p:val>
                                            <p:strVal val="#ppt_w"/>
                                          </p:val>
                                        </p:tav>
                                      </p:tavLst>
                                    </p:anim>
                                    <p:anim calcmode="lin" valueType="num">
                                      <p:cBhvr additive="base">
                                        <p:cTn dur="500"/>
                                        <p:tgtEl>
                                          <p:spTgt spid="47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476"/>
                                        </p:tgtEl>
                                        <p:attrNameLst>
                                          <p:attrName>style.visibility</p:attrName>
                                        </p:attrNameLst>
                                      </p:cBhvr>
                                      <p:to>
                                        <p:strVal val="visible"/>
                                      </p:to>
                                    </p:set>
                                    <p:anim calcmode="lin" valueType="num">
                                      <p:cBhvr additive="base">
                                        <p:cTn dur="500"/>
                                        <p:tgtEl>
                                          <p:spTgt spid="476"/>
                                        </p:tgtEl>
                                        <p:attrNameLst>
                                          <p:attrName>ppt_w</p:attrName>
                                        </p:attrNameLst>
                                      </p:cBhvr>
                                      <p:tavLst>
                                        <p:tav fmla="" tm="0">
                                          <p:val>
                                            <p:strVal val="0"/>
                                          </p:val>
                                        </p:tav>
                                        <p:tav fmla="" tm="100000">
                                          <p:val>
                                            <p:strVal val="#ppt_w"/>
                                          </p:val>
                                        </p:tav>
                                      </p:tavLst>
                                    </p:anim>
                                    <p:anim calcmode="lin" valueType="num">
                                      <p:cBhvr additive="base">
                                        <p:cTn dur="500"/>
                                        <p:tgtEl>
                                          <p:spTgt spid="47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484"/>
                                        </p:tgtEl>
                                        <p:attrNameLst>
                                          <p:attrName>style.visibility</p:attrName>
                                        </p:attrNameLst>
                                      </p:cBhvr>
                                      <p:to>
                                        <p:strVal val="visible"/>
                                      </p:to>
                                    </p:set>
                                    <p:anim calcmode="lin" valueType="num">
                                      <p:cBhvr additive="base">
                                        <p:cTn dur="500"/>
                                        <p:tgtEl>
                                          <p:spTgt spid="484"/>
                                        </p:tgtEl>
                                        <p:attrNameLst>
                                          <p:attrName>ppt_w</p:attrName>
                                        </p:attrNameLst>
                                      </p:cBhvr>
                                      <p:tavLst>
                                        <p:tav fmla="" tm="0">
                                          <p:val>
                                            <p:strVal val="0"/>
                                          </p:val>
                                        </p:tav>
                                        <p:tav fmla="" tm="100000">
                                          <p:val>
                                            <p:strVal val="#ppt_w"/>
                                          </p:val>
                                        </p:tav>
                                      </p:tavLst>
                                    </p:anim>
                                    <p:anim calcmode="lin" valueType="num">
                                      <p:cBhvr additive="base">
                                        <p:cTn dur="500"/>
                                        <p:tgtEl>
                                          <p:spTgt spid="4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482"/>
                                        </p:tgtEl>
                                        <p:attrNameLst>
                                          <p:attrName>style.visibility</p:attrName>
                                        </p:attrNameLst>
                                      </p:cBhvr>
                                      <p:to>
                                        <p:strVal val="visible"/>
                                      </p:to>
                                    </p:set>
                                    <p:anim calcmode="lin" valueType="num">
                                      <p:cBhvr additive="base">
                                        <p:cTn dur="500"/>
                                        <p:tgtEl>
                                          <p:spTgt spid="482"/>
                                        </p:tgtEl>
                                        <p:attrNameLst>
                                          <p:attrName>ppt_w</p:attrName>
                                        </p:attrNameLst>
                                      </p:cBhvr>
                                      <p:tavLst>
                                        <p:tav fmla="" tm="0">
                                          <p:val>
                                            <p:strVal val="0"/>
                                          </p:val>
                                        </p:tav>
                                        <p:tav fmla="" tm="100000">
                                          <p:val>
                                            <p:strVal val="#ppt_w"/>
                                          </p:val>
                                        </p:tav>
                                      </p:tavLst>
                                    </p:anim>
                                    <p:anim calcmode="lin" valueType="num">
                                      <p:cBhvr additive="base">
                                        <p:cTn dur="500"/>
                                        <p:tgtEl>
                                          <p:spTgt spid="48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480"/>
                                        </p:tgtEl>
                                        <p:attrNameLst>
                                          <p:attrName>style.visibility</p:attrName>
                                        </p:attrNameLst>
                                      </p:cBhvr>
                                      <p:to>
                                        <p:strVal val="visible"/>
                                      </p:to>
                                    </p:set>
                                    <p:anim calcmode="lin" valueType="num">
                                      <p:cBhvr additive="base">
                                        <p:cTn dur="500"/>
                                        <p:tgtEl>
                                          <p:spTgt spid="480"/>
                                        </p:tgtEl>
                                        <p:attrNameLst>
                                          <p:attrName>ppt_w</p:attrName>
                                        </p:attrNameLst>
                                      </p:cBhvr>
                                      <p:tavLst>
                                        <p:tav fmla="" tm="0">
                                          <p:val>
                                            <p:strVal val="0"/>
                                          </p:val>
                                        </p:tav>
                                        <p:tav fmla="" tm="100000">
                                          <p:val>
                                            <p:strVal val="#ppt_w"/>
                                          </p:val>
                                        </p:tav>
                                      </p:tavLst>
                                    </p:anim>
                                    <p:anim calcmode="lin" valueType="num">
                                      <p:cBhvr additive="base">
                                        <p:cTn dur="500"/>
                                        <p:tgtEl>
                                          <p:spTgt spid="48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50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par>
                                <p:cTn fill="hold" nodeType="withEffect" presetClass="entr" presetID="10" presetSubtype="0">
                                  <p:stCondLst>
                                    <p:cond delay="150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par>
                                <p:cTn fill="hold" nodeType="withEffect" presetClass="entr" presetID="10" presetSubtype="0">
                                  <p:stCondLst>
                                    <p:cond delay="150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0" presetSubtype="0">
                                  <p:stCondLst>
                                    <p:cond delay="150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par>
                                <p:cTn fill="hold" nodeType="withEffect" presetClass="entr" presetID="10" presetSubtype="0">
                                  <p:stCondLst>
                                    <p:cond delay="150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par>
                                <p:cTn fill="hold" nodeType="withEffect" presetClass="entr" presetID="10" presetSubtype="0">
                                  <p:stCondLst>
                                    <p:cond delay="150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0"/>
          <p:cNvSpPr/>
          <p:nvPr/>
        </p:nvSpPr>
        <p:spPr>
          <a:xfrm>
            <a:off x="10886428" y="1627410"/>
            <a:ext cx="1305572" cy="3096344"/>
          </a:xfrm>
          <a:prstGeom prst="rect">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30"/>
          <p:cNvSpPr/>
          <p:nvPr/>
        </p:nvSpPr>
        <p:spPr>
          <a:xfrm>
            <a:off x="6671270" y="1628800"/>
            <a:ext cx="4464496" cy="3096344"/>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30"/>
          <p:cNvSpPr/>
          <p:nvPr/>
        </p:nvSpPr>
        <p:spPr>
          <a:xfrm>
            <a:off x="841375" y="5048370"/>
            <a:ext cx="720725" cy="719138"/>
          </a:xfrm>
          <a:prstGeom prst="roundRect">
            <a:avLst>
              <a:gd fmla="val 30000" name="adj"/>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30"/>
          <p:cNvSpPr/>
          <p:nvPr/>
        </p:nvSpPr>
        <p:spPr>
          <a:xfrm>
            <a:off x="6097588" y="5048370"/>
            <a:ext cx="720725" cy="719138"/>
          </a:xfrm>
          <a:prstGeom prst="roundRect">
            <a:avLst>
              <a:gd fmla="val 30000" name="adj"/>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96" name="Google Shape;496;p30"/>
          <p:cNvPicPr preferRelativeResize="0"/>
          <p:nvPr/>
        </p:nvPicPr>
        <p:blipFill rotWithShape="1">
          <a:blip r:embed="rId4">
            <a:alphaModFix/>
          </a:blip>
          <a:srcRect b="0" l="0" r="0" t="0"/>
          <a:stretch/>
        </p:blipFill>
        <p:spPr>
          <a:xfrm>
            <a:off x="933450" y="5142033"/>
            <a:ext cx="534988" cy="530225"/>
          </a:xfrm>
          <a:prstGeom prst="rect">
            <a:avLst/>
          </a:prstGeom>
          <a:noFill/>
          <a:ln>
            <a:noFill/>
          </a:ln>
        </p:spPr>
      </p:pic>
      <p:pic>
        <p:nvPicPr>
          <p:cNvPr id="497" name="Google Shape;497;p30"/>
          <p:cNvPicPr preferRelativeResize="0"/>
          <p:nvPr/>
        </p:nvPicPr>
        <p:blipFill rotWithShape="1">
          <a:blip r:embed="rId5">
            <a:alphaModFix/>
          </a:blip>
          <a:srcRect b="0" l="0" r="0" t="0"/>
          <a:stretch/>
        </p:blipFill>
        <p:spPr>
          <a:xfrm>
            <a:off x="6188075" y="5129333"/>
            <a:ext cx="541338" cy="487362"/>
          </a:xfrm>
          <a:prstGeom prst="rect">
            <a:avLst/>
          </a:prstGeom>
          <a:noFill/>
          <a:ln>
            <a:noFill/>
          </a:ln>
        </p:spPr>
      </p:pic>
      <p:sp>
        <p:nvSpPr>
          <p:cNvPr id="498" name="Google Shape;498;p30"/>
          <p:cNvSpPr txBox="1"/>
          <p:nvPr/>
        </p:nvSpPr>
        <p:spPr>
          <a:xfrm>
            <a:off x="1633091" y="4998978"/>
            <a:ext cx="77232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3C2155"/>
                </a:solidFill>
                <a:latin typeface="Calibri"/>
                <a:ea typeface="Calibri"/>
                <a:cs typeface="Calibri"/>
                <a:sym typeface="Calibri"/>
              </a:rPr>
              <a:t>Lower</a:t>
            </a:r>
            <a:endParaRPr b="1" sz="1800">
              <a:solidFill>
                <a:srgbClr val="3C2155"/>
              </a:solidFill>
              <a:latin typeface="Calibri"/>
              <a:ea typeface="Calibri"/>
              <a:cs typeface="Calibri"/>
              <a:sym typeface="Calibri"/>
            </a:endParaRPr>
          </a:p>
        </p:txBody>
      </p:sp>
      <p:sp>
        <p:nvSpPr>
          <p:cNvPr id="499" name="Google Shape;499;p30"/>
          <p:cNvSpPr txBox="1"/>
          <p:nvPr/>
        </p:nvSpPr>
        <p:spPr>
          <a:xfrm>
            <a:off x="1633091" y="5367278"/>
            <a:ext cx="417646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3C2155"/>
                </a:solidFill>
                <a:latin typeface="Calibri"/>
                <a:ea typeface="Calibri"/>
                <a:cs typeface="Calibri"/>
                <a:sym typeface="Calibri"/>
              </a:rPr>
              <a:t>I believe that people would be alive today if there were a death penalty. I believe that people would be alive today if there were a death penalty.</a:t>
            </a:r>
            <a:endParaRPr/>
          </a:p>
        </p:txBody>
      </p:sp>
      <p:sp>
        <p:nvSpPr>
          <p:cNvPr id="500" name="Google Shape;500;p30"/>
          <p:cNvSpPr txBox="1"/>
          <p:nvPr/>
        </p:nvSpPr>
        <p:spPr>
          <a:xfrm>
            <a:off x="6889675" y="5006077"/>
            <a:ext cx="85542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DA9F0C"/>
                </a:solidFill>
                <a:latin typeface="Calibri"/>
                <a:ea typeface="Calibri"/>
                <a:cs typeface="Calibri"/>
                <a:sym typeface="Calibri"/>
              </a:rPr>
              <a:t>Lanage</a:t>
            </a:r>
            <a:endParaRPr b="1" sz="1800">
              <a:solidFill>
                <a:srgbClr val="DA9F0C"/>
              </a:solidFill>
              <a:latin typeface="Calibri"/>
              <a:ea typeface="Calibri"/>
              <a:cs typeface="Calibri"/>
              <a:sym typeface="Calibri"/>
            </a:endParaRPr>
          </a:p>
        </p:txBody>
      </p:sp>
      <p:sp>
        <p:nvSpPr>
          <p:cNvPr id="501" name="Google Shape;501;p30"/>
          <p:cNvSpPr txBox="1"/>
          <p:nvPr/>
        </p:nvSpPr>
        <p:spPr>
          <a:xfrm>
            <a:off x="6889675" y="5374377"/>
            <a:ext cx="41764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DA9F0C"/>
                </a:solidFill>
                <a:latin typeface="Calibri"/>
                <a:ea typeface="Calibri"/>
                <a:cs typeface="Calibri"/>
                <a:sym typeface="Calibri"/>
              </a:rPr>
              <a:t>I believe that people would be alive today if there were a death penalty.</a:t>
            </a:r>
            <a:endParaRPr/>
          </a:p>
        </p:txBody>
      </p:sp>
      <p:sp>
        <p:nvSpPr>
          <p:cNvPr id="502" name="Google Shape;502;p30"/>
          <p:cNvSpPr/>
          <p:nvPr/>
        </p:nvSpPr>
        <p:spPr>
          <a:xfrm>
            <a:off x="0" y="1628800"/>
            <a:ext cx="6455246" cy="3096344"/>
          </a:xfrm>
          <a:prstGeom prst="rect">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30"/>
          <p:cNvSpPr txBox="1"/>
          <p:nvPr/>
        </p:nvSpPr>
        <p:spPr>
          <a:xfrm>
            <a:off x="622598" y="1859347"/>
            <a:ext cx="302358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chemeClr val="lt1"/>
                </a:solidFill>
                <a:latin typeface="Calibri"/>
                <a:ea typeface="Calibri"/>
                <a:cs typeface="Calibri"/>
                <a:sym typeface="Calibri"/>
              </a:rPr>
              <a:t>Schedule</a:t>
            </a:r>
            <a:endParaRPr b="1" sz="1400">
              <a:solidFill>
                <a:schemeClr val="lt1"/>
              </a:solidFill>
              <a:latin typeface="Calibri"/>
              <a:ea typeface="Calibri"/>
              <a:cs typeface="Calibri"/>
              <a:sym typeface="Calibri"/>
            </a:endParaRPr>
          </a:p>
        </p:txBody>
      </p:sp>
      <p:sp>
        <p:nvSpPr>
          <p:cNvPr id="504" name="Google Shape;504;p30"/>
          <p:cNvSpPr/>
          <p:nvPr/>
        </p:nvSpPr>
        <p:spPr>
          <a:xfrm>
            <a:off x="696105" y="2338504"/>
            <a:ext cx="5183077" cy="1145089"/>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tr-TR" sz="1200">
                <a:solidFill>
                  <a:schemeClr val="lt1"/>
                </a:solidFill>
                <a:latin typeface="Calibri"/>
                <a:ea typeface="Calibri"/>
                <a:cs typeface="Calibri"/>
                <a:sym typeface="Calibri"/>
              </a:rPr>
              <a:t>You have always a profession, pursuits, business of some sort or other, to take you back into the world immediately, and continual occupation and change soon weaken impressions. All the privilege I claim for my own sex (it is not a very enviable one; you need not covet it), is that of loving longest, when existence or when hope is gone.</a:t>
            </a:r>
            <a:endParaRPr/>
          </a:p>
        </p:txBody>
      </p:sp>
      <p:sp>
        <p:nvSpPr>
          <p:cNvPr id="505" name="Google Shape;505;p30"/>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Slideshare</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02"/>
                                        </p:tgtEl>
                                        <p:attrNameLst>
                                          <p:attrName>style.visibility</p:attrName>
                                        </p:attrNameLst>
                                      </p:cBhvr>
                                      <p:to>
                                        <p:strVal val="visible"/>
                                      </p:to>
                                    </p:set>
                                    <p:anim calcmode="lin" valueType="num">
                                      <p:cBhvr additive="base">
                                        <p:cTn dur="1000"/>
                                        <p:tgtEl>
                                          <p:spTgt spid="50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492"/>
                                        </p:tgtEl>
                                        <p:attrNameLst>
                                          <p:attrName>style.visibility</p:attrName>
                                        </p:attrNameLst>
                                      </p:cBhvr>
                                      <p:to>
                                        <p:strVal val="visible"/>
                                      </p:to>
                                    </p:set>
                                    <p:anim calcmode="lin" valueType="num">
                                      <p:cBhvr additive="base">
                                        <p:cTn dur="1000"/>
                                        <p:tgtEl>
                                          <p:spTgt spid="492"/>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par>
                                <p:cTn fill="hold" nodeType="withEffect" presetClass="entr" presetID="10" presetSubtype="0">
                                  <p:stCondLst>
                                    <p:cond delay="50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par>
                                <p:cTn fill="hold" nodeType="withEffect" presetClass="entr" presetID="10" presetSubtype="0">
                                  <p:stCondLst>
                                    <p:cond delay="125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par>
                                <p:cTn fill="hold" nodeType="withEffect" presetClass="entr" presetID="10" presetSubtype="0">
                                  <p:stCondLst>
                                    <p:cond delay="125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par>
                                <p:cTn fill="hold" nodeType="withEffect" presetClass="entr" presetID="10" presetSubtype="0">
                                  <p:stCondLst>
                                    <p:cond delay="125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par>
                                <p:cTn fill="hold" nodeType="withEffect" presetClass="entr" presetID="10" presetSubtype="0">
                                  <p:stCondLst>
                                    <p:cond delay="125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par>
                                <p:cTn fill="hold" nodeType="withEffect" presetClass="entr" presetID="10" presetSubtype="0">
                                  <p:stCondLst>
                                    <p:cond delay="175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par>
                                <p:cTn fill="hold" nodeType="withEffect" presetClass="entr" presetID="10" presetSubtype="0">
                                  <p:stCondLst>
                                    <p:cond delay="175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par>
                                <p:cTn fill="hold" nodeType="withEffect" presetClass="entr" presetID="10" presetSubtype="0">
                                  <p:stCondLst>
                                    <p:cond delay="175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ntr" presetID="10" presetSubtype="0">
                                  <p:stCondLst>
                                    <p:cond delay="175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id="510" name="Google Shape;510;p31"/>
          <p:cNvPicPr preferRelativeResize="0"/>
          <p:nvPr/>
        </p:nvPicPr>
        <p:blipFill rotWithShape="1">
          <a:blip r:embed="rId3">
            <a:alphaModFix/>
          </a:blip>
          <a:srcRect b="0" l="0" r="0" t="0"/>
          <a:stretch/>
        </p:blipFill>
        <p:spPr>
          <a:xfrm>
            <a:off x="811728" y="1791346"/>
            <a:ext cx="5616624" cy="2736304"/>
          </a:xfrm>
          <a:prstGeom prst="rect">
            <a:avLst/>
          </a:prstGeom>
          <a:noFill/>
          <a:ln>
            <a:noFill/>
          </a:ln>
        </p:spPr>
      </p:pic>
      <p:sp>
        <p:nvSpPr>
          <p:cNvPr id="511" name="Google Shape;511;p31"/>
          <p:cNvSpPr/>
          <p:nvPr/>
        </p:nvSpPr>
        <p:spPr>
          <a:xfrm>
            <a:off x="6973489" y="2079378"/>
            <a:ext cx="1020336" cy="1020336"/>
          </a:xfrm>
          <a:prstGeom prst="roundRect">
            <a:avLst>
              <a:gd fmla="val 16667" name="adj"/>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31"/>
          <p:cNvSpPr/>
          <p:nvPr/>
        </p:nvSpPr>
        <p:spPr>
          <a:xfrm>
            <a:off x="8072312" y="2079378"/>
            <a:ext cx="1020336" cy="1020336"/>
          </a:xfrm>
          <a:prstGeom prst="roundRect">
            <a:avLst>
              <a:gd fmla="val 16667" name="adj"/>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200">
                <a:solidFill>
                  <a:schemeClr val="lt1"/>
                </a:solidFill>
                <a:latin typeface="Calibri"/>
                <a:ea typeface="Calibri"/>
                <a:cs typeface="Calibri"/>
                <a:sym typeface="Calibri"/>
              </a:rPr>
              <a:t>Annual</a:t>
            </a:r>
            <a:endParaRPr b="1" sz="1200">
              <a:solidFill>
                <a:schemeClr val="lt1"/>
              </a:solidFill>
              <a:latin typeface="Calibri"/>
              <a:ea typeface="Calibri"/>
              <a:cs typeface="Calibri"/>
              <a:sym typeface="Calibri"/>
            </a:endParaRPr>
          </a:p>
        </p:txBody>
      </p:sp>
      <p:sp>
        <p:nvSpPr>
          <p:cNvPr id="513" name="Google Shape;513;p31"/>
          <p:cNvSpPr/>
          <p:nvPr/>
        </p:nvSpPr>
        <p:spPr>
          <a:xfrm>
            <a:off x="9092190" y="3089904"/>
            <a:ext cx="1020336" cy="1020336"/>
          </a:xfrm>
          <a:prstGeom prst="roundRect">
            <a:avLst>
              <a:gd fmla="val 16667" name="adj"/>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200">
                <a:solidFill>
                  <a:schemeClr val="lt1"/>
                </a:solidFill>
                <a:latin typeface="Calibri"/>
                <a:ea typeface="Calibri"/>
                <a:cs typeface="Calibri"/>
                <a:sym typeface="Calibri"/>
              </a:rPr>
              <a:t>Work </a:t>
            </a:r>
            <a:endParaRPr b="1" sz="1200">
              <a:solidFill>
                <a:schemeClr val="lt1"/>
              </a:solidFill>
              <a:latin typeface="Calibri"/>
              <a:ea typeface="Calibri"/>
              <a:cs typeface="Calibri"/>
              <a:sym typeface="Calibri"/>
            </a:endParaRPr>
          </a:p>
        </p:txBody>
      </p:sp>
      <p:sp>
        <p:nvSpPr>
          <p:cNvPr id="514" name="Google Shape;514;p31"/>
          <p:cNvSpPr/>
          <p:nvPr/>
        </p:nvSpPr>
        <p:spPr>
          <a:xfrm>
            <a:off x="10191013" y="3089904"/>
            <a:ext cx="1020336" cy="1020336"/>
          </a:xfrm>
          <a:prstGeom prst="roundRect">
            <a:avLst>
              <a:gd fmla="val 16667" name="adj"/>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31"/>
          <p:cNvSpPr txBox="1"/>
          <p:nvPr/>
        </p:nvSpPr>
        <p:spPr>
          <a:xfrm>
            <a:off x="9236664" y="2226909"/>
            <a:ext cx="2016223" cy="81253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3C2155"/>
                </a:solidFill>
                <a:latin typeface="Calibri"/>
                <a:ea typeface="Calibri"/>
                <a:cs typeface="Calibri"/>
                <a:sym typeface="Calibri"/>
              </a:rPr>
              <a:t>Genius hath electric power which earth can never tame. Lydia M. Child</a:t>
            </a:r>
            <a:endParaRPr sz="1200">
              <a:solidFill>
                <a:srgbClr val="3C2155"/>
              </a:solidFill>
              <a:latin typeface="Calibri"/>
              <a:ea typeface="Calibri"/>
              <a:cs typeface="Calibri"/>
              <a:sym typeface="Calibri"/>
            </a:endParaRPr>
          </a:p>
        </p:txBody>
      </p:sp>
      <p:sp>
        <p:nvSpPr>
          <p:cNvPr id="516" name="Google Shape;516;p31"/>
          <p:cNvSpPr txBox="1"/>
          <p:nvPr/>
        </p:nvSpPr>
        <p:spPr>
          <a:xfrm>
            <a:off x="6942769" y="3303665"/>
            <a:ext cx="2016223" cy="1052596"/>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tr-TR" sz="1200">
                <a:solidFill>
                  <a:srgbClr val="DA9F0C"/>
                </a:solidFill>
                <a:latin typeface="Calibri"/>
                <a:ea typeface="Calibri"/>
                <a:cs typeface="Calibri"/>
                <a:sym typeface="Calibri"/>
              </a:rPr>
              <a:t>I feel very strongly that change is good because it stirs up the system. Ann Richards</a:t>
            </a:r>
            <a:endParaRPr sz="1200">
              <a:solidFill>
                <a:srgbClr val="DA9F0C"/>
              </a:solidFill>
              <a:latin typeface="Calibri"/>
              <a:ea typeface="Calibri"/>
              <a:cs typeface="Calibri"/>
              <a:sym typeface="Calibri"/>
            </a:endParaRPr>
          </a:p>
        </p:txBody>
      </p:sp>
      <p:grpSp>
        <p:nvGrpSpPr>
          <p:cNvPr id="517" name="Google Shape;517;p31"/>
          <p:cNvGrpSpPr/>
          <p:nvPr/>
        </p:nvGrpSpPr>
        <p:grpSpPr>
          <a:xfrm>
            <a:off x="7241017" y="2349858"/>
            <a:ext cx="485280" cy="479377"/>
            <a:chOff x="1023938" y="1382713"/>
            <a:chExt cx="652463" cy="644525"/>
          </a:xfrm>
        </p:grpSpPr>
        <p:sp>
          <p:nvSpPr>
            <p:cNvPr id="518" name="Google Shape;518;p31"/>
            <p:cNvSpPr/>
            <p:nvPr/>
          </p:nvSpPr>
          <p:spPr>
            <a:xfrm>
              <a:off x="1023938" y="1382713"/>
              <a:ext cx="652463" cy="509588"/>
            </a:xfrm>
            <a:custGeom>
              <a:rect b="b" l="l" r="r" t="t"/>
              <a:pathLst>
                <a:path extrusionOk="0" h="136" w="174">
                  <a:moveTo>
                    <a:pt x="165" y="0"/>
                  </a:moveTo>
                  <a:cubicBezTo>
                    <a:pt x="9" y="0"/>
                    <a:pt x="9" y="0"/>
                    <a:pt x="9" y="0"/>
                  </a:cubicBezTo>
                  <a:cubicBezTo>
                    <a:pt x="4" y="0"/>
                    <a:pt x="0" y="4"/>
                    <a:pt x="0" y="9"/>
                  </a:cubicBezTo>
                  <a:cubicBezTo>
                    <a:pt x="0" y="128"/>
                    <a:pt x="0" y="128"/>
                    <a:pt x="0" y="128"/>
                  </a:cubicBezTo>
                  <a:cubicBezTo>
                    <a:pt x="0" y="132"/>
                    <a:pt x="4" y="136"/>
                    <a:pt x="9" y="136"/>
                  </a:cubicBezTo>
                  <a:cubicBezTo>
                    <a:pt x="50" y="136"/>
                    <a:pt x="50" y="136"/>
                    <a:pt x="50" y="136"/>
                  </a:cubicBezTo>
                  <a:cubicBezTo>
                    <a:pt x="46" y="131"/>
                    <a:pt x="43" y="126"/>
                    <a:pt x="41" y="121"/>
                  </a:cubicBezTo>
                  <a:cubicBezTo>
                    <a:pt x="17" y="121"/>
                    <a:pt x="17" y="121"/>
                    <a:pt x="17" y="121"/>
                  </a:cubicBezTo>
                  <a:cubicBezTo>
                    <a:pt x="17" y="16"/>
                    <a:pt x="17" y="16"/>
                    <a:pt x="17" y="16"/>
                  </a:cubicBezTo>
                  <a:cubicBezTo>
                    <a:pt x="157" y="16"/>
                    <a:pt x="157" y="16"/>
                    <a:pt x="157" y="16"/>
                  </a:cubicBezTo>
                  <a:cubicBezTo>
                    <a:pt x="157" y="121"/>
                    <a:pt x="157" y="121"/>
                    <a:pt x="157" y="121"/>
                  </a:cubicBezTo>
                  <a:cubicBezTo>
                    <a:pt x="133" y="121"/>
                    <a:pt x="133" y="121"/>
                    <a:pt x="133" y="121"/>
                  </a:cubicBezTo>
                  <a:cubicBezTo>
                    <a:pt x="133" y="127"/>
                    <a:pt x="133" y="127"/>
                    <a:pt x="133" y="127"/>
                  </a:cubicBezTo>
                  <a:cubicBezTo>
                    <a:pt x="133" y="130"/>
                    <a:pt x="132" y="133"/>
                    <a:pt x="131" y="136"/>
                  </a:cubicBezTo>
                  <a:cubicBezTo>
                    <a:pt x="165" y="136"/>
                    <a:pt x="165" y="136"/>
                    <a:pt x="165" y="136"/>
                  </a:cubicBezTo>
                  <a:cubicBezTo>
                    <a:pt x="170" y="136"/>
                    <a:pt x="174" y="132"/>
                    <a:pt x="174" y="128"/>
                  </a:cubicBezTo>
                  <a:cubicBezTo>
                    <a:pt x="174" y="9"/>
                    <a:pt x="174" y="9"/>
                    <a:pt x="174" y="9"/>
                  </a:cubicBezTo>
                  <a:cubicBezTo>
                    <a:pt x="174" y="4"/>
                    <a:pt x="170" y="0"/>
                    <a:pt x="165" y="0"/>
                  </a:cubicBezTo>
                  <a:close/>
                  <a:moveTo>
                    <a:pt x="8" y="74"/>
                  </a:moveTo>
                  <a:cubicBezTo>
                    <a:pt x="5" y="74"/>
                    <a:pt x="3" y="71"/>
                    <a:pt x="3" y="68"/>
                  </a:cubicBezTo>
                  <a:cubicBezTo>
                    <a:pt x="3" y="65"/>
                    <a:pt x="5" y="63"/>
                    <a:pt x="8" y="63"/>
                  </a:cubicBezTo>
                  <a:cubicBezTo>
                    <a:pt x="11" y="63"/>
                    <a:pt x="14" y="65"/>
                    <a:pt x="14" y="68"/>
                  </a:cubicBezTo>
                  <a:cubicBezTo>
                    <a:pt x="14" y="71"/>
                    <a:pt x="11" y="74"/>
                    <a:pt x="8" y="7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31"/>
            <p:cNvSpPr/>
            <p:nvPr/>
          </p:nvSpPr>
          <p:spPr>
            <a:xfrm>
              <a:off x="1166813" y="1517650"/>
              <a:ext cx="330200" cy="509588"/>
            </a:xfrm>
            <a:custGeom>
              <a:rect b="b" l="l" r="r" t="t"/>
              <a:pathLst>
                <a:path extrusionOk="0" h="136" w="88">
                  <a:moveTo>
                    <a:pt x="88" y="72"/>
                  </a:moveTo>
                  <a:cubicBezTo>
                    <a:pt x="88" y="71"/>
                    <a:pt x="88" y="70"/>
                    <a:pt x="88" y="69"/>
                  </a:cubicBezTo>
                  <a:cubicBezTo>
                    <a:pt x="88" y="47"/>
                    <a:pt x="88" y="47"/>
                    <a:pt x="88" y="47"/>
                  </a:cubicBezTo>
                  <a:cubicBezTo>
                    <a:pt x="88" y="43"/>
                    <a:pt x="85" y="40"/>
                    <a:pt x="81" y="40"/>
                  </a:cubicBezTo>
                  <a:cubicBezTo>
                    <a:pt x="77" y="40"/>
                    <a:pt x="73" y="43"/>
                    <a:pt x="73" y="47"/>
                  </a:cubicBezTo>
                  <a:cubicBezTo>
                    <a:pt x="73" y="49"/>
                    <a:pt x="73" y="49"/>
                    <a:pt x="73" y="49"/>
                  </a:cubicBezTo>
                  <a:cubicBezTo>
                    <a:pt x="73" y="49"/>
                    <a:pt x="72" y="48"/>
                    <a:pt x="72" y="48"/>
                  </a:cubicBezTo>
                  <a:cubicBezTo>
                    <a:pt x="72" y="37"/>
                    <a:pt x="72" y="37"/>
                    <a:pt x="72" y="37"/>
                  </a:cubicBezTo>
                  <a:cubicBezTo>
                    <a:pt x="72" y="33"/>
                    <a:pt x="68" y="30"/>
                    <a:pt x="64" y="30"/>
                  </a:cubicBezTo>
                  <a:cubicBezTo>
                    <a:pt x="60" y="30"/>
                    <a:pt x="57" y="33"/>
                    <a:pt x="57" y="37"/>
                  </a:cubicBezTo>
                  <a:cubicBezTo>
                    <a:pt x="57" y="43"/>
                    <a:pt x="57" y="43"/>
                    <a:pt x="57" y="43"/>
                  </a:cubicBezTo>
                  <a:cubicBezTo>
                    <a:pt x="56" y="43"/>
                    <a:pt x="56" y="43"/>
                    <a:pt x="55" y="43"/>
                  </a:cubicBezTo>
                  <a:cubicBezTo>
                    <a:pt x="55" y="31"/>
                    <a:pt x="55" y="31"/>
                    <a:pt x="55" y="31"/>
                  </a:cubicBezTo>
                  <a:cubicBezTo>
                    <a:pt x="55" y="27"/>
                    <a:pt x="52" y="24"/>
                    <a:pt x="48" y="24"/>
                  </a:cubicBezTo>
                  <a:cubicBezTo>
                    <a:pt x="44" y="24"/>
                    <a:pt x="40" y="27"/>
                    <a:pt x="40" y="31"/>
                  </a:cubicBezTo>
                  <a:cubicBezTo>
                    <a:pt x="40" y="40"/>
                    <a:pt x="40" y="40"/>
                    <a:pt x="40" y="40"/>
                  </a:cubicBezTo>
                  <a:cubicBezTo>
                    <a:pt x="40" y="40"/>
                    <a:pt x="39" y="40"/>
                    <a:pt x="38" y="41"/>
                  </a:cubicBezTo>
                  <a:cubicBezTo>
                    <a:pt x="38" y="7"/>
                    <a:pt x="38" y="7"/>
                    <a:pt x="38" y="7"/>
                  </a:cubicBezTo>
                  <a:cubicBezTo>
                    <a:pt x="38" y="3"/>
                    <a:pt x="35" y="0"/>
                    <a:pt x="31" y="0"/>
                  </a:cubicBezTo>
                  <a:cubicBezTo>
                    <a:pt x="27" y="0"/>
                    <a:pt x="24" y="3"/>
                    <a:pt x="24" y="7"/>
                  </a:cubicBezTo>
                  <a:cubicBezTo>
                    <a:pt x="24" y="67"/>
                    <a:pt x="24" y="67"/>
                    <a:pt x="24" y="67"/>
                  </a:cubicBezTo>
                  <a:cubicBezTo>
                    <a:pt x="22" y="63"/>
                    <a:pt x="22" y="59"/>
                    <a:pt x="22" y="56"/>
                  </a:cubicBezTo>
                  <a:cubicBezTo>
                    <a:pt x="19" y="44"/>
                    <a:pt x="12" y="39"/>
                    <a:pt x="8" y="40"/>
                  </a:cubicBezTo>
                  <a:cubicBezTo>
                    <a:pt x="7" y="40"/>
                    <a:pt x="0" y="43"/>
                    <a:pt x="1" y="46"/>
                  </a:cubicBezTo>
                  <a:cubicBezTo>
                    <a:pt x="2" y="48"/>
                    <a:pt x="7" y="60"/>
                    <a:pt x="8" y="73"/>
                  </a:cubicBezTo>
                  <a:cubicBezTo>
                    <a:pt x="8" y="82"/>
                    <a:pt x="14" y="91"/>
                    <a:pt x="20" y="98"/>
                  </a:cubicBezTo>
                  <a:cubicBezTo>
                    <a:pt x="20" y="99"/>
                    <a:pt x="21" y="100"/>
                    <a:pt x="22" y="101"/>
                  </a:cubicBezTo>
                  <a:cubicBezTo>
                    <a:pt x="32" y="111"/>
                    <a:pt x="32" y="111"/>
                    <a:pt x="32" y="111"/>
                  </a:cubicBezTo>
                  <a:cubicBezTo>
                    <a:pt x="32" y="136"/>
                    <a:pt x="32" y="136"/>
                    <a:pt x="32" y="136"/>
                  </a:cubicBezTo>
                  <a:cubicBezTo>
                    <a:pt x="81" y="136"/>
                    <a:pt x="81" y="136"/>
                    <a:pt x="81" y="136"/>
                  </a:cubicBezTo>
                  <a:cubicBezTo>
                    <a:pt x="81" y="110"/>
                    <a:pt x="81" y="110"/>
                    <a:pt x="81" y="110"/>
                  </a:cubicBezTo>
                  <a:cubicBezTo>
                    <a:pt x="85" y="104"/>
                    <a:pt x="87" y="97"/>
                    <a:pt x="87" y="91"/>
                  </a:cubicBezTo>
                  <a:cubicBezTo>
                    <a:pt x="88" y="85"/>
                    <a:pt x="88" y="78"/>
                    <a:pt x="88" y="72"/>
                  </a:cubicBezTo>
                  <a:cubicBezTo>
                    <a:pt x="88" y="72"/>
                    <a:pt x="88" y="72"/>
                    <a:pt x="88" y="72"/>
                  </a:cubicBezTo>
                  <a:cubicBezTo>
                    <a:pt x="88" y="72"/>
                    <a:pt x="88" y="72"/>
                    <a:pt x="88" y="7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20" name="Google Shape;520;p31"/>
          <p:cNvSpPr/>
          <p:nvPr/>
        </p:nvSpPr>
        <p:spPr>
          <a:xfrm>
            <a:off x="10453327" y="3341940"/>
            <a:ext cx="495708" cy="516264"/>
          </a:xfrm>
          <a:custGeom>
            <a:rect b="b" l="l" r="r" t="t"/>
            <a:pathLst>
              <a:path extrusionOk="0" h="925" w="888">
                <a:moveTo>
                  <a:pt x="888" y="455"/>
                </a:moveTo>
                <a:cubicBezTo>
                  <a:pt x="888" y="491"/>
                  <a:pt x="888" y="491"/>
                  <a:pt x="888" y="491"/>
                </a:cubicBezTo>
                <a:cubicBezTo>
                  <a:pt x="462" y="491"/>
                  <a:pt x="462" y="491"/>
                  <a:pt x="462" y="491"/>
                </a:cubicBezTo>
                <a:cubicBezTo>
                  <a:pt x="462" y="917"/>
                  <a:pt x="462" y="917"/>
                  <a:pt x="462" y="917"/>
                </a:cubicBezTo>
                <a:cubicBezTo>
                  <a:pt x="426" y="917"/>
                  <a:pt x="426" y="917"/>
                  <a:pt x="426" y="917"/>
                </a:cubicBezTo>
                <a:cubicBezTo>
                  <a:pt x="426" y="491"/>
                  <a:pt x="426" y="491"/>
                  <a:pt x="426" y="491"/>
                </a:cubicBezTo>
                <a:cubicBezTo>
                  <a:pt x="0" y="491"/>
                  <a:pt x="0" y="491"/>
                  <a:pt x="0" y="491"/>
                </a:cubicBezTo>
                <a:cubicBezTo>
                  <a:pt x="0" y="455"/>
                  <a:pt x="0" y="455"/>
                  <a:pt x="0" y="455"/>
                </a:cubicBezTo>
                <a:cubicBezTo>
                  <a:pt x="426" y="455"/>
                  <a:pt x="426" y="455"/>
                  <a:pt x="426" y="455"/>
                </a:cubicBezTo>
                <a:cubicBezTo>
                  <a:pt x="426" y="29"/>
                  <a:pt x="426" y="29"/>
                  <a:pt x="426" y="29"/>
                </a:cubicBezTo>
                <a:cubicBezTo>
                  <a:pt x="462" y="29"/>
                  <a:pt x="462" y="29"/>
                  <a:pt x="462" y="29"/>
                </a:cubicBezTo>
                <a:cubicBezTo>
                  <a:pt x="462" y="455"/>
                  <a:pt x="462" y="455"/>
                  <a:pt x="462" y="455"/>
                </a:cubicBezTo>
                <a:lnTo>
                  <a:pt x="888" y="455"/>
                </a:lnTo>
                <a:close/>
                <a:moveTo>
                  <a:pt x="119" y="400"/>
                </a:moveTo>
                <a:cubicBezTo>
                  <a:pt x="261" y="400"/>
                  <a:pt x="261" y="400"/>
                  <a:pt x="261" y="400"/>
                </a:cubicBezTo>
                <a:cubicBezTo>
                  <a:pt x="261" y="185"/>
                  <a:pt x="261" y="185"/>
                  <a:pt x="261" y="185"/>
                </a:cubicBezTo>
                <a:cubicBezTo>
                  <a:pt x="330" y="185"/>
                  <a:pt x="330" y="185"/>
                  <a:pt x="330" y="185"/>
                </a:cubicBezTo>
                <a:cubicBezTo>
                  <a:pt x="192" y="0"/>
                  <a:pt x="192" y="0"/>
                  <a:pt x="192" y="0"/>
                </a:cubicBezTo>
                <a:cubicBezTo>
                  <a:pt x="49" y="185"/>
                  <a:pt x="49" y="185"/>
                  <a:pt x="49" y="185"/>
                </a:cubicBezTo>
                <a:cubicBezTo>
                  <a:pt x="119" y="185"/>
                  <a:pt x="119" y="185"/>
                  <a:pt x="119" y="185"/>
                </a:cubicBezTo>
                <a:lnTo>
                  <a:pt x="119" y="400"/>
                </a:lnTo>
                <a:close/>
                <a:moveTo>
                  <a:pt x="762" y="526"/>
                </a:moveTo>
                <a:cubicBezTo>
                  <a:pt x="621" y="526"/>
                  <a:pt x="621" y="526"/>
                  <a:pt x="621" y="526"/>
                </a:cubicBezTo>
                <a:cubicBezTo>
                  <a:pt x="621" y="741"/>
                  <a:pt x="621" y="741"/>
                  <a:pt x="621" y="741"/>
                </a:cubicBezTo>
                <a:cubicBezTo>
                  <a:pt x="551" y="741"/>
                  <a:pt x="551" y="741"/>
                  <a:pt x="551" y="741"/>
                </a:cubicBezTo>
                <a:cubicBezTo>
                  <a:pt x="689" y="925"/>
                  <a:pt x="689" y="925"/>
                  <a:pt x="689" y="925"/>
                </a:cubicBezTo>
                <a:cubicBezTo>
                  <a:pt x="832" y="741"/>
                  <a:pt x="832" y="741"/>
                  <a:pt x="832" y="741"/>
                </a:cubicBezTo>
                <a:cubicBezTo>
                  <a:pt x="762" y="741"/>
                  <a:pt x="762" y="741"/>
                  <a:pt x="762" y="741"/>
                </a:cubicBezTo>
                <a:lnTo>
                  <a:pt x="762" y="526"/>
                </a:lnTo>
                <a:close/>
                <a:moveTo>
                  <a:pt x="141" y="618"/>
                </a:moveTo>
                <a:cubicBezTo>
                  <a:pt x="153" y="649"/>
                  <a:pt x="175" y="677"/>
                  <a:pt x="200" y="677"/>
                </a:cubicBezTo>
                <a:cubicBezTo>
                  <a:pt x="224" y="677"/>
                  <a:pt x="245" y="649"/>
                  <a:pt x="256" y="618"/>
                </a:cubicBezTo>
                <a:cubicBezTo>
                  <a:pt x="264" y="618"/>
                  <a:pt x="271" y="610"/>
                  <a:pt x="274" y="599"/>
                </a:cubicBezTo>
                <a:cubicBezTo>
                  <a:pt x="277" y="586"/>
                  <a:pt x="273" y="574"/>
                  <a:pt x="265" y="570"/>
                </a:cubicBezTo>
                <a:cubicBezTo>
                  <a:pt x="262" y="533"/>
                  <a:pt x="233" y="503"/>
                  <a:pt x="198" y="503"/>
                </a:cubicBezTo>
                <a:cubicBezTo>
                  <a:pt x="163" y="503"/>
                  <a:pt x="134" y="533"/>
                  <a:pt x="132" y="570"/>
                </a:cubicBezTo>
                <a:cubicBezTo>
                  <a:pt x="123" y="574"/>
                  <a:pt x="119" y="586"/>
                  <a:pt x="122" y="599"/>
                </a:cubicBezTo>
                <a:cubicBezTo>
                  <a:pt x="125" y="610"/>
                  <a:pt x="133" y="618"/>
                  <a:pt x="141" y="618"/>
                </a:cubicBezTo>
                <a:moveTo>
                  <a:pt x="266" y="669"/>
                </a:moveTo>
                <a:cubicBezTo>
                  <a:pt x="212" y="760"/>
                  <a:pt x="212" y="760"/>
                  <a:pt x="212" y="760"/>
                </a:cubicBezTo>
                <a:cubicBezTo>
                  <a:pt x="206" y="719"/>
                  <a:pt x="206" y="719"/>
                  <a:pt x="206" y="719"/>
                </a:cubicBezTo>
                <a:cubicBezTo>
                  <a:pt x="210" y="716"/>
                  <a:pt x="213" y="712"/>
                  <a:pt x="213" y="706"/>
                </a:cubicBezTo>
                <a:cubicBezTo>
                  <a:pt x="213" y="698"/>
                  <a:pt x="206" y="691"/>
                  <a:pt x="198" y="691"/>
                </a:cubicBezTo>
                <a:cubicBezTo>
                  <a:pt x="189" y="691"/>
                  <a:pt x="182" y="698"/>
                  <a:pt x="182" y="706"/>
                </a:cubicBezTo>
                <a:cubicBezTo>
                  <a:pt x="182" y="712"/>
                  <a:pt x="185" y="716"/>
                  <a:pt x="190" y="719"/>
                </a:cubicBezTo>
                <a:cubicBezTo>
                  <a:pt x="183" y="759"/>
                  <a:pt x="183" y="759"/>
                  <a:pt x="183" y="759"/>
                </a:cubicBezTo>
                <a:cubicBezTo>
                  <a:pt x="130" y="669"/>
                  <a:pt x="130" y="669"/>
                  <a:pt x="130" y="669"/>
                </a:cubicBezTo>
                <a:cubicBezTo>
                  <a:pt x="100" y="682"/>
                  <a:pt x="78" y="704"/>
                  <a:pt x="74" y="729"/>
                </a:cubicBezTo>
                <a:cubicBezTo>
                  <a:pt x="73" y="729"/>
                  <a:pt x="73" y="729"/>
                  <a:pt x="73" y="729"/>
                </a:cubicBezTo>
                <a:cubicBezTo>
                  <a:pt x="73" y="860"/>
                  <a:pt x="73" y="860"/>
                  <a:pt x="73" y="860"/>
                </a:cubicBezTo>
                <a:cubicBezTo>
                  <a:pt x="74" y="860"/>
                  <a:pt x="74" y="860"/>
                  <a:pt x="74" y="860"/>
                </a:cubicBezTo>
                <a:cubicBezTo>
                  <a:pt x="79" y="871"/>
                  <a:pt x="133" y="880"/>
                  <a:pt x="198" y="880"/>
                </a:cubicBezTo>
                <a:cubicBezTo>
                  <a:pt x="263" y="880"/>
                  <a:pt x="317" y="871"/>
                  <a:pt x="322" y="860"/>
                </a:cubicBezTo>
                <a:cubicBezTo>
                  <a:pt x="323" y="860"/>
                  <a:pt x="323" y="860"/>
                  <a:pt x="323" y="860"/>
                </a:cubicBezTo>
                <a:cubicBezTo>
                  <a:pt x="322" y="729"/>
                  <a:pt x="322" y="729"/>
                  <a:pt x="322" y="729"/>
                </a:cubicBezTo>
                <a:cubicBezTo>
                  <a:pt x="317" y="704"/>
                  <a:pt x="296" y="682"/>
                  <a:pt x="266" y="669"/>
                </a:cubicBezTo>
                <a:moveTo>
                  <a:pt x="634" y="259"/>
                </a:moveTo>
                <a:cubicBezTo>
                  <a:pt x="602" y="231"/>
                  <a:pt x="581" y="184"/>
                  <a:pt x="581" y="144"/>
                </a:cubicBezTo>
                <a:cubicBezTo>
                  <a:pt x="581" y="83"/>
                  <a:pt x="631" y="33"/>
                  <a:pt x="692" y="33"/>
                </a:cubicBezTo>
                <a:cubicBezTo>
                  <a:pt x="753" y="33"/>
                  <a:pt x="802" y="83"/>
                  <a:pt x="802" y="144"/>
                </a:cubicBezTo>
                <a:cubicBezTo>
                  <a:pt x="802" y="183"/>
                  <a:pt x="782" y="228"/>
                  <a:pt x="752" y="256"/>
                </a:cubicBezTo>
                <a:cubicBezTo>
                  <a:pt x="755" y="308"/>
                  <a:pt x="755" y="308"/>
                  <a:pt x="755" y="308"/>
                </a:cubicBezTo>
                <a:cubicBezTo>
                  <a:pt x="753" y="307"/>
                  <a:pt x="750" y="306"/>
                  <a:pt x="747" y="306"/>
                </a:cubicBezTo>
                <a:cubicBezTo>
                  <a:pt x="641" y="306"/>
                  <a:pt x="641" y="306"/>
                  <a:pt x="641" y="306"/>
                </a:cubicBezTo>
                <a:cubicBezTo>
                  <a:pt x="637" y="306"/>
                  <a:pt x="634" y="307"/>
                  <a:pt x="631" y="309"/>
                </a:cubicBezTo>
                <a:cubicBezTo>
                  <a:pt x="634" y="259"/>
                  <a:pt x="634" y="259"/>
                  <a:pt x="634" y="259"/>
                </a:cubicBezTo>
                <a:moveTo>
                  <a:pt x="692" y="56"/>
                </a:moveTo>
                <a:cubicBezTo>
                  <a:pt x="644" y="56"/>
                  <a:pt x="605" y="96"/>
                  <a:pt x="605" y="144"/>
                </a:cubicBezTo>
                <a:cubicBezTo>
                  <a:pt x="605" y="178"/>
                  <a:pt x="623" y="218"/>
                  <a:pt x="649" y="241"/>
                </a:cubicBezTo>
                <a:cubicBezTo>
                  <a:pt x="658" y="249"/>
                  <a:pt x="658" y="249"/>
                  <a:pt x="658" y="249"/>
                </a:cubicBezTo>
                <a:cubicBezTo>
                  <a:pt x="656" y="287"/>
                  <a:pt x="656" y="287"/>
                  <a:pt x="656" y="287"/>
                </a:cubicBezTo>
                <a:cubicBezTo>
                  <a:pt x="730" y="287"/>
                  <a:pt x="730" y="287"/>
                  <a:pt x="730" y="287"/>
                </a:cubicBezTo>
                <a:cubicBezTo>
                  <a:pt x="728" y="247"/>
                  <a:pt x="728" y="247"/>
                  <a:pt x="728" y="247"/>
                </a:cubicBezTo>
                <a:cubicBezTo>
                  <a:pt x="736" y="239"/>
                  <a:pt x="736" y="239"/>
                  <a:pt x="736" y="239"/>
                </a:cubicBezTo>
                <a:cubicBezTo>
                  <a:pt x="761" y="216"/>
                  <a:pt x="779" y="177"/>
                  <a:pt x="779" y="144"/>
                </a:cubicBezTo>
                <a:cubicBezTo>
                  <a:pt x="779" y="96"/>
                  <a:pt x="740" y="56"/>
                  <a:pt x="692" y="56"/>
                </a:cubicBezTo>
                <a:moveTo>
                  <a:pt x="761" y="327"/>
                </a:moveTo>
                <a:cubicBezTo>
                  <a:pt x="761" y="319"/>
                  <a:pt x="755" y="313"/>
                  <a:pt x="747" y="313"/>
                </a:cubicBezTo>
                <a:cubicBezTo>
                  <a:pt x="641" y="313"/>
                  <a:pt x="641" y="313"/>
                  <a:pt x="641" y="313"/>
                </a:cubicBezTo>
                <a:cubicBezTo>
                  <a:pt x="633" y="313"/>
                  <a:pt x="627" y="319"/>
                  <a:pt x="627" y="327"/>
                </a:cubicBezTo>
                <a:cubicBezTo>
                  <a:pt x="627" y="334"/>
                  <a:pt x="633" y="341"/>
                  <a:pt x="641" y="341"/>
                </a:cubicBezTo>
                <a:cubicBezTo>
                  <a:pt x="747" y="341"/>
                  <a:pt x="747" y="341"/>
                  <a:pt x="747" y="341"/>
                </a:cubicBezTo>
                <a:cubicBezTo>
                  <a:pt x="755" y="341"/>
                  <a:pt x="761" y="334"/>
                  <a:pt x="761" y="327"/>
                </a:cubicBezTo>
                <a:moveTo>
                  <a:pt x="755" y="359"/>
                </a:moveTo>
                <a:cubicBezTo>
                  <a:pt x="755" y="351"/>
                  <a:pt x="749" y="345"/>
                  <a:pt x="742" y="345"/>
                </a:cubicBezTo>
                <a:cubicBezTo>
                  <a:pt x="644" y="345"/>
                  <a:pt x="644" y="345"/>
                  <a:pt x="644" y="345"/>
                </a:cubicBezTo>
                <a:cubicBezTo>
                  <a:pt x="637" y="345"/>
                  <a:pt x="631" y="351"/>
                  <a:pt x="631" y="359"/>
                </a:cubicBezTo>
                <a:cubicBezTo>
                  <a:pt x="631" y="367"/>
                  <a:pt x="637" y="373"/>
                  <a:pt x="644" y="373"/>
                </a:cubicBezTo>
                <a:cubicBezTo>
                  <a:pt x="742" y="373"/>
                  <a:pt x="742" y="373"/>
                  <a:pt x="742" y="373"/>
                </a:cubicBezTo>
                <a:cubicBezTo>
                  <a:pt x="749" y="373"/>
                  <a:pt x="755" y="367"/>
                  <a:pt x="755" y="359"/>
                </a:cubicBezTo>
                <a:moveTo>
                  <a:pt x="734" y="377"/>
                </a:moveTo>
                <a:cubicBezTo>
                  <a:pt x="653" y="377"/>
                  <a:pt x="653" y="377"/>
                  <a:pt x="653" y="377"/>
                </a:cubicBezTo>
                <a:cubicBezTo>
                  <a:pt x="647" y="377"/>
                  <a:pt x="642" y="384"/>
                  <a:pt x="642" y="391"/>
                </a:cubicBezTo>
                <a:cubicBezTo>
                  <a:pt x="642" y="399"/>
                  <a:pt x="647" y="405"/>
                  <a:pt x="653" y="405"/>
                </a:cubicBezTo>
                <a:cubicBezTo>
                  <a:pt x="734" y="405"/>
                  <a:pt x="734" y="405"/>
                  <a:pt x="734" y="405"/>
                </a:cubicBezTo>
                <a:cubicBezTo>
                  <a:pt x="740" y="405"/>
                  <a:pt x="744" y="399"/>
                  <a:pt x="744" y="391"/>
                </a:cubicBezTo>
                <a:cubicBezTo>
                  <a:pt x="744" y="384"/>
                  <a:pt x="740" y="377"/>
                  <a:pt x="734" y="377"/>
                </a:cubicBezTo>
                <a:moveTo>
                  <a:pt x="750" y="155"/>
                </a:moveTo>
                <a:cubicBezTo>
                  <a:pt x="750" y="169"/>
                  <a:pt x="746" y="182"/>
                  <a:pt x="738" y="193"/>
                </a:cubicBezTo>
                <a:cubicBezTo>
                  <a:pt x="751" y="181"/>
                  <a:pt x="760" y="164"/>
                  <a:pt x="760" y="145"/>
                </a:cubicBezTo>
                <a:cubicBezTo>
                  <a:pt x="760" y="110"/>
                  <a:pt x="731" y="81"/>
                  <a:pt x="695" y="81"/>
                </a:cubicBezTo>
                <a:cubicBezTo>
                  <a:pt x="673" y="81"/>
                  <a:pt x="654" y="92"/>
                  <a:pt x="642" y="107"/>
                </a:cubicBezTo>
                <a:cubicBezTo>
                  <a:pt x="654" y="97"/>
                  <a:pt x="669" y="91"/>
                  <a:pt x="685" y="91"/>
                </a:cubicBezTo>
                <a:cubicBezTo>
                  <a:pt x="721" y="91"/>
                  <a:pt x="750" y="120"/>
                  <a:pt x="750" y="155"/>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31"/>
          <p:cNvSpPr txBox="1"/>
          <p:nvPr/>
        </p:nvSpPr>
        <p:spPr>
          <a:xfrm>
            <a:off x="1322670" y="5247730"/>
            <a:ext cx="4752528"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3C2155"/>
                </a:solidFill>
                <a:latin typeface="Calibri"/>
                <a:ea typeface="Calibri"/>
                <a:cs typeface="Calibri"/>
                <a:sym typeface="Calibri"/>
              </a:rPr>
              <a:t>Be an encourager, the world has enough critics already. Always give your best never worry for results. Education is the most powerful weapon which you can use to change the world.</a:t>
            </a:r>
            <a:endParaRPr sz="1200">
              <a:solidFill>
                <a:srgbClr val="3C2155"/>
              </a:solidFill>
              <a:latin typeface="Calibri"/>
              <a:ea typeface="Calibri"/>
              <a:cs typeface="Calibri"/>
              <a:sym typeface="Calibri"/>
            </a:endParaRPr>
          </a:p>
        </p:txBody>
      </p:sp>
      <p:sp>
        <p:nvSpPr>
          <p:cNvPr id="522" name="Google Shape;522;p31"/>
          <p:cNvSpPr txBox="1"/>
          <p:nvPr/>
        </p:nvSpPr>
        <p:spPr>
          <a:xfrm>
            <a:off x="1322670" y="4808424"/>
            <a:ext cx="83458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3C2155"/>
                </a:solidFill>
                <a:latin typeface="Calibri"/>
                <a:ea typeface="Calibri"/>
                <a:cs typeface="Calibri"/>
                <a:sym typeface="Calibri"/>
              </a:rPr>
              <a:t>Accept</a:t>
            </a:r>
            <a:endParaRPr b="1" sz="1800">
              <a:solidFill>
                <a:srgbClr val="3C2155"/>
              </a:solidFill>
              <a:latin typeface="Calibri"/>
              <a:ea typeface="Calibri"/>
              <a:cs typeface="Calibri"/>
              <a:sym typeface="Calibri"/>
            </a:endParaRPr>
          </a:p>
        </p:txBody>
      </p:sp>
      <p:sp>
        <p:nvSpPr>
          <p:cNvPr id="523" name="Google Shape;523;p31"/>
          <p:cNvSpPr txBox="1"/>
          <p:nvPr/>
        </p:nvSpPr>
        <p:spPr>
          <a:xfrm>
            <a:off x="6942769" y="5247730"/>
            <a:ext cx="4310118" cy="9233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DA9F0C"/>
                </a:solidFill>
                <a:latin typeface="Calibri"/>
                <a:ea typeface="Calibri"/>
                <a:cs typeface="Calibri"/>
                <a:sym typeface="Calibri"/>
              </a:rPr>
              <a:t>The time is now, the place is here. Stay in the present. You can do nothing to change the past, and the future will never come exactly as you plan or hope for. Dan Millman</a:t>
            </a:r>
            <a:endParaRPr sz="1200">
              <a:solidFill>
                <a:srgbClr val="DA9F0C"/>
              </a:solidFill>
              <a:latin typeface="Calibri"/>
              <a:ea typeface="Calibri"/>
              <a:cs typeface="Calibri"/>
              <a:sym typeface="Calibri"/>
            </a:endParaRPr>
          </a:p>
        </p:txBody>
      </p:sp>
      <p:sp>
        <p:nvSpPr>
          <p:cNvPr id="524" name="Google Shape;524;p31"/>
          <p:cNvSpPr txBox="1"/>
          <p:nvPr/>
        </p:nvSpPr>
        <p:spPr>
          <a:xfrm>
            <a:off x="6942769" y="4808424"/>
            <a:ext cx="127419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rgbClr val="DA9F0C"/>
                </a:solidFill>
                <a:latin typeface="Calibri"/>
                <a:ea typeface="Calibri"/>
                <a:cs typeface="Calibri"/>
                <a:sym typeface="Calibri"/>
              </a:rPr>
              <a:t>Occupation</a:t>
            </a:r>
            <a:endParaRPr b="1" sz="1800">
              <a:solidFill>
                <a:srgbClr val="DA9F0C"/>
              </a:solidFill>
              <a:latin typeface="Calibri"/>
              <a:ea typeface="Calibri"/>
              <a:cs typeface="Calibri"/>
              <a:sym typeface="Calibri"/>
            </a:endParaRPr>
          </a:p>
        </p:txBody>
      </p:sp>
      <p:sp>
        <p:nvSpPr>
          <p:cNvPr id="525" name="Google Shape;525;p31"/>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Slideshare</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2"/>
          <p:cNvSpPr txBox="1"/>
          <p:nvPr/>
        </p:nvSpPr>
        <p:spPr>
          <a:xfrm>
            <a:off x="4929810" y="1076872"/>
            <a:ext cx="7023651"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9600">
                <a:solidFill>
                  <a:schemeClr val="lt1"/>
                </a:solidFill>
                <a:latin typeface="Calibri"/>
                <a:ea typeface="Calibri"/>
                <a:cs typeface="Calibri"/>
                <a:sym typeface="Calibri"/>
              </a:rPr>
              <a:t>THANK </a:t>
            </a:r>
            <a:r>
              <a:rPr b="1" lang="tr-TR" sz="9600">
                <a:solidFill>
                  <a:srgbClr val="3C2155"/>
                </a:solidFill>
                <a:latin typeface="Calibri"/>
                <a:ea typeface="Calibri"/>
                <a:cs typeface="Calibri"/>
                <a:sym typeface="Calibri"/>
              </a:rPr>
              <a:t>YOU !</a:t>
            </a:r>
            <a:endParaRPr b="1" sz="9600">
              <a:solidFill>
                <a:srgbClr val="3C2155"/>
              </a:solidFill>
              <a:latin typeface="Calibri"/>
              <a:ea typeface="Calibri"/>
              <a:cs typeface="Calibri"/>
              <a:sym typeface="Calibri"/>
            </a:endParaRPr>
          </a:p>
        </p:txBody>
      </p:sp>
      <p:sp>
        <p:nvSpPr>
          <p:cNvPr id="531" name="Google Shape;531;p32"/>
          <p:cNvSpPr/>
          <p:nvPr/>
        </p:nvSpPr>
        <p:spPr>
          <a:xfrm>
            <a:off x="5152292" y="3366643"/>
            <a:ext cx="7321317" cy="148963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4400"/>
              <a:buFont typeface="Arial"/>
              <a:buNone/>
            </a:pPr>
            <a:r>
              <a:rPr i="1" lang="tr-TR" sz="4400">
                <a:solidFill>
                  <a:schemeClr val="lt1"/>
                </a:solidFill>
                <a:latin typeface="Calibri"/>
                <a:ea typeface="Calibri"/>
                <a:cs typeface="Calibri"/>
                <a:sym typeface="Calibri"/>
              </a:rPr>
              <a:t>Application Technology </a:t>
            </a:r>
            <a:endParaRPr/>
          </a:p>
          <a:p>
            <a:pPr indent="0" lvl="0" marL="0" marR="0" rtl="0" algn="ctr">
              <a:spcBef>
                <a:spcPts val="880"/>
              </a:spcBef>
              <a:spcAft>
                <a:spcPts val="0"/>
              </a:spcAft>
              <a:buClr>
                <a:schemeClr val="lt1"/>
              </a:buClr>
              <a:buSzPts val="4400"/>
              <a:buFont typeface="Arial"/>
              <a:buNone/>
            </a:pPr>
            <a:r>
              <a:rPr i="1" lang="tr-TR" sz="4400">
                <a:solidFill>
                  <a:schemeClr val="lt1"/>
                </a:solidFill>
                <a:latin typeface="Calibri"/>
                <a:ea typeface="Calibri"/>
                <a:cs typeface="Calibri"/>
                <a:sym typeface="Calibri"/>
              </a:rPr>
              <a:t>Powerpoint Template</a:t>
            </a:r>
            <a:endParaRPr i="1" sz="4400">
              <a:solidFill>
                <a:schemeClr val="lt1"/>
              </a:solidFill>
              <a:latin typeface="Calibri"/>
              <a:ea typeface="Calibri"/>
              <a:cs typeface="Calibri"/>
              <a:sym typeface="Calibri"/>
            </a:endParaRPr>
          </a:p>
        </p:txBody>
      </p:sp>
      <p:sp>
        <p:nvSpPr>
          <p:cNvPr id="532" name="Google Shape;532;p32"/>
          <p:cNvSpPr/>
          <p:nvPr/>
        </p:nvSpPr>
        <p:spPr>
          <a:xfrm>
            <a:off x="288235" y="6406008"/>
            <a:ext cx="3209230" cy="15388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lt1"/>
              </a:buClr>
              <a:buSzPts val="1000"/>
              <a:buFont typeface="Arial"/>
              <a:buNone/>
            </a:pPr>
            <a:r>
              <a:rPr b="1" lang="tr-TR" sz="1000">
                <a:solidFill>
                  <a:schemeClr val="lt1"/>
                </a:solidFill>
                <a:latin typeface="Calibri"/>
                <a:ea typeface="Calibri"/>
                <a:cs typeface="Calibri"/>
                <a:sym typeface="Calibri"/>
              </a:rPr>
              <a:t>Presentation template by </a:t>
            </a:r>
            <a:r>
              <a:rPr lang="tr-TR" sz="1000">
                <a:solidFill>
                  <a:schemeClr val="lt1"/>
                </a:solidFill>
                <a:latin typeface="Calibri"/>
                <a:ea typeface="Calibri"/>
                <a:cs typeface="Calibri"/>
                <a:sym typeface="Calibri"/>
              </a:rPr>
              <a:t>GoogleSlides</a:t>
            </a:r>
            <a:r>
              <a:rPr b="1" lang="tr-TR" sz="1000">
                <a:solidFill>
                  <a:schemeClr val="lt1"/>
                </a:solidFill>
                <a:latin typeface="Calibri"/>
                <a:ea typeface="Calibri"/>
                <a:cs typeface="Calibri"/>
                <a:sym typeface="Calibri"/>
              </a:rPr>
              <a:t>.org</a:t>
            </a:r>
            <a:endParaRPr b="1" sz="10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0"/>
                                        </p:tgtEl>
                                        <p:attrNameLst>
                                          <p:attrName>style.visibility</p:attrName>
                                        </p:attrNameLst>
                                      </p:cBhvr>
                                      <p:to>
                                        <p:strVal val="visible"/>
                                      </p:to>
                                    </p:set>
                                    <p:anim calcmode="lin" valueType="num">
                                      <p:cBhvr additive="base">
                                        <p:cTn dur="500"/>
                                        <p:tgtEl>
                                          <p:spTgt spid="530"/>
                                        </p:tgtEl>
                                        <p:attrNameLst>
                                          <p:attrName>ppt_w</p:attrName>
                                        </p:attrNameLst>
                                      </p:cBhvr>
                                      <p:tavLst>
                                        <p:tav fmla="" tm="0">
                                          <p:val>
                                            <p:strVal val="0"/>
                                          </p:val>
                                        </p:tav>
                                        <p:tav fmla="" tm="100000">
                                          <p:val>
                                            <p:strVal val="#ppt_w"/>
                                          </p:val>
                                        </p:tav>
                                      </p:tavLst>
                                    </p:anim>
                                    <p:anim calcmode="lin" valueType="num">
                                      <p:cBhvr additive="base">
                                        <p:cTn dur="500"/>
                                        <p:tgtEl>
                                          <p:spTgt spid="53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32"/>
                                        </p:tgtEl>
                                        <p:attrNameLst>
                                          <p:attrName>style.visibility</p:attrName>
                                        </p:attrNameLst>
                                      </p:cBhvr>
                                      <p:to>
                                        <p:strVal val="visible"/>
                                      </p:to>
                                    </p:set>
                                    <p:anim calcmode="lin" valueType="num">
                                      <p:cBhvr additive="base">
                                        <p:cTn dur="500"/>
                                        <p:tgtEl>
                                          <p:spTgt spid="532"/>
                                        </p:tgtEl>
                                        <p:attrNameLst>
                                          <p:attrName>ppt_w</p:attrName>
                                        </p:attrNameLst>
                                      </p:cBhvr>
                                      <p:tavLst>
                                        <p:tav fmla="" tm="0">
                                          <p:val>
                                            <p:strVal val="0"/>
                                          </p:val>
                                        </p:tav>
                                        <p:tav fmla="" tm="100000">
                                          <p:val>
                                            <p:strVal val="#ppt_w"/>
                                          </p:val>
                                        </p:tav>
                                      </p:tavLst>
                                    </p:anim>
                                    <p:anim calcmode="lin" valueType="num">
                                      <p:cBhvr additive="base">
                                        <p:cTn dur="500"/>
                                        <p:tgtEl>
                                          <p:spTgt spid="5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grpSp>
        <p:nvGrpSpPr>
          <p:cNvPr id="51" name="Google Shape;51;p12"/>
          <p:cNvGrpSpPr/>
          <p:nvPr/>
        </p:nvGrpSpPr>
        <p:grpSpPr>
          <a:xfrm>
            <a:off x="6268683" y="2836110"/>
            <a:ext cx="5598405" cy="1323439"/>
            <a:chOff x="2838975" y="1355087"/>
            <a:chExt cx="5598405" cy="1323439"/>
          </a:xfrm>
        </p:grpSpPr>
        <p:sp>
          <p:nvSpPr>
            <p:cNvPr id="52" name="Google Shape;52;p12"/>
            <p:cNvSpPr txBox="1"/>
            <p:nvPr/>
          </p:nvSpPr>
          <p:spPr>
            <a:xfrm>
              <a:off x="2838975" y="1355087"/>
              <a:ext cx="5567087" cy="1323439"/>
            </a:xfrm>
            <a:prstGeom prst="rect">
              <a:avLst/>
            </a:prstGeom>
            <a:solidFill>
              <a:srgbClr val="3C2155"/>
            </a:solidFill>
            <a:ln>
              <a:noFill/>
            </a:ln>
            <a:effectLst>
              <a:outerShdw blurRad="50800" rotWithShape="0" algn="tl" dir="2700000" dist="762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tr-TR" sz="8000">
                  <a:solidFill>
                    <a:schemeClr val="lt1"/>
                  </a:solidFill>
                  <a:latin typeface="Calibri"/>
                  <a:ea typeface="Calibri"/>
                  <a:cs typeface="Calibri"/>
                  <a:sym typeface="Calibri"/>
                </a:rPr>
                <a:t>01</a:t>
              </a:r>
              <a:endParaRPr b="1" sz="8000">
                <a:solidFill>
                  <a:schemeClr val="lt1"/>
                </a:solidFill>
                <a:latin typeface="Calibri"/>
                <a:ea typeface="Calibri"/>
                <a:cs typeface="Calibri"/>
                <a:sym typeface="Calibri"/>
              </a:endParaRPr>
            </a:p>
          </p:txBody>
        </p:sp>
        <p:sp>
          <p:nvSpPr>
            <p:cNvPr id="53" name="Google Shape;53;p12"/>
            <p:cNvSpPr txBox="1"/>
            <p:nvPr/>
          </p:nvSpPr>
          <p:spPr>
            <a:xfrm>
              <a:off x="4442897" y="1601307"/>
              <a:ext cx="3994483" cy="830997"/>
            </a:xfrm>
            <a:prstGeom prst="rect">
              <a:avLst/>
            </a:prstGeom>
            <a:noFill/>
            <a:ln>
              <a:noFill/>
            </a:ln>
            <a:effectLst>
              <a:outerShdw blurRad="50800" rotWithShape="0" algn="tl" dir="2700000" dist="762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tr-TR" sz="4800">
                  <a:solidFill>
                    <a:schemeClr val="lt1"/>
                  </a:solidFill>
                  <a:latin typeface="Calibri"/>
                  <a:ea typeface="Calibri"/>
                  <a:cs typeface="Calibri"/>
                  <a:sym typeface="Calibri"/>
                </a:rPr>
                <a:t>Organic</a:t>
              </a:r>
              <a:endParaRPr b="1" sz="48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p:tgtEl>
                                          <p:spTgt spid="5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grpSp>
        <p:nvGrpSpPr>
          <p:cNvPr id="58" name="Google Shape;58;p13"/>
          <p:cNvGrpSpPr/>
          <p:nvPr/>
        </p:nvGrpSpPr>
        <p:grpSpPr>
          <a:xfrm>
            <a:off x="4126533" y="1774505"/>
            <a:ext cx="3988100" cy="3755496"/>
            <a:chOff x="3669088" y="1795416"/>
            <a:chExt cx="4421725" cy="4163833"/>
          </a:xfrm>
        </p:grpSpPr>
        <p:sp>
          <p:nvSpPr>
            <p:cNvPr id="59" name="Google Shape;59;p13"/>
            <p:cNvSpPr/>
            <p:nvPr/>
          </p:nvSpPr>
          <p:spPr>
            <a:xfrm>
              <a:off x="4169678" y="2016252"/>
              <a:ext cx="3889727" cy="3889727"/>
            </a:xfrm>
            <a:prstGeom prst="arc">
              <a:avLst>
                <a:gd fmla="val 2901203" name="adj1"/>
                <a:gd fmla="val 21394969" name="adj2"/>
              </a:avLst>
            </a:prstGeom>
            <a:noFill/>
            <a:ln cap="flat" cmpd="sng" w="152400">
              <a:solidFill>
                <a:srgbClr val="F4BC3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0" name="Google Shape;60;p13"/>
            <p:cNvGrpSpPr/>
            <p:nvPr/>
          </p:nvGrpSpPr>
          <p:grpSpPr>
            <a:xfrm>
              <a:off x="3669088" y="3540580"/>
              <a:ext cx="1080012" cy="553081"/>
              <a:chOff x="6642546" y="5546439"/>
              <a:chExt cx="725864" cy="371719"/>
            </a:xfrm>
          </p:grpSpPr>
          <p:sp>
            <p:nvSpPr>
              <p:cNvPr id="61" name="Google Shape;61;p13"/>
              <p:cNvSpPr/>
              <p:nvPr/>
            </p:nvSpPr>
            <p:spPr>
              <a:xfrm>
                <a:off x="6818257" y="5546439"/>
                <a:ext cx="371719" cy="371719"/>
              </a:xfrm>
              <a:prstGeom prst="ellipse">
                <a:avLst/>
              </a:prstGeom>
              <a:solidFill>
                <a:schemeClr val="lt1"/>
              </a:solidFill>
              <a:ln cap="flat" cmpd="sng" w="28575">
                <a:solidFill>
                  <a:srgbClr val="3C2155"/>
                </a:solidFill>
                <a:prstDash val="solid"/>
                <a:miter lim="800000"/>
                <a:headEnd len="sm" w="sm" type="none"/>
                <a:tailEnd len="sm" w="sm" type="none"/>
              </a:ln>
              <a:effectLst>
                <a:outerShdw blurRad="177800" rotWithShape="0" algn="tl" dir="36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3"/>
              <p:cNvSpPr txBox="1"/>
              <p:nvPr/>
            </p:nvSpPr>
            <p:spPr>
              <a:xfrm>
                <a:off x="6642546" y="5605940"/>
                <a:ext cx="725864" cy="29814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000">
                    <a:solidFill>
                      <a:srgbClr val="3C2155"/>
                    </a:solidFill>
                    <a:latin typeface="Calibri"/>
                    <a:ea typeface="Calibri"/>
                    <a:cs typeface="Calibri"/>
                    <a:sym typeface="Calibri"/>
                  </a:rPr>
                  <a:t>3</a:t>
                </a:r>
                <a:endParaRPr/>
              </a:p>
            </p:txBody>
          </p:sp>
        </p:grpSp>
        <p:grpSp>
          <p:nvGrpSpPr>
            <p:cNvPr id="63" name="Google Shape;63;p13"/>
            <p:cNvGrpSpPr/>
            <p:nvPr/>
          </p:nvGrpSpPr>
          <p:grpSpPr>
            <a:xfrm>
              <a:off x="6451072" y="5406168"/>
              <a:ext cx="1080012" cy="553081"/>
              <a:chOff x="6642546" y="5546439"/>
              <a:chExt cx="725864" cy="371719"/>
            </a:xfrm>
          </p:grpSpPr>
          <p:sp>
            <p:nvSpPr>
              <p:cNvPr id="64" name="Google Shape;64;p13"/>
              <p:cNvSpPr/>
              <p:nvPr/>
            </p:nvSpPr>
            <p:spPr>
              <a:xfrm>
                <a:off x="6818257" y="5546439"/>
                <a:ext cx="371719" cy="371719"/>
              </a:xfrm>
              <a:prstGeom prst="ellipse">
                <a:avLst/>
              </a:prstGeom>
              <a:solidFill>
                <a:schemeClr val="lt1"/>
              </a:solidFill>
              <a:ln cap="flat" cmpd="sng" w="28575">
                <a:solidFill>
                  <a:srgbClr val="3C2155"/>
                </a:solidFill>
                <a:prstDash val="solid"/>
                <a:miter lim="800000"/>
                <a:headEnd len="sm" w="sm" type="none"/>
                <a:tailEnd len="sm" w="sm" type="none"/>
              </a:ln>
              <a:effectLst>
                <a:outerShdw blurRad="177800" rotWithShape="0" algn="tl" dir="36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 name="Google Shape;65;p13"/>
              <p:cNvSpPr txBox="1"/>
              <p:nvPr/>
            </p:nvSpPr>
            <p:spPr>
              <a:xfrm>
                <a:off x="6642546" y="5605940"/>
                <a:ext cx="725864" cy="29814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000">
                    <a:solidFill>
                      <a:srgbClr val="3C2155"/>
                    </a:solidFill>
                    <a:latin typeface="Calibri"/>
                    <a:ea typeface="Calibri"/>
                    <a:cs typeface="Calibri"/>
                    <a:sym typeface="Calibri"/>
                  </a:rPr>
                  <a:t>1</a:t>
                </a:r>
                <a:endParaRPr/>
              </a:p>
            </p:txBody>
          </p:sp>
        </p:grpSp>
        <p:grpSp>
          <p:nvGrpSpPr>
            <p:cNvPr id="66" name="Google Shape;66;p13"/>
            <p:cNvGrpSpPr/>
            <p:nvPr/>
          </p:nvGrpSpPr>
          <p:grpSpPr>
            <a:xfrm>
              <a:off x="4399162" y="5266997"/>
              <a:ext cx="1080012" cy="553081"/>
              <a:chOff x="6642546" y="5546439"/>
              <a:chExt cx="725864" cy="371719"/>
            </a:xfrm>
          </p:grpSpPr>
          <p:sp>
            <p:nvSpPr>
              <p:cNvPr id="67" name="Google Shape;67;p13"/>
              <p:cNvSpPr/>
              <p:nvPr/>
            </p:nvSpPr>
            <p:spPr>
              <a:xfrm>
                <a:off x="6818257" y="5546439"/>
                <a:ext cx="371719" cy="371719"/>
              </a:xfrm>
              <a:prstGeom prst="ellipse">
                <a:avLst/>
              </a:prstGeom>
              <a:solidFill>
                <a:schemeClr val="lt1"/>
              </a:solidFill>
              <a:ln cap="flat" cmpd="sng" w="28575">
                <a:solidFill>
                  <a:srgbClr val="3C2155"/>
                </a:solidFill>
                <a:prstDash val="solid"/>
                <a:miter lim="800000"/>
                <a:headEnd len="sm" w="sm" type="none"/>
                <a:tailEnd len="sm" w="sm" type="none"/>
              </a:ln>
              <a:effectLst>
                <a:outerShdw blurRad="177800" rotWithShape="0" algn="tl" dir="36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13"/>
              <p:cNvSpPr txBox="1"/>
              <p:nvPr/>
            </p:nvSpPr>
            <p:spPr>
              <a:xfrm>
                <a:off x="6642546" y="5605940"/>
                <a:ext cx="725864" cy="29814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000">
                    <a:solidFill>
                      <a:srgbClr val="3C2155"/>
                    </a:solidFill>
                    <a:latin typeface="Calibri"/>
                    <a:ea typeface="Calibri"/>
                    <a:cs typeface="Calibri"/>
                    <a:sym typeface="Calibri"/>
                  </a:rPr>
                  <a:t>2</a:t>
                </a:r>
                <a:endParaRPr sz="2000">
                  <a:solidFill>
                    <a:srgbClr val="3C2155"/>
                  </a:solidFill>
                  <a:latin typeface="Calibri"/>
                  <a:ea typeface="Calibri"/>
                  <a:cs typeface="Calibri"/>
                  <a:sym typeface="Calibri"/>
                </a:endParaRPr>
              </a:p>
            </p:txBody>
          </p:sp>
        </p:grpSp>
        <p:grpSp>
          <p:nvGrpSpPr>
            <p:cNvPr id="69" name="Google Shape;69;p13"/>
            <p:cNvGrpSpPr/>
            <p:nvPr/>
          </p:nvGrpSpPr>
          <p:grpSpPr>
            <a:xfrm>
              <a:off x="4983592" y="1795416"/>
              <a:ext cx="1080012" cy="553081"/>
              <a:chOff x="6642546" y="5546439"/>
              <a:chExt cx="725864" cy="371719"/>
            </a:xfrm>
          </p:grpSpPr>
          <p:sp>
            <p:nvSpPr>
              <p:cNvPr id="70" name="Google Shape;70;p13"/>
              <p:cNvSpPr/>
              <p:nvPr/>
            </p:nvSpPr>
            <p:spPr>
              <a:xfrm>
                <a:off x="6818257" y="5546439"/>
                <a:ext cx="371719" cy="371719"/>
              </a:xfrm>
              <a:prstGeom prst="ellipse">
                <a:avLst/>
              </a:prstGeom>
              <a:solidFill>
                <a:schemeClr val="lt1"/>
              </a:solidFill>
              <a:ln cap="flat" cmpd="sng" w="28575">
                <a:solidFill>
                  <a:srgbClr val="3C2155"/>
                </a:solidFill>
                <a:prstDash val="solid"/>
                <a:miter lim="800000"/>
                <a:headEnd len="sm" w="sm" type="none"/>
                <a:tailEnd len="sm" w="sm" type="none"/>
              </a:ln>
              <a:effectLst>
                <a:outerShdw blurRad="177800" rotWithShape="0" algn="tl" dir="36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3"/>
              <p:cNvSpPr txBox="1"/>
              <p:nvPr/>
            </p:nvSpPr>
            <p:spPr>
              <a:xfrm>
                <a:off x="6642546" y="5605940"/>
                <a:ext cx="725864" cy="29814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000">
                    <a:solidFill>
                      <a:srgbClr val="3C2155"/>
                    </a:solidFill>
                    <a:latin typeface="Calibri"/>
                    <a:ea typeface="Calibri"/>
                    <a:cs typeface="Calibri"/>
                    <a:sym typeface="Calibri"/>
                  </a:rPr>
                  <a:t>4</a:t>
                </a:r>
                <a:endParaRPr sz="2000">
                  <a:solidFill>
                    <a:srgbClr val="3C2155"/>
                  </a:solidFill>
                  <a:latin typeface="Calibri"/>
                  <a:ea typeface="Calibri"/>
                  <a:cs typeface="Calibri"/>
                  <a:sym typeface="Calibri"/>
                </a:endParaRPr>
              </a:p>
            </p:txBody>
          </p:sp>
        </p:grpSp>
        <p:grpSp>
          <p:nvGrpSpPr>
            <p:cNvPr id="72" name="Google Shape;72;p13"/>
            <p:cNvGrpSpPr/>
            <p:nvPr/>
          </p:nvGrpSpPr>
          <p:grpSpPr>
            <a:xfrm>
              <a:off x="7010801" y="2371990"/>
              <a:ext cx="1080012" cy="553081"/>
              <a:chOff x="6642546" y="5546439"/>
              <a:chExt cx="725864" cy="371719"/>
            </a:xfrm>
          </p:grpSpPr>
          <p:sp>
            <p:nvSpPr>
              <p:cNvPr id="73" name="Google Shape;73;p13"/>
              <p:cNvSpPr/>
              <p:nvPr/>
            </p:nvSpPr>
            <p:spPr>
              <a:xfrm>
                <a:off x="6818257" y="5546439"/>
                <a:ext cx="371719" cy="371719"/>
              </a:xfrm>
              <a:prstGeom prst="ellipse">
                <a:avLst/>
              </a:prstGeom>
              <a:solidFill>
                <a:schemeClr val="lt1"/>
              </a:solidFill>
              <a:ln cap="flat" cmpd="sng" w="28575">
                <a:solidFill>
                  <a:srgbClr val="3C2155"/>
                </a:solidFill>
                <a:prstDash val="solid"/>
                <a:miter lim="800000"/>
                <a:headEnd len="sm" w="sm" type="none"/>
                <a:tailEnd len="sm" w="sm" type="none"/>
              </a:ln>
              <a:effectLst>
                <a:outerShdw blurRad="177800" rotWithShape="0" algn="tl" dir="36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3"/>
              <p:cNvSpPr txBox="1"/>
              <p:nvPr/>
            </p:nvSpPr>
            <p:spPr>
              <a:xfrm>
                <a:off x="6642546" y="5605940"/>
                <a:ext cx="725864" cy="29814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000">
                    <a:solidFill>
                      <a:srgbClr val="3C2155"/>
                    </a:solidFill>
                    <a:latin typeface="Calibri"/>
                    <a:ea typeface="Calibri"/>
                    <a:cs typeface="Calibri"/>
                    <a:sym typeface="Calibri"/>
                  </a:rPr>
                  <a:t>5</a:t>
                </a:r>
                <a:endParaRPr sz="2000">
                  <a:solidFill>
                    <a:srgbClr val="3C2155"/>
                  </a:solidFill>
                  <a:latin typeface="Calibri"/>
                  <a:ea typeface="Calibri"/>
                  <a:cs typeface="Calibri"/>
                  <a:sym typeface="Calibri"/>
                </a:endParaRPr>
              </a:p>
            </p:txBody>
          </p:sp>
        </p:grpSp>
      </p:grpSp>
      <p:grpSp>
        <p:nvGrpSpPr>
          <p:cNvPr id="75" name="Google Shape;75;p13"/>
          <p:cNvGrpSpPr/>
          <p:nvPr/>
        </p:nvGrpSpPr>
        <p:grpSpPr>
          <a:xfrm>
            <a:off x="2076817" y="1567111"/>
            <a:ext cx="3066983" cy="685728"/>
            <a:chOff x="2541254" y="1909374"/>
            <a:chExt cx="3066983" cy="685728"/>
          </a:xfrm>
        </p:grpSpPr>
        <p:sp>
          <p:nvSpPr>
            <p:cNvPr id="76" name="Google Shape;76;p13"/>
            <p:cNvSpPr txBox="1"/>
            <p:nvPr/>
          </p:nvSpPr>
          <p:spPr>
            <a:xfrm>
              <a:off x="2541254" y="2336570"/>
              <a:ext cx="3066983" cy="258532"/>
            </a:xfrm>
            <a:prstGeom prst="rect">
              <a:avLst/>
            </a:prstGeom>
            <a:noFill/>
            <a:ln>
              <a:noFill/>
            </a:ln>
          </p:spPr>
          <p:txBody>
            <a:bodyPr anchorCtr="0" anchor="t" bIns="0" lIns="0" spcFirstLastPara="1" rIns="0" wrap="square" tIns="0">
              <a:noAutofit/>
            </a:bodyPr>
            <a:lstStyle/>
            <a:p>
              <a:pPr indent="0" lvl="0" marL="0" marR="0" rtl="0" algn="r">
                <a:lnSpc>
                  <a:spcPct val="120000"/>
                </a:lnSpc>
                <a:spcBef>
                  <a:spcPts val="0"/>
                </a:spcBef>
                <a:spcAft>
                  <a:spcPts val="0"/>
                </a:spcAft>
                <a:buNone/>
              </a:pPr>
              <a:r>
                <a:rPr lang="tr-TR" sz="1400">
                  <a:solidFill>
                    <a:srgbClr val="3C2155"/>
                  </a:solidFill>
                  <a:latin typeface="Calibri"/>
                  <a:ea typeface="Calibri"/>
                  <a:cs typeface="Calibri"/>
                  <a:sym typeface="Calibri"/>
                </a:rPr>
                <a:t>A complex idea can be conveyed with just</a:t>
              </a:r>
              <a:endParaRPr/>
            </a:p>
          </p:txBody>
        </p:sp>
        <p:sp>
          <p:nvSpPr>
            <p:cNvPr id="77" name="Google Shape;77;p13"/>
            <p:cNvSpPr txBox="1"/>
            <p:nvPr/>
          </p:nvSpPr>
          <p:spPr>
            <a:xfrm>
              <a:off x="3159202" y="1909374"/>
              <a:ext cx="2449035" cy="36933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tr-TR" sz="2400">
                  <a:solidFill>
                    <a:srgbClr val="3C2155"/>
                  </a:solidFill>
                  <a:latin typeface="Calibri"/>
                  <a:ea typeface="Calibri"/>
                  <a:cs typeface="Calibri"/>
                  <a:sym typeface="Calibri"/>
                </a:rPr>
                <a:t>Service</a:t>
              </a:r>
              <a:endParaRPr b="1" sz="2400">
                <a:solidFill>
                  <a:srgbClr val="3C2155"/>
                </a:solidFill>
                <a:latin typeface="Calibri"/>
                <a:ea typeface="Calibri"/>
                <a:cs typeface="Calibri"/>
                <a:sym typeface="Calibri"/>
              </a:endParaRPr>
            </a:p>
          </p:txBody>
        </p:sp>
      </p:grpSp>
      <p:grpSp>
        <p:nvGrpSpPr>
          <p:cNvPr id="78" name="Google Shape;78;p13"/>
          <p:cNvGrpSpPr/>
          <p:nvPr/>
        </p:nvGrpSpPr>
        <p:grpSpPr>
          <a:xfrm>
            <a:off x="1177451" y="3229673"/>
            <a:ext cx="3066983" cy="897100"/>
            <a:chOff x="2541254" y="1939287"/>
            <a:chExt cx="3066983" cy="897100"/>
          </a:xfrm>
        </p:grpSpPr>
        <p:sp>
          <p:nvSpPr>
            <p:cNvPr id="79" name="Google Shape;79;p13"/>
            <p:cNvSpPr txBox="1"/>
            <p:nvPr/>
          </p:nvSpPr>
          <p:spPr>
            <a:xfrm>
              <a:off x="2541254" y="2336570"/>
              <a:ext cx="3066983" cy="499817"/>
            </a:xfrm>
            <a:prstGeom prst="rect">
              <a:avLst/>
            </a:prstGeom>
            <a:noFill/>
            <a:ln>
              <a:noFill/>
            </a:ln>
          </p:spPr>
          <p:txBody>
            <a:bodyPr anchorCtr="0" anchor="t" bIns="0" lIns="0" spcFirstLastPara="1" rIns="0" wrap="square" tIns="0">
              <a:noAutofit/>
            </a:bodyPr>
            <a:lstStyle/>
            <a:p>
              <a:pPr indent="0" lvl="0" marL="0" marR="0" rtl="0" algn="r">
                <a:lnSpc>
                  <a:spcPct val="120000"/>
                </a:lnSpc>
                <a:spcBef>
                  <a:spcPts val="0"/>
                </a:spcBef>
                <a:spcAft>
                  <a:spcPts val="0"/>
                </a:spcAft>
                <a:buNone/>
              </a:pPr>
              <a:r>
                <a:rPr lang="tr-TR" sz="1400">
                  <a:solidFill>
                    <a:srgbClr val="DA9F0C"/>
                  </a:solidFill>
                  <a:latin typeface="Calibri"/>
                  <a:ea typeface="Calibri"/>
                  <a:cs typeface="Calibri"/>
                  <a:sym typeface="Calibri"/>
                </a:rPr>
                <a:t>I hope and I believe that this Template will your Time, Money and Reputation.</a:t>
              </a:r>
              <a:endParaRPr/>
            </a:p>
          </p:txBody>
        </p:sp>
        <p:sp>
          <p:nvSpPr>
            <p:cNvPr id="80" name="Google Shape;80;p13"/>
            <p:cNvSpPr txBox="1"/>
            <p:nvPr/>
          </p:nvSpPr>
          <p:spPr>
            <a:xfrm>
              <a:off x="3159202" y="1939287"/>
              <a:ext cx="2449035" cy="36933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tr-TR" sz="2400">
                  <a:solidFill>
                    <a:srgbClr val="DA9F0C"/>
                  </a:solidFill>
                  <a:latin typeface="Calibri"/>
                  <a:ea typeface="Calibri"/>
                  <a:cs typeface="Calibri"/>
                  <a:sym typeface="Calibri"/>
                </a:rPr>
                <a:t>Powerpoint</a:t>
              </a:r>
              <a:endParaRPr b="1" sz="2400">
                <a:solidFill>
                  <a:srgbClr val="DA9F0C"/>
                </a:solidFill>
                <a:latin typeface="Calibri"/>
                <a:ea typeface="Calibri"/>
                <a:cs typeface="Calibri"/>
                <a:sym typeface="Calibri"/>
              </a:endParaRPr>
            </a:p>
          </p:txBody>
        </p:sp>
      </p:grpSp>
      <p:grpSp>
        <p:nvGrpSpPr>
          <p:cNvPr id="81" name="Google Shape;81;p13"/>
          <p:cNvGrpSpPr/>
          <p:nvPr/>
        </p:nvGrpSpPr>
        <p:grpSpPr>
          <a:xfrm>
            <a:off x="1732439" y="4917711"/>
            <a:ext cx="3066983" cy="1185545"/>
            <a:chOff x="2541254" y="1909374"/>
            <a:chExt cx="3066983" cy="1185545"/>
          </a:xfrm>
        </p:grpSpPr>
        <p:sp>
          <p:nvSpPr>
            <p:cNvPr id="82" name="Google Shape;82;p13"/>
            <p:cNvSpPr txBox="1"/>
            <p:nvPr/>
          </p:nvSpPr>
          <p:spPr>
            <a:xfrm>
              <a:off x="2541254" y="2336570"/>
              <a:ext cx="3066983" cy="758349"/>
            </a:xfrm>
            <a:prstGeom prst="rect">
              <a:avLst/>
            </a:prstGeom>
            <a:noFill/>
            <a:ln>
              <a:noFill/>
            </a:ln>
          </p:spPr>
          <p:txBody>
            <a:bodyPr anchorCtr="0" anchor="t" bIns="0" lIns="0" spcFirstLastPara="1" rIns="0" wrap="square" tIns="0">
              <a:noAutofit/>
            </a:bodyPr>
            <a:lstStyle/>
            <a:p>
              <a:pPr indent="0" lvl="0" marL="0" marR="0" rtl="0" algn="r">
                <a:lnSpc>
                  <a:spcPct val="120000"/>
                </a:lnSpc>
                <a:spcBef>
                  <a:spcPts val="0"/>
                </a:spcBef>
                <a:spcAft>
                  <a:spcPts val="0"/>
                </a:spcAft>
                <a:buNone/>
              </a:pPr>
              <a:r>
                <a:rPr lang="tr-TR" sz="1400">
                  <a:solidFill>
                    <a:srgbClr val="3C2155"/>
                  </a:solidFill>
                  <a:latin typeface="Calibri"/>
                  <a:ea typeface="Calibri"/>
                  <a:cs typeface="Calibri"/>
                  <a:sym typeface="Calibri"/>
                </a:rPr>
                <a:t>Show and explain your  web, app or software  projects using these  gadget templates</a:t>
              </a:r>
              <a:endParaRPr/>
            </a:p>
          </p:txBody>
        </p:sp>
        <p:sp>
          <p:nvSpPr>
            <p:cNvPr id="83" name="Google Shape;83;p13"/>
            <p:cNvSpPr txBox="1"/>
            <p:nvPr/>
          </p:nvSpPr>
          <p:spPr>
            <a:xfrm>
              <a:off x="3159202" y="1909374"/>
              <a:ext cx="2449035" cy="369332"/>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tr-TR" sz="2400">
                  <a:solidFill>
                    <a:srgbClr val="3C2155"/>
                  </a:solidFill>
                  <a:latin typeface="Calibri"/>
                  <a:ea typeface="Calibri"/>
                  <a:cs typeface="Calibri"/>
                  <a:sym typeface="Calibri"/>
                </a:rPr>
                <a:t>Our</a:t>
              </a:r>
              <a:endParaRPr b="1" sz="2400">
                <a:solidFill>
                  <a:srgbClr val="3C2155"/>
                </a:solidFill>
                <a:latin typeface="Calibri"/>
                <a:ea typeface="Calibri"/>
                <a:cs typeface="Calibri"/>
                <a:sym typeface="Calibri"/>
              </a:endParaRPr>
            </a:p>
          </p:txBody>
        </p:sp>
      </p:grpSp>
      <p:grpSp>
        <p:nvGrpSpPr>
          <p:cNvPr id="84" name="Google Shape;84;p13"/>
          <p:cNvGrpSpPr/>
          <p:nvPr/>
        </p:nvGrpSpPr>
        <p:grpSpPr>
          <a:xfrm>
            <a:off x="7920846" y="4932225"/>
            <a:ext cx="3066983" cy="653967"/>
            <a:chOff x="2541254" y="1923888"/>
            <a:chExt cx="3066983" cy="653967"/>
          </a:xfrm>
        </p:grpSpPr>
        <p:sp>
          <p:nvSpPr>
            <p:cNvPr id="85" name="Google Shape;85;p13"/>
            <p:cNvSpPr txBox="1"/>
            <p:nvPr/>
          </p:nvSpPr>
          <p:spPr>
            <a:xfrm>
              <a:off x="2541254" y="2336570"/>
              <a:ext cx="3066983" cy="241285"/>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tr-TR" sz="1400">
                  <a:solidFill>
                    <a:srgbClr val="DA9F0C"/>
                  </a:solidFill>
                  <a:latin typeface="Calibri"/>
                  <a:ea typeface="Calibri"/>
                  <a:cs typeface="Calibri"/>
                  <a:sym typeface="Calibri"/>
                </a:rPr>
                <a:t>A complex idea can be conveyed with just</a:t>
              </a:r>
              <a:endParaRPr/>
            </a:p>
          </p:txBody>
        </p:sp>
        <p:sp>
          <p:nvSpPr>
            <p:cNvPr id="86" name="Google Shape;86;p13"/>
            <p:cNvSpPr txBox="1"/>
            <p:nvPr/>
          </p:nvSpPr>
          <p:spPr>
            <a:xfrm>
              <a:off x="2541254" y="1923888"/>
              <a:ext cx="2449035" cy="3693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tr-TR" sz="2400">
                  <a:solidFill>
                    <a:srgbClr val="DA9F0C"/>
                  </a:solidFill>
                  <a:latin typeface="Calibri"/>
                  <a:ea typeface="Calibri"/>
                  <a:cs typeface="Calibri"/>
                  <a:sym typeface="Calibri"/>
                </a:rPr>
                <a:t>Service</a:t>
              </a:r>
              <a:endParaRPr b="1" sz="2400">
                <a:solidFill>
                  <a:srgbClr val="DA9F0C"/>
                </a:solidFill>
                <a:latin typeface="Calibri"/>
                <a:ea typeface="Calibri"/>
                <a:cs typeface="Calibri"/>
                <a:sym typeface="Calibri"/>
              </a:endParaRPr>
            </a:p>
          </p:txBody>
        </p:sp>
      </p:grpSp>
      <p:grpSp>
        <p:nvGrpSpPr>
          <p:cNvPr id="87" name="Google Shape;87;p13"/>
          <p:cNvGrpSpPr/>
          <p:nvPr/>
        </p:nvGrpSpPr>
        <p:grpSpPr>
          <a:xfrm>
            <a:off x="8302002" y="2236158"/>
            <a:ext cx="3066983" cy="648556"/>
            <a:chOff x="2541254" y="1929299"/>
            <a:chExt cx="3066983" cy="648556"/>
          </a:xfrm>
        </p:grpSpPr>
        <p:sp>
          <p:nvSpPr>
            <p:cNvPr id="88" name="Google Shape;88;p13"/>
            <p:cNvSpPr txBox="1"/>
            <p:nvPr/>
          </p:nvSpPr>
          <p:spPr>
            <a:xfrm>
              <a:off x="2541254" y="2336570"/>
              <a:ext cx="3066983" cy="241285"/>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tr-TR" sz="1400">
                  <a:solidFill>
                    <a:srgbClr val="DA9F0C"/>
                  </a:solidFill>
                  <a:latin typeface="Calibri"/>
                  <a:ea typeface="Calibri"/>
                  <a:cs typeface="Calibri"/>
                  <a:sym typeface="Calibri"/>
                </a:rPr>
                <a:t>Show and explain your  web,</a:t>
              </a:r>
              <a:endParaRPr/>
            </a:p>
          </p:txBody>
        </p:sp>
        <p:sp>
          <p:nvSpPr>
            <p:cNvPr id="89" name="Google Shape;89;p13"/>
            <p:cNvSpPr txBox="1"/>
            <p:nvPr/>
          </p:nvSpPr>
          <p:spPr>
            <a:xfrm>
              <a:off x="2541254" y="1929299"/>
              <a:ext cx="2449035" cy="3693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tr-TR" sz="2400">
                  <a:solidFill>
                    <a:srgbClr val="DA9F0C"/>
                  </a:solidFill>
                  <a:latin typeface="Calibri"/>
                  <a:ea typeface="Calibri"/>
                  <a:cs typeface="Calibri"/>
                  <a:sym typeface="Calibri"/>
                </a:rPr>
                <a:t>Our</a:t>
              </a:r>
              <a:endParaRPr b="1" sz="2400">
                <a:solidFill>
                  <a:srgbClr val="DA9F0C"/>
                </a:solidFill>
                <a:latin typeface="Calibri"/>
                <a:ea typeface="Calibri"/>
                <a:cs typeface="Calibri"/>
                <a:sym typeface="Calibri"/>
              </a:endParaRPr>
            </a:p>
          </p:txBody>
        </p:sp>
      </p:grpSp>
      <p:pic>
        <p:nvPicPr>
          <p:cNvPr id="90" name="Google Shape;90;p13"/>
          <p:cNvPicPr preferRelativeResize="0"/>
          <p:nvPr/>
        </p:nvPicPr>
        <p:blipFill rotWithShape="1">
          <a:blip r:embed="rId3">
            <a:alphaModFix/>
          </a:blip>
          <a:srcRect b="0" l="0" r="0" t="0"/>
          <a:stretch/>
        </p:blipFill>
        <p:spPr>
          <a:xfrm>
            <a:off x="4912556" y="2317710"/>
            <a:ext cx="2798766" cy="2798766"/>
          </a:xfrm>
          <a:prstGeom prst="ellipse">
            <a:avLst/>
          </a:prstGeom>
          <a:noFill/>
          <a:ln>
            <a:noFill/>
          </a:ln>
        </p:spPr>
      </p:pic>
      <p:sp>
        <p:nvSpPr>
          <p:cNvPr id="91" name="Google Shape;91;p13"/>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Organic</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500"/>
                                        <p:tgtEl>
                                          <p:spTgt spid="78"/>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grpSp>
        <p:nvGrpSpPr>
          <p:cNvPr id="96" name="Google Shape;96;p14"/>
          <p:cNvGrpSpPr/>
          <p:nvPr/>
        </p:nvGrpSpPr>
        <p:grpSpPr>
          <a:xfrm>
            <a:off x="1737193" y="1469460"/>
            <a:ext cx="2742012" cy="1749444"/>
            <a:chOff x="1414464" y="1630825"/>
            <a:chExt cx="2742012" cy="1749444"/>
          </a:xfrm>
        </p:grpSpPr>
        <p:grpSp>
          <p:nvGrpSpPr>
            <p:cNvPr id="97" name="Google Shape;97;p14"/>
            <p:cNvGrpSpPr/>
            <p:nvPr/>
          </p:nvGrpSpPr>
          <p:grpSpPr>
            <a:xfrm>
              <a:off x="2303165" y="1630825"/>
              <a:ext cx="803870" cy="803870"/>
              <a:chOff x="2247900" y="1225947"/>
              <a:chExt cx="914400" cy="914400"/>
            </a:xfrm>
          </p:grpSpPr>
          <p:sp>
            <p:nvSpPr>
              <p:cNvPr id="98" name="Google Shape;98;p14"/>
              <p:cNvSpPr/>
              <p:nvPr/>
            </p:nvSpPr>
            <p:spPr>
              <a:xfrm>
                <a:off x="2247900" y="1225947"/>
                <a:ext cx="914400" cy="914400"/>
              </a:xfrm>
              <a:prstGeom prst="roundRect">
                <a:avLst>
                  <a:gd fmla="val 16667" name="adj"/>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2155"/>
                  </a:solidFill>
                  <a:latin typeface="Calibri"/>
                  <a:ea typeface="Calibri"/>
                  <a:cs typeface="Calibri"/>
                  <a:sym typeface="Calibri"/>
                </a:endParaRPr>
              </a:p>
            </p:txBody>
          </p:sp>
          <p:sp>
            <p:nvSpPr>
              <p:cNvPr id="99" name="Google Shape;99;p14"/>
              <p:cNvSpPr/>
              <p:nvPr/>
            </p:nvSpPr>
            <p:spPr>
              <a:xfrm>
                <a:off x="2458417" y="1467073"/>
                <a:ext cx="493366" cy="432146"/>
              </a:xfrm>
              <a:custGeom>
                <a:rect b="b" l="l" r="r" t="t"/>
                <a:pathLst>
                  <a:path extrusionOk="0" h="531" w="602">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2155"/>
                  </a:solidFill>
                  <a:latin typeface="Calibri"/>
                  <a:ea typeface="Calibri"/>
                  <a:cs typeface="Calibri"/>
                  <a:sym typeface="Calibri"/>
                </a:endParaRPr>
              </a:p>
            </p:txBody>
          </p:sp>
        </p:grpSp>
        <p:grpSp>
          <p:nvGrpSpPr>
            <p:cNvPr id="100" name="Google Shape;100;p14"/>
            <p:cNvGrpSpPr/>
            <p:nvPr/>
          </p:nvGrpSpPr>
          <p:grpSpPr>
            <a:xfrm>
              <a:off x="1414464" y="2545454"/>
              <a:ext cx="2742012" cy="834815"/>
              <a:chOff x="7483989" y="3433235"/>
              <a:chExt cx="2742012" cy="834815"/>
            </a:xfrm>
          </p:grpSpPr>
          <p:sp>
            <p:nvSpPr>
              <p:cNvPr id="101" name="Google Shape;101;p14"/>
              <p:cNvSpPr/>
              <p:nvPr/>
            </p:nvSpPr>
            <p:spPr>
              <a:xfrm>
                <a:off x="7483989" y="3732519"/>
                <a:ext cx="2576511" cy="53553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200">
                    <a:solidFill>
                      <a:srgbClr val="3C2155"/>
                    </a:solidFill>
                    <a:latin typeface="Calibri"/>
                    <a:ea typeface="Calibri"/>
                    <a:cs typeface="Calibri"/>
                    <a:sym typeface="Calibri"/>
                  </a:rPr>
                  <a:t>I hope and I believe that this Template will</a:t>
                </a:r>
                <a:endParaRPr sz="1200">
                  <a:solidFill>
                    <a:srgbClr val="3C2155"/>
                  </a:solidFill>
                  <a:latin typeface="Calibri"/>
                  <a:ea typeface="Calibri"/>
                  <a:cs typeface="Calibri"/>
                  <a:sym typeface="Calibri"/>
                </a:endParaRPr>
              </a:p>
            </p:txBody>
          </p:sp>
          <p:sp>
            <p:nvSpPr>
              <p:cNvPr id="102" name="Google Shape;102;p14"/>
              <p:cNvSpPr/>
              <p:nvPr/>
            </p:nvSpPr>
            <p:spPr>
              <a:xfrm>
                <a:off x="7483989" y="3433235"/>
                <a:ext cx="2742012" cy="38779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1600">
                    <a:solidFill>
                      <a:srgbClr val="3C2155"/>
                    </a:solidFill>
                    <a:latin typeface="Calibri"/>
                    <a:ea typeface="Calibri"/>
                    <a:cs typeface="Calibri"/>
                    <a:sym typeface="Calibri"/>
                  </a:rPr>
                  <a:t>Web</a:t>
                </a:r>
                <a:endParaRPr b="1" sz="1600">
                  <a:solidFill>
                    <a:srgbClr val="3C2155"/>
                  </a:solidFill>
                  <a:latin typeface="Calibri"/>
                  <a:ea typeface="Calibri"/>
                  <a:cs typeface="Calibri"/>
                  <a:sym typeface="Calibri"/>
                </a:endParaRPr>
              </a:p>
            </p:txBody>
          </p:sp>
        </p:grpSp>
      </p:grpSp>
      <p:grpSp>
        <p:nvGrpSpPr>
          <p:cNvPr id="103" name="Google Shape;103;p14"/>
          <p:cNvGrpSpPr/>
          <p:nvPr/>
        </p:nvGrpSpPr>
        <p:grpSpPr>
          <a:xfrm>
            <a:off x="1737193" y="3779173"/>
            <a:ext cx="2576511" cy="1531016"/>
            <a:chOff x="1414464" y="3940538"/>
            <a:chExt cx="2576511" cy="1531016"/>
          </a:xfrm>
        </p:grpSpPr>
        <p:grpSp>
          <p:nvGrpSpPr>
            <p:cNvPr id="104" name="Google Shape;104;p14"/>
            <p:cNvGrpSpPr/>
            <p:nvPr/>
          </p:nvGrpSpPr>
          <p:grpSpPr>
            <a:xfrm>
              <a:off x="2303165" y="3940538"/>
              <a:ext cx="803870" cy="803870"/>
              <a:chOff x="2247900" y="1225947"/>
              <a:chExt cx="914400" cy="914400"/>
            </a:xfrm>
          </p:grpSpPr>
          <p:sp>
            <p:nvSpPr>
              <p:cNvPr id="105" name="Google Shape;105;p14"/>
              <p:cNvSpPr/>
              <p:nvPr/>
            </p:nvSpPr>
            <p:spPr>
              <a:xfrm>
                <a:off x="2247900" y="1225947"/>
                <a:ext cx="914400" cy="914400"/>
              </a:xfrm>
              <a:prstGeom prst="roundRect">
                <a:avLst>
                  <a:gd fmla="val 16667" name="adj"/>
                </a:avLst>
              </a:prstGeom>
              <a:solidFill>
                <a:srgbClr val="F4BC30"/>
              </a:solidFill>
              <a:ln cap="flat" cmpd="sng" w="12700">
                <a:solidFill>
                  <a:srgbClr val="F4BC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DA9F0C"/>
                  </a:solidFill>
                  <a:latin typeface="Calibri"/>
                  <a:ea typeface="Calibri"/>
                  <a:cs typeface="Calibri"/>
                  <a:sym typeface="Calibri"/>
                </a:endParaRPr>
              </a:p>
            </p:txBody>
          </p:sp>
          <p:sp>
            <p:nvSpPr>
              <p:cNvPr id="106" name="Google Shape;106;p14"/>
              <p:cNvSpPr/>
              <p:nvPr/>
            </p:nvSpPr>
            <p:spPr>
              <a:xfrm>
                <a:off x="2458417" y="1467073"/>
                <a:ext cx="493366" cy="432146"/>
              </a:xfrm>
              <a:custGeom>
                <a:rect b="b" l="l" r="r" t="t"/>
                <a:pathLst>
                  <a:path extrusionOk="0" h="531" w="602">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DA9F0C"/>
                  </a:solidFill>
                  <a:latin typeface="Calibri"/>
                  <a:ea typeface="Calibri"/>
                  <a:cs typeface="Calibri"/>
                  <a:sym typeface="Calibri"/>
                </a:endParaRPr>
              </a:p>
            </p:txBody>
          </p:sp>
        </p:grpSp>
        <p:grpSp>
          <p:nvGrpSpPr>
            <p:cNvPr id="107" name="Google Shape;107;p14"/>
            <p:cNvGrpSpPr/>
            <p:nvPr/>
          </p:nvGrpSpPr>
          <p:grpSpPr>
            <a:xfrm>
              <a:off x="1414464" y="4858338"/>
              <a:ext cx="2576511" cy="613216"/>
              <a:chOff x="7483989" y="3433235"/>
              <a:chExt cx="2576511" cy="613216"/>
            </a:xfrm>
          </p:grpSpPr>
          <p:sp>
            <p:nvSpPr>
              <p:cNvPr id="108" name="Google Shape;108;p14"/>
              <p:cNvSpPr/>
              <p:nvPr/>
            </p:nvSpPr>
            <p:spPr>
              <a:xfrm>
                <a:off x="7483989" y="3732519"/>
                <a:ext cx="2576511" cy="313932"/>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200">
                    <a:solidFill>
                      <a:srgbClr val="DA9F0C"/>
                    </a:solidFill>
                    <a:latin typeface="Calibri"/>
                    <a:ea typeface="Calibri"/>
                    <a:cs typeface="Calibri"/>
                    <a:sym typeface="Calibri"/>
                  </a:rPr>
                  <a:t>Easy to change colors, photos and Text.</a:t>
                </a:r>
                <a:endParaRPr sz="1200">
                  <a:solidFill>
                    <a:srgbClr val="DA9F0C"/>
                  </a:solidFill>
                  <a:latin typeface="Calibri"/>
                  <a:ea typeface="Calibri"/>
                  <a:cs typeface="Calibri"/>
                  <a:sym typeface="Calibri"/>
                </a:endParaRPr>
              </a:p>
            </p:txBody>
          </p:sp>
          <p:sp>
            <p:nvSpPr>
              <p:cNvPr id="109" name="Google Shape;109;p14"/>
              <p:cNvSpPr/>
              <p:nvPr/>
            </p:nvSpPr>
            <p:spPr>
              <a:xfrm>
                <a:off x="7483989" y="3433235"/>
                <a:ext cx="2574532" cy="38779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1600">
                    <a:solidFill>
                      <a:srgbClr val="DA9F0C"/>
                    </a:solidFill>
                    <a:latin typeface="Calibri"/>
                    <a:ea typeface="Calibri"/>
                    <a:cs typeface="Calibri"/>
                    <a:sym typeface="Calibri"/>
                  </a:rPr>
                  <a:t>Keynote</a:t>
                </a:r>
                <a:endParaRPr b="1" sz="1600">
                  <a:solidFill>
                    <a:srgbClr val="DA9F0C"/>
                  </a:solidFill>
                  <a:latin typeface="Calibri"/>
                  <a:ea typeface="Calibri"/>
                  <a:cs typeface="Calibri"/>
                  <a:sym typeface="Calibri"/>
                </a:endParaRPr>
              </a:p>
            </p:txBody>
          </p:sp>
        </p:grpSp>
      </p:grpSp>
      <p:grpSp>
        <p:nvGrpSpPr>
          <p:cNvPr id="110" name="Google Shape;110;p14"/>
          <p:cNvGrpSpPr/>
          <p:nvPr/>
        </p:nvGrpSpPr>
        <p:grpSpPr>
          <a:xfrm>
            <a:off x="5128540" y="1469458"/>
            <a:ext cx="2576512" cy="1749446"/>
            <a:chOff x="4805811" y="1630823"/>
            <a:chExt cx="2576512" cy="1749446"/>
          </a:xfrm>
        </p:grpSpPr>
        <p:grpSp>
          <p:nvGrpSpPr>
            <p:cNvPr id="111" name="Google Shape;111;p14"/>
            <p:cNvGrpSpPr/>
            <p:nvPr/>
          </p:nvGrpSpPr>
          <p:grpSpPr>
            <a:xfrm>
              <a:off x="5694065" y="1630823"/>
              <a:ext cx="803870" cy="803870"/>
              <a:chOff x="5638800" y="1225947"/>
              <a:chExt cx="914400" cy="914400"/>
            </a:xfrm>
          </p:grpSpPr>
          <p:sp>
            <p:nvSpPr>
              <p:cNvPr id="112" name="Google Shape;112;p14"/>
              <p:cNvSpPr/>
              <p:nvPr/>
            </p:nvSpPr>
            <p:spPr>
              <a:xfrm>
                <a:off x="5638800" y="1225947"/>
                <a:ext cx="914400" cy="914400"/>
              </a:xfrm>
              <a:prstGeom prst="roundRect">
                <a:avLst>
                  <a:gd fmla="val 16667" name="adj"/>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2155"/>
                  </a:solidFill>
                  <a:latin typeface="Calibri"/>
                  <a:ea typeface="Calibri"/>
                  <a:cs typeface="Calibri"/>
                  <a:sym typeface="Calibri"/>
                </a:endParaRPr>
              </a:p>
            </p:txBody>
          </p:sp>
          <p:sp>
            <p:nvSpPr>
              <p:cNvPr id="113" name="Google Shape;113;p14"/>
              <p:cNvSpPr/>
              <p:nvPr/>
            </p:nvSpPr>
            <p:spPr>
              <a:xfrm>
                <a:off x="5852919" y="1449011"/>
                <a:ext cx="486162" cy="475360"/>
              </a:xfrm>
              <a:custGeom>
                <a:rect b="b" l="l" r="r" t="t"/>
                <a:pathLst>
                  <a:path extrusionOk="0" h="581" w="594">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2155"/>
                  </a:solidFill>
                  <a:latin typeface="Calibri"/>
                  <a:ea typeface="Calibri"/>
                  <a:cs typeface="Calibri"/>
                  <a:sym typeface="Calibri"/>
                </a:endParaRPr>
              </a:p>
            </p:txBody>
          </p:sp>
        </p:grpSp>
        <p:grpSp>
          <p:nvGrpSpPr>
            <p:cNvPr id="114" name="Google Shape;114;p14"/>
            <p:cNvGrpSpPr/>
            <p:nvPr/>
          </p:nvGrpSpPr>
          <p:grpSpPr>
            <a:xfrm>
              <a:off x="4805811" y="2545454"/>
              <a:ext cx="2576512" cy="834815"/>
              <a:chOff x="7483988" y="3433235"/>
              <a:chExt cx="2576512" cy="834815"/>
            </a:xfrm>
          </p:grpSpPr>
          <p:sp>
            <p:nvSpPr>
              <p:cNvPr id="115" name="Google Shape;115;p14"/>
              <p:cNvSpPr/>
              <p:nvPr/>
            </p:nvSpPr>
            <p:spPr>
              <a:xfrm>
                <a:off x="7483989" y="3732519"/>
                <a:ext cx="2576511" cy="53553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200">
                    <a:solidFill>
                      <a:srgbClr val="3C2155"/>
                    </a:solidFill>
                    <a:latin typeface="Calibri"/>
                    <a:ea typeface="Calibri"/>
                    <a:cs typeface="Calibri"/>
                    <a:sym typeface="Calibri"/>
                  </a:rPr>
                  <a:t>Get a modern PowerPoint Presentation that</a:t>
                </a:r>
                <a:endParaRPr sz="1200">
                  <a:solidFill>
                    <a:srgbClr val="3C2155"/>
                  </a:solidFill>
                  <a:latin typeface="Calibri"/>
                  <a:ea typeface="Calibri"/>
                  <a:cs typeface="Calibri"/>
                  <a:sym typeface="Calibri"/>
                </a:endParaRPr>
              </a:p>
            </p:txBody>
          </p:sp>
          <p:sp>
            <p:nvSpPr>
              <p:cNvPr id="116" name="Google Shape;116;p14"/>
              <p:cNvSpPr/>
              <p:nvPr/>
            </p:nvSpPr>
            <p:spPr>
              <a:xfrm>
                <a:off x="7483988" y="3433235"/>
                <a:ext cx="2465845" cy="38779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1600">
                    <a:solidFill>
                      <a:srgbClr val="3C2155"/>
                    </a:solidFill>
                    <a:latin typeface="Calibri"/>
                    <a:ea typeface="Calibri"/>
                    <a:cs typeface="Calibri"/>
                    <a:sym typeface="Calibri"/>
                  </a:rPr>
                  <a:t>Design</a:t>
                </a:r>
                <a:endParaRPr b="1" sz="1600">
                  <a:solidFill>
                    <a:srgbClr val="3C2155"/>
                  </a:solidFill>
                  <a:latin typeface="Calibri"/>
                  <a:ea typeface="Calibri"/>
                  <a:cs typeface="Calibri"/>
                  <a:sym typeface="Calibri"/>
                </a:endParaRPr>
              </a:p>
            </p:txBody>
          </p:sp>
        </p:grpSp>
      </p:grpSp>
      <p:grpSp>
        <p:nvGrpSpPr>
          <p:cNvPr id="117" name="Google Shape;117;p14"/>
          <p:cNvGrpSpPr/>
          <p:nvPr/>
        </p:nvGrpSpPr>
        <p:grpSpPr>
          <a:xfrm>
            <a:off x="5128540" y="3779171"/>
            <a:ext cx="2576512" cy="1752617"/>
            <a:chOff x="4805811" y="3940536"/>
            <a:chExt cx="2576512" cy="1752617"/>
          </a:xfrm>
        </p:grpSpPr>
        <p:grpSp>
          <p:nvGrpSpPr>
            <p:cNvPr id="118" name="Google Shape;118;p14"/>
            <p:cNvGrpSpPr/>
            <p:nvPr/>
          </p:nvGrpSpPr>
          <p:grpSpPr>
            <a:xfrm>
              <a:off x="5694065" y="3940536"/>
              <a:ext cx="803870" cy="803870"/>
              <a:chOff x="5638800" y="1225947"/>
              <a:chExt cx="914400" cy="914400"/>
            </a:xfrm>
          </p:grpSpPr>
          <p:sp>
            <p:nvSpPr>
              <p:cNvPr id="119" name="Google Shape;119;p14"/>
              <p:cNvSpPr/>
              <p:nvPr/>
            </p:nvSpPr>
            <p:spPr>
              <a:xfrm>
                <a:off x="5638800" y="1225947"/>
                <a:ext cx="914400" cy="914400"/>
              </a:xfrm>
              <a:prstGeom prst="roundRect">
                <a:avLst>
                  <a:gd fmla="val 16667" name="adj"/>
                </a:avLst>
              </a:prstGeom>
              <a:solidFill>
                <a:srgbClr val="F4BC30"/>
              </a:solidFill>
              <a:ln cap="flat" cmpd="sng" w="12700">
                <a:solidFill>
                  <a:srgbClr val="F4BC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DA9F0C"/>
                  </a:solidFill>
                  <a:latin typeface="Calibri"/>
                  <a:ea typeface="Calibri"/>
                  <a:cs typeface="Calibri"/>
                  <a:sym typeface="Calibri"/>
                </a:endParaRPr>
              </a:p>
            </p:txBody>
          </p:sp>
          <p:sp>
            <p:nvSpPr>
              <p:cNvPr id="120" name="Google Shape;120;p14"/>
              <p:cNvSpPr/>
              <p:nvPr/>
            </p:nvSpPr>
            <p:spPr>
              <a:xfrm>
                <a:off x="5852919" y="1449011"/>
                <a:ext cx="486162" cy="475360"/>
              </a:xfrm>
              <a:custGeom>
                <a:rect b="b" l="l" r="r" t="t"/>
                <a:pathLst>
                  <a:path extrusionOk="0" h="581" w="594">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DA9F0C"/>
                  </a:solidFill>
                  <a:latin typeface="Calibri"/>
                  <a:ea typeface="Calibri"/>
                  <a:cs typeface="Calibri"/>
                  <a:sym typeface="Calibri"/>
                </a:endParaRPr>
              </a:p>
            </p:txBody>
          </p:sp>
        </p:grpSp>
        <p:grpSp>
          <p:nvGrpSpPr>
            <p:cNvPr id="121" name="Google Shape;121;p14"/>
            <p:cNvGrpSpPr/>
            <p:nvPr/>
          </p:nvGrpSpPr>
          <p:grpSpPr>
            <a:xfrm>
              <a:off x="4805811" y="4858338"/>
              <a:ext cx="2576512" cy="834815"/>
              <a:chOff x="7483988" y="3433235"/>
              <a:chExt cx="2576512" cy="834815"/>
            </a:xfrm>
          </p:grpSpPr>
          <p:sp>
            <p:nvSpPr>
              <p:cNvPr id="122" name="Google Shape;122;p14"/>
              <p:cNvSpPr/>
              <p:nvPr/>
            </p:nvSpPr>
            <p:spPr>
              <a:xfrm>
                <a:off x="7483989" y="3732519"/>
                <a:ext cx="2576511" cy="53553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200">
                    <a:solidFill>
                      <a:srgbClr val="DA9F0C"/>
                    </a:solidFill>
                    <a:latin typeface="Calibri"/>
                    <a:ea typeface="Calibri"/>
                    <a:cs typeface="Calibri"/>
                    <a:sym typeface="Calibri"/>
                  </a:rPr>
                  <a:t>I hope and I believe that this Template will</a:t>
                </a:r>
                <a:endParaRPr sz="1200">
                  <a:solidFill>
                    <a:srgbClr val="DA9F0C"/>
                  </a:solidFill>
                  <a:latin typeface="Calibri"/>
                  <a:ea typeface="Calibri"/>
                  <a:cs typeface="Calibri"/>
                  <a:sym typeface="Calibri"/>
                </a:endParaRPr>
              </a:p>
            </p:txBody>
          </p:sp>
          <p:sp>
            <p:nvSpPr>
              <p:cNvPr id="123" name="Google Shape;123;p14"/>
              <p:cNvSpPr/>
              <p:nvPr/>
            </p:nvSpPr>
            <p:spPr>
              <a:xfrm>
                <a:off x="7483988" y="3433235"/>
                <a:ext cx="2576511" cy="38779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1600">
                    <a:solidFill>
                      <a:srgbClr val="DA9F0C"/>
                    </a:solidFill>
                    <a:latin typeface="Calibri"/>
                    <a:ea typeface="Calibri"/>
                    <a:cs typeface="Calibri"/>
                    <a:sym typeface="Calibri"/>
                  </a:rPr>
                  <a:t>Web</a:t>
                </a:r>
                <a:endParaRPr b="1" sz="1600">
                  <a:solidFill>
                    <a:srgbClr val="DA9F0C"/>
                  </a:solidFill>
                  <a:latin typeface="Calibri"/>
                  <a:ea typeface="Calibri"/>
                  <a:cs typeface="Calibri"/>
                  <a:sym typeface="Calibri"/>
                </a:endParaRPr>
              </a:p>
            </p:txBody>
          </p:sp>
        </p:grpSp>
      </p:grpSp>
      <p:grpSp>
        <p:nvGrpSpPr>
          <p:cNvPr id="124" name="Google Shape;124;p14"/>
          <p:cNvGrpSpPr/>
          <p:nvPr/>
        </p:nvGrpSpPr>
        <p:grpSpPr>
          <a:xfrm>
            <a:off x="8521867" y="1466605"/>
            <a:ext cx="2576511" cy="1530700"/>
            <a:chOff x="8199138" y="1627970"/>
            <a:chExt cx="2576511" cy="1530700"/>
          </a:xfrm>
        </p:grpSpPr>
        <p:grpSp>
          <p:nvGrpSpPr>
            <p:cNvPr id="125" name="Google Shape;125;p14"/>
            <p:cNvGrpSpPr/>
            <p:nvPr/>
          </p:nvGrpSpPr>
          <p:grpSpPr>
            <a:xfrm>
              <a:off x="9084964" y="1627970"/>
              <a:ext cx="803870" cy="803870"/>
              <a:chOff x="9029700" y="1225947"/>
              <a:chExt cx="914400" cy="914400"/>
            </a:xfrm>
          </p:grpSpPr>
          <p:sp>
            <p:nvSpPr>
              <p:cNvPr id="126" name="Google Shape;126;p14"/>
              <p:cNvSpPr/>
              <p:nvPr/>
            </p:nvSpPr>
            <p:spPr>
              <a:xfrm>
                <a:off x="9029700" y="1225947"/>
                <a:ext cx="914400" cy="914400"/>
              </a:xfrm>
              <a:prstGeom prst="roundRect">
                <a:avLst>
                  <a:gd fmla="val 16667" name="adj"/>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2155"/>
                  </a:solidFill>
                  <a:latin typeface="Calibri"/>
                  <a:ea typeface="Calibri"/>
                  <a:cs typeface="Calibri"/>
                  <a:sym typeface="Calibri"/>
                </a:endParaRPr>
              </a:p>
            </p:txBody>
          </p:sp>
          <p:sp>
            <p:nvSpPr>
              <p:cNvPr id="127" name="Google Shape;127;p14"/>
              <p:cNvSpPr/>
              <p:nvPr/>
            </p:nvSpPr>
            <p:spPr>
              <a:xfrm>
                <a:off x="9242018" y="1422852"/>
                <a:ext cx="489764" cy="421343"/>
              </a:xfrm>
              <a:custGeom>
                <a:rect b="b" l="l" r="r" t="t"/>
                <a:pathLst>
                  <a:path extrusionOk="0" h="517" w="601">
                    <a:moveTo>
                      <a:pt x="572" y="516"/>
                    </a:moveTo>
                    <a:lnTo>
                      <a:pt x="572" y="516"/>
                    </a:lnTo>
                    <a:cubicBezTo>
                      <a:pt x="28" y="516"/>
                      <a:pt x="28" y="516"/>
                      <a:pt x="28" y="516"/>
                    </a:cubicBezTo>
                    <a:cubicBezTo>
                      <a:pt x="7" y="516"/>
                      <a:pt x="0" y="502"/>
                      <a:pt x="0" y="487"/>
                    </a:cubicBezTo>
                    <a:cubicBezTo>
                      <a:pt x="0" y="311"/>
                      <a:pt x="0" y="311"/>
                      <a:pt x="0" y="311"/>
                    </a:cubicBezTo>
                    <a:cubicBezTo>
                      <a:pt x="0" y="304"/>
                      <a:pt x="0" y="304"/>
                      <a:pt x="0" y="296"/>
                    </a:cubicBezTo>
                    <a:cubicBezTo>
                      <a:pt x="78" y="99"/>
                      <a:pt x="78" y="99"/>
                      <a:pt x="78" y="99"/>
                    </a:cubicBezTo>
                    <a:cubicBezTo>
                      <a:pt x="78" y="92"/>
                      <a:pt x="92" y="85"/>
                      <a:pt x="99" y="85"/>
                    </a:cubicBezTo>
                    <a:cubicBezTo>
                      <a:pt x="148" y="85"/>
                      <a:pt x="148" y="85"/>
                      <a:pt x="148" y="85"/>
                    </a:cubicBezTo>
                    <a:cubicBezTo>
                      <a:pt x="240" y="85"/>
                      <a:pt x="240" y="85"/>
                      <a:pt x="240" y="85"/>
                    </a:cubicBezTo>
                    <a:cubicBezTo>
                      <a:pt x="240" y="99"/>
                      <a:pt x="240" y="99"/>
                      <a:pt x="240" y="99"/>
                    </a:cubicBezTo>
                    <a:cubicBezTo>
                      <a:pt x="240" y="141"/>
                      <a:pt x="240" y="141"/>
                      <a:pt x="240" y="141"/>
                    </a:cubicBezTo>
                    <a:cubicBezTo>
                      <a:pt x="148" y="141"/>
                      <a:pt x="148" y="141"/>
                      <a:pt x="148" y="141"/>
                    </a:cubicBezTo>
                    <a:cubicBezTo>
                      <a:pt x="120" y="141"/>
                      <a:pt x="120" y="141"/>
                      <a:pt x="120" y="141"/>
                    </a:cubicBezTo>
                    <a:cubicBezTo>
                      <a:pt x="63" y="282"/>
                      <a:pt x="63" y="282"/>
                      <a:pt x="63" y="282"/>
                    </a:cubicBezTo>
                    <a:cubicBezTo>
                      <a:pt x="127" y="282"/>
                      <a:pt x="127" y="282"/>
                      <a:pt x="127" y="282"/>
                    </a:cubicBez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cubicBezTo>
                      <a:pt x="530" y="282"/>
                      <a:pt x="530" y="282"/>
                      <a:pt x="530" y="282"/>
                    </a:cubicBezTo>
                    <a:cubicBezTo>
                      <a:pt x="480" y="141"/>
                      <a:pt x="480" y="141"/>
                      <a:pt x="480" y="141"/>
                    </a:cubicBezTo>
                    <a:cubicBezTo>
                      <a:pt x="452" y="141"/>
                      <a:pt x="452" y="141"/>
                      <a:pt x="452" y="141"/>
                    </a:cubicBezTo>
                    <a:cubicBezTo>
                      <a:pt x="353" y="141"/>
                      <a:pt x="353" y="141"/>
                      <a:pt x="353" y="141"/>
                    </a:cubicBezTo>
                    <a:cubicBezTo>
                      <a:pt x="353" y="99"/>
                      <a:pt x="353" y="99"/>
                      <a:pt x="353" y="99"/>
                    </a:cubicBezTo>
                    <a:cubicBezTo>
                      <a:pt x="353" y="85"/>
                      <a:pt x="353" y="85"/>
                      <a:pt x="353" y="85"/>
                    </a:cubicBezTo>
                    <a:cubicBezTo>
                      <a:pt x="452" y="85"/>
                      <a:pt x="452" y="85"/>
                      <a:pt x="452" y="85"/>
                    </a:cubicBezTo>
                    <a:cubicBezTo>
                      <a:pt x="494" y="85"/>
                      <a:pt x="494" y="85"/>
                      <a:pt x="494" y="85"/>
                    </a:cubicBezTo>
                    <a:cubicBezTo>
                      <a:pt x="509" y="85"/>
                      <a:pt x="523" y="92"/>
                      <a:pt x="523" y="99"/>
                    </a:cubicBezTo>
                    <a:cubicBezTo>
                      <a:pt x="600" y="296"/>
                      <a:pt x="600" y="296"/>
                      <a:pt x="600" y="296"/>
                    </a:cubicBezTo>
                    <a:cubicBezTo>
                      <a:pt x="600" y="304"/>
                      <a:pt x="600" y="304"/>
                      <a:pt x="600" y="311"/>
                    </a:cubicBez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2155"/>
                  </a:solidFill>
                  <a:latin typeface="Calibri"/>
                  <a:ea typeface="Calibri"/>
                  <a:cs typeface="Calibri"/>
                  <a:sym typeface="Calibri"/>
                </a:endParaRPr>
              </a:p>
            </p:txBody>
          </p:sp>
        </p:grpSp>
        <p:grpSp>
          <p:nvGrpSpPr>
            <p:cNvPr id="128" name="Google Shape;128;p14"/>
            <p:cNvGrpSpPr/>
            <p:nvPr/>
          </p:nvGrpSpPr>
          <p:grpSpPr>
            <a:xfrm>
              <a:off x="8199138" y="2545454"/>
              <a:ext cx="2576511" cy="613216"/>
              <a:chOff x="7483989" y="3433235"/>
              <a:chExt cx="2576511" cy="613216"/>
            </a:xfrm>
          </p:grpSpPr>
          <p:sp>
            <p:nvSpPr>
              <p:cNvPr id="129" name="Google Shape;129;p14"/>
              <p:cNvSpPr/>
              <p:nvPr/>
            </p:nvSpPr>
            <p:spPr>
              <a:xfrm>
                <a:off x="7483989" y="3732519"/>
                <a:ext cx="2576511" cy="313932"/>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tr-TR" sz="1200">
                    <a:solidFill>
                      <a:srgbClr val="3C2155"/>
                    </a:solidFill>
                    <a:latin typeface="Calibri"/>
                    <a:ea typeface="Calibri"/>
                    <a:cs typeface="Calibri"/>
                    <a:sym typeface="Calibri"/>
                  </a:rPr>
                  <a:t>Easy to change colors, photos and Text.</a:t>
                </a:r>
                <a:endParaRPr sz="1200">
                  <a:solidFill>
                    <a:srgbClr val="3C2155"/>
                  </a:solidFill>
                  <a:latin typeface="Calibri"/>
                  <a:ea typeface="Calibri"/>
                  <a:cs typeface="Calibri"/>
                  <a:sym typeface="Calibri"/>
                </a:endParaRPr>
              </a:p>
            </p:txBody>
          </p:sp>
          <p:sp>
            <p:nvSpPr>
              <p:cNvPr id="130" name="Google Shape;130;p14"/>
              <p:cNvSpPr/>
              <p:nvPr/>
            </p:nvSpPr>
            <p:spPr>
              <a:xfrm>
                <a:off x="7483989" y="3433235"/>
                <a:ext cx="2468862" cy="38779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1600">
                    <a:solidFill>
                      <a:srgbClr val="3C2155"/>
                    </a:solidFill>
                    <a:latin typeface="Calibri"/>
                    <a:ea typeface="Calibri"/>
                    <a:cs typeface="Calibri"/>
                    <a:sym typeface="Calibri"/>
                  </a:rPr>
                  <a:t>Keynote</a:t>
                </a:r>
                <a:endParaRPr b="1" sz="1600">
                  <a:solidFill>
                    <a:srgbClr val="3C2155"/>
                  </a:solidFill>
                  <a:latin typeface="Calibri"/>
                  <a:ea typeface="Calibri"/>
                  <a:cs typeface="Calibri"/>
                  <a:sym typeface="Calibri"/>
                </a:endParaRPr>
              </a:p>
            </p:txBody>
          </p:sp>
        </p:grpSp>
      </p:grpSp>
      <p:grpSp>
        <p:nvGrpSpPr>
          <p:cNvPr id="131" name="Google Shape;131;p14"/>
          <p:cNvGrpSpPr/>
          <p:nvPr/>
        </p:nvGrpSpPr>
        <p:grpSpPr>
          <a:xfrm>
            <a:off x="8521866" y="3776318"/>
            <a:ext cx="2576512" cy="1755470"/>
            <a:chOff x="8199137" y="3937683"/>
            <a:chExt cx="2576512" cy="1755470"/>
          </a:xfrm>
        </p:grpSpPr>
        <p:grpSp>
          <p:nvGrpSpPr>
            <p:cNvPr id="132" name="Google Shape;132;p14"/>
            <p:cNvGrpSpPr/>
            <p:nvPr/>
          </p:nvGrpSpPr>
          <p:grpSpPr>
            <a:xfrm>
              <a:off x="9084964" y="3937683"/>
              <a:ext cx="803870" cy="803870"/>
              <a:chOff x="9029700" y="1225947"/>
              <a:chExt cx="914400" cy="914400"/>
            </a:xfrm>
          </p:grpSpPr>
          <p:sp>
            <p:nvSpPr>
              <p:cNvPr id="133" name="Google Shape;133;p14"/>
              <p:cNvSpPr/>
              <p:nvPr/>
            </p:nvSpPr>
            <p:spPr>
              <a:xfrm>
                <a:off x="9029700" y="1225947"/>
                <a:ext cx="914400" cy="914400"/>
              </a:xfrm>
              <a:prstGeom prst="roundRect">
                <a:avLst>
                  <a:gd fmla="val 16667" name="adj"/>
                </a:avLst>
              </a:prstGeom>
              <a:solidFill>
                <a:srgbClr val="F4BC30"/>
              </a:solidFill>
              <a:ln cap="flat" cmpd="sng" w="12700">
                <a:solidFill>
                  <a:srgbClr val="F4BC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DA9F0C"/>
                  </a:solidFill>
                  <a:latin typeface="Calibri"/>
                  <a:ea typeface="Calibri"/>
                  <a:cs typeface="Calibri"/>
                  <a:sym typeface="Calibri"/>
                </a:endParaRPr>
              </a:p>
            </p:txBody>
          </p:sp>
          <p:sp>
            <p:nvSpPr>
              <p:cNvPr id="134" name="Google Shape;134;p14"/>
              <p:cNvSpPr/>
              <p:nvPr/>
            </p:nvSpPr>
            <p:spPr>
              <a:xfrm>
                <a:off x="9242018" y="1422852"/>
                <a:ext cx="489764" cy="421343"/>
              </a:xfrm>
              <a:custGeom>
                <a:rect b="b" l="l" r="r" t="t"/>
                <a:pathLst>
                  <a:path extrusionOk="0" h="517" w="601">
                    <a:moveTo>
                      <a:pt x="572" y="516"/>
                    </a:moveTo>
                    <a:lnTo>
                      <a:pt x="572" y="516"/>
                    </a:lnTo>
                    <a:cubicBezTo>
                      <a:pt x="28" y="516"/>
                      <a:pt x="28" y="516"/>
                      <a:pt x="28" y="516"/>
                    </a:cubicBezTo>
                    <a:cubicBezTo>
                      <a:pt x="7" y="516"/>
                      <a:pt x="0" y="502"/>
                      <a:pt x="0" y="487"/>
                    </a:cubicBezTo>
                    <a:cubicBezTo>
                      <a:pt x="0" y="311"/>
                      <a:pt x="0" y="311"/>
                      <a:pt x="0" y="311"/>
                    </a:cubicBezTo>
                    <a:cubicBezTo>
                      <a:pt x="0" y="304"/>
                      <a:pt x="0" y="304"/>
                      <a:pt x="0" y="296"/>
                    </a:cubicBezTo>
                    <a:cubicBezTo>
                      <a:pt x="78" y="99"/>
                      <a:pt x="78" y="99"/>
                      <a:pt x="78" y="99"/>
                    </a:cubicBezTo>
                    <a:cubicBezTo>
                      <a:pt x="78" y="92"/>
                      <a:pt x="92" y="85"/>
                      <a:pt x="99" y="85"/>
                    </a:cubicBezTo>
                    <a:cubicBezTo>
                      <a:pt x="148" y="85"/>
                      <a:pt x="148" y="85"/>
                      <a:pt x="148" y="85"/>
                    </a:cubicBezTo>
                    <a:cubicBezTo>
                      <a:pt x="240" y="85"/>
                      <a:pt x="240" y="85"/>
                      <a:pt x="240" y="85"/>
                    </a:cubicBezTo>
                    <a:cubicBezTo>
                      <a:pt x="240" y="99"/>
                      <a:pt x="240" y="99"/>
                      <a:pt x="240" y="99"/>
                    </a:cubicBezTo>
                    <a:cubicBezTo>
                      <a:pt x="240" y="141"/>
                      <a:pt x="240" y="141"/>
                      <a:pt x="240" y="141"/>
                    </a:cubicBezTo>
                    <a:cubicBezTo>
                      <a:pt x="148" y="141"/>
                      <a:pt x="148" y="141"/>
                      <a:pt x="148" y="141"/>
                    </a:cubicBezTo>
                    <a:cubicBezTo>
                      <a:pt x="120" y="141"/>
                      <a:pt x="120" y="141"/>
                      <a:pt x="120" y="141"/>
                    </a:cubicBezTo>
                    <a:cubicBezTo>
                      <a:pt x="63" y="282"/>
                      <a:pt x="63" y="282"/>
                      <a:pt x="63" y="282"/>
                    </a:cubicBezTo>
                    <a:cubicBezTo>
                      <a:pt x="127" y="282"/>
                      <a:pt x="127" y="282"/>
                      <a:pt x="127" y="282"/>
                    </a:cubicBez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cubicBezTo>
                      <a:pt x="530" y="282"/>
                      <a:pt x="530" y="282"/>
                      <a:pt x="530" y="282"/>
                    </a:cubicBezTo>
                    <a:cubicBezTo>
                      <a:pt x="480" y="141"/>
                      <a:pt x="480" y="141"/>
                      <a:pt x="480" y="141"/>
                    </a:cubicBezTo>
                    <a:cubicBezTo>
                      <a:pt x="452" y="141"/>
                      <a:pt x="452" y="141"/>
                      <a:pt x="452" y="141"/>
                    </a:cubicBezTo>
                    <a:cubicBezTo>
                      <a:pt x="353" y="141"/>
                      <a:pt x="353" y="141"/>
                      <a:pt x="353" y="141"/>
                    </a:cubicBezTo>
                    <a:cubicBezTo>
                      <a:pt x="353" y="99"/>
                      <a:pt x="353" y="99"/>
                      <a:pt x="353" y="99"/>
                    </a:cubicBezTo>
                    <a:cubicBezTo>
                      <a:pt x="353" y="85"/>
                      <a:pt x="353" y="85"/>
                      <a:pt x="353" y="85"/>
                    </a:cubicBezTo>
                    <a:cubicBezTo>
                      <a:pt x="452" y="85"/>
                      <a:pt x="452" y="85"/>
                      <a:pt x="452" y="85"/>
                    </a:cubicBezTo>
                    <a:cubicBezTo>
                      <a:pt x="494" y="85"/>
                      <a:pt x="494" y="85"/>
                      <a:pt x="494" y="85"/>
                    </a:cubicBezTo>
                    <a:cubicBezTo>
                      <a:pt x="509" y="85"/>
                      <a:pt x="523" y="92"/>
                      <a:pt x="523" y="99"/>
                    </a:cubicBezTo>
                    <a:cubicBezTo>
                      <a:pt x="600" y="296"/>
                      <a:pt x="600" y="296"/>
                      <a:pt x="600" y="296"/>
                    </a:cubicBezTo>
                    <a:cubicBezTo>
                      <a:pt x="600" y="304"/>
                      <a:pt x="600" y="304"/>
                      <a:pt x="600" y="311"/>
                    </a:cubicBez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DA9F0C"/>
                  </a:solidFill>
                  <a:latin typeface="Calibri"/>
                  <a:ea typeface="Calibri"/>
                  <a:cs typeface="Calibri"/>
                  <a:sym typeface="Calibri"/>
                </a:endParaRPr>
              </a:p>
            </p:txBody>
          </p:sp>
        </p:grpSp>
        <p:grpSp>
          <p:nvGrpSpPr>
            <p:cNvPr id="135" name="Google Shape;135;p14"/>
            <p:cNvGrpSpPr/>
            <p:nvPr/>
          </p:nvGrpSpPr>
          <p:grpSpPr>
            <a:xfrm>
              <a:off x="8199137" y="4858338"/>
              <a:ext cx="2576512" cy="834815"/>
              <a:chOff x="7483988" y="3433235"/>
              <a:chExt cx="2576512" cy="834815"/>
            </a:xfrm>
          </p:grpSpPr>
          <p:sp>
            <p:nvSpPr>
              <p:cNvPr id="136" name="Google Shape;136;p14"/>
              <p:cNvSpPr/>
              <p:nvPr/>
            </p:nvSpPr>
            <p:spPr>
              <a:xfrm>
                <a:off x="7483989" y="3732519"/>
                <a:ext cx="2576511" cy="53553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200">
                    <a:solidFill>
                      <a:srgbClr val="DA9F0C"/>
                    </a:solidFill>
                    <a:latin typeface="Calibri"/>
                    <a:ea typeface="Calibri"/>
                    <a:cs typeface="Calibri"/>
                    <a:sym typeface="Calibri"/>
                  </a:rPr>
                  <a:t>Get a modern PowerPoint Presentation that</a:t>
                </a:r>
                <a:endParaRPr sz="1200">
                  <a:solidFill>
                    <a:srgbClr val="DA9F0C"/>
                  </a:solidFill>
                  <a:latin typeface="Calibri"/>
                  <a:ea typeface="Calibri"/>
                  <a:cs typeface="Calibri"/>
                  <a:sym typeface="Calibri"/>
                </a:endParaRPr>
              </a:p>
            </p:txBody>
          </p:sp>
          <p:sp>
            <p:nvSpPr>
              <p:cNvPr id="137" name="Google Shape;137;p14"/>
              <p:cNvSpPr/>
              <p:nvPr/>
            </p:nvSpPr>
            <p:spPr>
              <a:xfrm>
                <a:off x="7483988" y="3433235"/>
                <a:ext cx="2576511" cy="38779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1600">
                    <a:solidFill>
                      <a:srgbClr val="DA9F0C"/>
                    </a:solidFill>
                    <a:latin typeface="Calibri"/>
                    <a:ea typeface="Calibri"/>
                    <a:cs typeface="Calibri"/>
                    <a:sym typeface="Calibri"/>
                  </a:rPr>
                  <a:t>Design</a:t>
                </a:r>
                <a:endParaRPr b="1" sz="1600">
                  <a:solidFill>
                    <a:srgbClr val="DA9F0C"/>
                  </a:solidFill>
                  <a:latin typeface="Calibri"/>
                  <a:ea typeface="Calibri"/>
                  <a:cs typeface="Calibri"/>
                  <a:sym typeface="Calibri"/>
                </a:endParaRPr>
              </a:p>
            </p:txBody>
          </p:sp>
        </p:grpSp>
      </p:grpSp>
      <p:sp>
        <p:nvSpPr>
          <p:cNvPr id="138" name="Google Shape;138;p14"/>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Organic</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ppt_w</p:attrName>
                                        </p:attrNameLst>
                                      </p:cBhvr>
                                      <p:tavLst>
                                        <p:tav fmla="" tm="0">
                                          <p:val>
                                            <p:strVal val="0"/>
                                          </p:val>
                                        </p:tav>
                                        <p:tav fmla="" tm="100000">
                                          <p:val>
                                            <p:strVal val="#ppt_w"/>
                                          </p:val>
                                        </p:tav>
                                      </p:tavLst>
                                    </p:anim>
                                    <p:anim calcmode="lin" valueType="num">
                                      <p:cBhvr additive="base">
                                        <p:cTn dur="500"/>
                                        <p:tgtEl>
                                          <p:spTgt spid="9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p:tgtEl>
                                          <p:spTgt spid="110"/>
                                        </p:tgtEl>
                                        <p:attrNameLst>
                                          <p:attrName>ppt_w</p:attrName>
                                        </p:attrNameLst>
                                      </p:cBhvr>
                                      <p:tavLst>
                                        <p:tav fmla="" tm="0">
                                          <p:val>
                                            <p:strVal val="0"/>
                                          </p:val>
                                        </p:tav>
                                        <p:tav fmla="" tm="100000">
                                          <p:val>
                                            <p:strVal val="#ppt_w"/>
                                          </p:val>
                                        </p:tav>
                                      </p:tavLst>
                                    </p:anim>
                                    <p:anim calcmode="lin" valueType="num">
                                      <p:cBhvr additive="base">
                                        <p:cTn dur="500"/>
                                        <p:tgtEl>
                                          <p:spTgt spid="110"/>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500"/>
                                        <p:tgtEl>
                                          <p:spTgt spid="124"/>
                                        </p:tgtEl>
                                        <p:attrNameLst>
                                          <p:attrName>ppt_w</p:attrName>
                                        </p:attrNameLst>
                                      </p:cBhvr>
                                      <p:tavLst>
                                        <p:tav fmla="" tm="0">
                                          <p:val>
                                            <p:strVal val="0"/>
                                          </p:val>
                                        </p:tav>
                                        <p:tav fmla="" tm="100000">
                                          <p:val>
                                            <p:strVal val="#ppt_w"/>
                                          </p:val>
                                        </p:tav>
                                      </p:tavLst>
                                    </p:anim>
                                    <p:anim calcmode="lin" valueType="num">
                                      <p:cBhvr additive="base">
                                        <p:cTn dur="500"/>
                                        <p:tgtEl>
                                          <p:spTgt spid="124"/>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p:tgtEl>
                                          <p:spTgt spid="103"/>
                                        </p:tgtEl>
                                        <p:attrNameLst>
                                          <p:attrName>ppt_w</p:attrName>
                                        </p:attrNameLst>
                                      </p:cBhvr>
                                      <p:tavLst>
                                        <p:tav fmla="" tm="0">
                                          <p:val>
                                            <p:strVal val="0"/>
                                          </p:val>
                                        </p:tav>
                                        <p:tav fmla="" tm="100000">
                                          <p:val>
                                            <p:strVal val="#ppt_w"/>
                                          </p:val>
                                        </p:tav>
                                      </p:tavLst>
                                    </p:anim>
                                    <p:anim calcmode="lin" valueType="num">
                                      <p:cBhvr additive="base">
                                        <p:cTn dur="500"/>
                                        <p:tgtEl>
                                          <p:spTgt spid="10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ppt_w</p:attrName>
                                        </p:attrNameLst>
                                      </p:cBhvr>
                                      <p:tavLst>
                                        <p:tav fmla="" tm="0">
                                          <p:val>
                                            <p:strVal val="0"/>
                                          </p:val>
                                        </p:tav>
                                        <p:tav fmla="" tm="100000">
                                          <p:val>
                                            <p:strVal val="#ppt_w"/>
                                          </p:val>
                                        </p:tav>
                                      </p:tavLst>
                                    </p:anim>
                                    <p:anim calcmode="lin" valueType="num">
                                      <p:cBhvr additive="base">
                                        <p:cTn dur="500"/>
                                        <p:tgtEl>
                                          <p:spTgt spid="117"/>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ppt_w</p:attrName>
                                        </p:attrNameLst>
                                      </p:cBhvr>
                                      <p:tavLst>
                                        <p:tav fmla="" tm="0">
                                          <p:val>
                                            <p:strVal val="0"/>
                                          </p:val>
                                        </p:tav>
                                        <p:tav fmla="" tm="100000">
                                          <p:val>
                                            <p:strVal val="#ppt_w"/>
                                          </p:val>
                                        </p:tav>
                                      </p:tavLst>
                                    </p:anim>
                                    <p:anim calcmode="lin" valueType="num">
                                      <p:cBhvr additive="base">
                                        <p:cTn dur="500"/>
                                        <p:tgtEl>
                                          <p:spTgt spid="1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pSp>
        <p:nvGrpSpPr>
          <p:cNvPr id="143" name="Google Shape;143;p15"/>
          <p:cNvGrpSpPr/>
          <p:nvPr/>
        </p:nvGrpSpPr>
        <p:grpSpPr>
          <a:xfrm>
            <a:off x="613603" y="2154202"/>
            <a:ext cx="5038135" cy="2966562"/>
            <a:chOff x="1934757" y="2721611"/>
            <a:chExt cx="10076270" cy="5933124"/>
          </a:xfrm>
        </p:grpSpPr>
        <p:sp>
          <p:nvSpPr>
            <p:cNvPr id="144" name="Google Shape;144;p15"/>
            <p:cNvSpPr txBox="1"/>
            <p:nvPr/>
          </p:nvSpPr>
          <p:spPr>
            <a:xfrm>
              <a:off x="1934757" y="2721611"/>
              <a:ext cx="10076270" cy="12926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600">
                  <a:solidFill>
                    <a:srgbClr val="DA9F0C"/>
                  </a:solidFill>
                  <a:latin typeface="Calibri"/>
                  <a:ea typeface="Calibri"/>
                  <a:cs typeface="Calibri"/>
                  <a:sym typeface="Calibri"/>
                </a:rPr>
                <a:t>Development</a:t>
              </a:r>
              <a:endParaRPr b="1" sz="3600" u="none" cap="none" strike="noStrike">
                <a:solidFill>
                  <a:srgbClr val="DA9F0C"/>
                </a:solidFill>
                <a:latin typeface="Calibri"/>
                <a:ea typeface="Calibri"/>
                <a:cs typeface="Calibri"/>
                <a:sym typeface="Calibri"/>
              </a:endParaRPr>
            </a:p>
          </p:txBody>
        </p:sp>
        <p:sp>
          <p:nvSpPr>
            <p:cNvPr id="145" name="Google Shape;145;p15"/>
            <p:cNvSpPr txBox="1"/>
            <p:nvPr/>
          </p:nvSpPr>
          <p:spPr>
            <a:xfrm>
              <a:off x="2074457" y="4772469"/>
              <a:ext cx="5723362" cy="10156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3C2155"/>
                </a:buClr>
                <a:buSzPts val="900"/>
                <a:buFont typeface="Calibri"/>
                <a:buNone/>
              </a:pPr>
              <a:r>
                <a:rPr b="0" i="0" lang="tr-TR" sz="900" u="none" cap="none" strike="noStrike">
                  <a:solidFill>
                    <a:srgbClr val="3C2155"/>
                  </a:solidFill>
                  <a:latin typeface="Calibri"/>
                  <a:ea typeface="Calibri"/>
                  <a:cs typeface="Calibri"/>
                  <a:sym typeface="Calibri"/>
                </a:rPr>
                <a:t>NOW YOU CAN WRITE SOMETHING REALLY</a:t>
              </a:r>
              <a:endParaRPr/>
            </a:p>
            <a:p>
              <a:pPr indent="0" lvl="0" marL="0" marR="0" rtl="0" algn="l">
                <a:lnSpc>
                  <a:spcPct val="150000"/>
                </a:lnSpc>
                <a:spcBef>
                  <a:spcPts val="0"/>
                </a:spcBef>
                <a:spcAft>
                  <a:spcPts val="0"/>
                </a:spcAft>
                <a:buClr>
                  <a:srgbClr val="3C2155"/>
                </a:buClr>
                <a:buSzPts val="900"/>
                <a:buFont typeface="Calibri"/>
                <a:buNone/>
              </a:pPr>
              <a:r>
                <a:rPr b="0" i="0" lang="tr-TR" sz="900" u="none" cap="none" strike="noStrike">
                  <a:solidFill>
                    <a:srgbClr val="3C2155"/>
                  </a:solidFill>
                  <a:latin typeface="Calibri"/>
                  <a:ea typeface="Calibri"/>
                  <a:cs typeface="Calibri"/>
                  <a:sym typeface="Calibri"/>
                </a:rPr>
                <a:t>AWESOME IN THIS AREA</a:t>
              </a:r>
              <a:endParaRPr/>
            </a:p>
          </p:txBody>
        </p:sp>
        <p:cxnSp>
          <p:nvCxnSpPr>
            <p:cNvPr id="146" name="Google Shape;146;p15"/>
            <p:cNvCxnSpPr/>
            <p:nvPr/>
          </p:nvCxnSpPr>
          <p:spPr>
            <a:xfrm>
              <a:off x="2144587" y="4434692"/>
              <a:ext cx="4967413" cy="0"/>
            </a:xfrm>
            <a:prstGeom prst="straightConnector1">
              <a:avLst/>
            </a:prstGeom>
            <a:noFill/>
            <a:ln cap="flat" cmpd="sng" w="9525">
              <a:solidFill>
                <a:srgbClr val="F4BC30"/>
              </a:solidFill>
              <a:prstDash val="solid"/>
              <a:miter lim="800000"/>
              <a:headEnd len="sm" w="sm" type="none"/>
              <a:tailEnd len="sm" w="sm" type="none"/>
            </a:ln>
          </p:spPr>
        </p:cxnSp>
        <p:sp>
          <p:nvSpPr>
            <p:cNvPr id="147" name="Google Shape;147;p15"/>
            <p:cNvSpPr txBox="1"/>
            <p:nvPr/>
          </p:nvSpPr>
          <p:spPr>
            <a:xfrm>
              <a:off x="2041669" y="6254077"/>
              <a:ext cx="8924600" cy="240065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3C2155"/>
                  </a:solidFill>
                  <a:latin typeface="Calibri"/>
                  <a:ea typeface="Calibri"/>
                  <a:cs typeface="Calibri"/>
                  <a:sym typeface="Calibri"/>
                </a:rPr>
                <a:t>Easy to change colors, photos and Text. Get a modern PowerPoint Presentation that is beautifully designed.</a:t>
              </a:r>
              <a:endParaRPr sz="1200">
                <a:solidFill>
                  <a:srgbClr val="3C2155"/>
                </a:solidFill>
                <a:latin typeface="Calibri"/>
                <a:ea typeface="Calibri"/>
                <a:cs typeface="Calibri"/>
                <a:sym typeface="Calibri"/>
              </a:endParaRPr>
            </a:p>
            <a:p>
              <a:pPr indent="0" lvl="0" marL="0" marR="0" rtl="0" algn="l">
                <a:lnSpc>
                  <a:spcPct val="150000"/>
                </a:lnSpc>
                <a:spcBef>
                  <a:spcPts val="0"/>
                </a:spcBef>
                <a:spcAft>
                  <a:spcPts val="0"/>
                </a:spcAft>
                <a:buNone/>
              </a:pPr>
              <a:r>
                <a:rPr lang="tr-TR" sz="1200">
                  <a:solidFill>
                    <a:srgbClr val="3C2155"/>
                  </a:solidFill>
                  <a:latin typeface="Calibri"/>
                  <a:ea typeface="Calibri"/>
                  <a:cs typeface="Calibri"/>
                  <a:sym typeface="Calibri"/>
                </a:rPr>
                <a:t>Easy to change colors, photos and Text. Get a modern PowerPoint Presentation that is beautifully designed.</a:t>
              </a:r>
              <a:endParaRPr b="0" i="0" sz="1200" u="none" cap="none" strike="noStrike">
                <a:solidFill>
                  <a:srgbClr val="3C2155"/>
                </a:solidFill>
                <a:latin typeface="Calibri"/>
                <a:ea typeface="Calibri"/>
                <a:cs typeface="Calibri"/>
                <a:sym typeface="Calibri"/>
              </a:endParaRPr>
            </a:p>
          </p:txBody>
        </p:sp>
      </p:grpSp>
      <p:pic>
        <p:nvPicPr>
          <p:cNvPr id="148" name="Google Shape;148;p15"/>
          <p:cNvPicPr preferRelativeResize="0"/>
          <p:nvPr/>
        </p:nvPicPr>
        <p:blipFill rotWithShape="1">
          <a:blip r:embed="rId3">
            <a:alphaModFix/>
          </a:blip>
          <a:srcRect b="0" l="0" r="0" t="0"/>
          <a:stretch/>
        </p:blipFill>
        <p:spPr>
          <a:xfrm>
            <a:off x="5799386" y="688908"/>
            <a:ext cx="2766986" cy="2766986"/>
          </a:xfrm>
          <a:prstGeom prst="rect">
            <a:avLst/>
          </a:prstGeom>
          <a:noFill/>
          <a:ln>
            <a:noFill/>
          </a:ln>
        </p:spPr>
      </p:pic>
      <p:pic>
        <p:nvPicPr>
          <p:cNvPr id="149" name="Google Shape;149;p15"/>
          <p:cNvPicPr preferRelativeResize="0"/>
          <p:nvPr/>
        </p:nvPicPr>
        <p:blipFill rotWithShape="1">
          <a:blip r:embed="rId4">
            <a:alphaModFix/>
          </a:blip>
          <a:srcRect b="0" l="0" r="0" t="0"/>
          <a:stretch/>
        </p:blipFill>
        <p:spPr>
          <a:xfrm>
            <a:off x="8566372" y="3455894"/>
            <a:ext cx="2766986" cy="2689412"/>
          </a:xfrm>
          <a:prstGeom prst="rect">
            <a:avLst/>
          </a:prstGeom>
          <a:noFill/>
          <a:ln>
            <a:noFill/>
          </a:ln>
        </p:spPr>
      </p:pic>
      <p:grpSp>
        <p:nvGrpSpPr>
          <p:cNvPr id="150" name="Google Shape;150;p15"/>
          <p:cNvGrpSpPr/>
          <p:nvPr/>
        </p:nvGrpSpPr>
        <p:grpSpPr>
          <a:xfrm>
            <a:off x="8566373" y="675481"/>
            <a:ext cx="2766986" cy="2793841"/>
            <a:chOff x="8566373" y="675481"/>
            <a:chExt cx="2766986" cy="2793841"/>
          </a:xfrm>
        </p:grpSpPr>
        <p:sp>
          <p:nvSpPr>
            <p:cNvPr id="151" name="Google Shape;151;p15"/>
            <p:cNvSpPr/>
            <p:nvPr/>
          </p:nvSpPr>
          <p:spPr>
            <a:xfrm>
              <a:off x="8566373" y="675481"/>
              <a:ext cx="2766986" cy="2793841"/>
            </a:xfrm>
            <a:prstGeom prst="rect">
              <a:avLst/>
            </a:prstGeom>
            <a:solidFill>
              <a:srgbClr val="3C21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8591346" y="1387228"/>
              <a:ext cx="2576511" cy="742383"/>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200">
                  <a:solidFill>
                    <a:schemeClr val="lt1"/>
                  </a:solidFill>
                  <a:latin typeface="Calibri"/>
                  <a:ea typeface="Calibri"/>
                  <a:cs typeface="Calibri"/>
                  <a:sym typeface="Calibri"/>
                </a:rPr>
                <a:t>Type your content here, or by copying your text, select Paste in this box and choose to keep only the text</a:t>
              </a:r>
              <a:endParaRPr sz="1200">
                <a:solidFill>
                  <a:schemeClr val="lt1"/>
                </a:solidFill>
                <a:latin typeface="Calibri"/>
                <a:ea typeface="Calibri"/>
                <a:cs typeface="Calibri"/>
                <a:sym typeface="Calibri"/>
              </a:endParaRPr>
            </a:p>
          </p:txBody>
        </p:sp>
        <p:sp>
          <p:nvSpPr>
            <p:cNvPr id="153" name="Google Shape;153;p15"/>
            <p:cNvSpPr/>
            <p:nvPr/>
          </p:nvSpPr>
          <p:spPr>
            <a:xfrm>
              <a:off x="8591346" y="1087944"/>
              <a:ext cx="2742012" cy="38779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1600">
                  <a:solidFill>
                    <a:schemeClr val="lt1"/>
                  </a:solidFill>
                  <a:latin typeface="Calibri"/>
                  <a:ea typeface="Calibri"/>
                  <a:cs typeface="Calibri"/>
                  <a:sym typeface="Calibri"/>
                </a:rPr>
                <a:t>Paint</a:t>
              </a:r>
              <a:endParaRPr b="1" sz="1600">
                <a:solidFill>
                  <a:schemeClr val="lt1"/>
                </a:solidFill>
                <a:latin typeface="Calibri"/>
                <a:ea typeface="Calibri"/>
                <a:cs typeface="Calibri"/>
                <a:sym typeface="Calibri"/>
              </a:endParaRPr>
            </a:p>
          </p:txBody>
        </p:sp>
        <p:sp>
          <p:nvSpPr>
            <p:cNvPr id="154" name="Google Shape;154;p15"/>
            <p:cNvSpPr/>
            <p:nvPr/>
          </p:nvSpPr>
          <p:spPr>
            <a:xfrm>
              <a:off x="8591346" y="2477803"/>
              <a:ext cx="2576511" cy="742383"/>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200">
                  <a:solidFill>
                    <a:schemeClr val="lt1"/>
                  </a:solidFill>
                  <a:latin typeface="Calibri"/>
                  <a:ea typeface="Calibri"/>
                  <a:cs typeface="Calibri"/>
                  <a:sym typeface="Calibri"/>
                </a:rPr>
                <a:t>Type your content here, or by copying your text, select Paste in this box and choose to keep only the text</a:t>
              </a:r>
              <a:endParaRPr sz="1200">
                <a:solidFill>
                  <a:schemeClr val="lt1"/>
                </a:solidFill>
                <a:latin typeface="Calibri"/>
                <a:ea typeface="Calibri"/>
                <a:cs typeface="Calibri"/>
                <a:sym typeface="Calibri"/>
              </a:endParaRPr>
            </a:p>
          </p:txBody>
        </p:sp>
        <p:sp>
          <p:nvSpPr>
            <p:cNvPr id="155" name="Google Shape;155;p15"/>
            <p:cNvSpPr/>
            <p:nvPr/>
          </p:nvSpPr>
          <p:spPr>
            <a:xfrm>
              <a:off x="8591346" y="2178519"/>
              <a:ext cx="2742012" cy="368049"/>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1600">
                  <a:solidFill>
                    <a:schemeClr val="lt1"/>
                  </a:solidFill>
                  <a:latin typeface="Calibri"/>
                  <a:ea typeface="Calibri"/>
                  <a:cs typeface="Calibri"/>
                  <a:sym typeface="Calibri"/>
                </a:rPr>
                <a:t>Project</a:t>
              </a:r>
              <a:endParaRPr b="1" sz="1600">
                <a:solidFill>
                  <a:schemeClr val="lt1"/>
                </a:solidFill>
                <a:latin typeface="Calibri"/>
                <a:ea typeface="Calibri"/>
                <a:cs typeface="Calibri"/>
                <a:sym typeface="Calibri"/>
              </a:endParaRPr>
            </a:p>
          </p:txBody>
        </p:sp>
      </p:grpSp>
      <p:grpSp>
        <p:nvGrpSpPr>
          <p:cNvPr id="156" name="Google Shape;156;p15"/>
          <p:cNvGrpSpPr/>
          <p:nvPr/>
        </p:nvGrpSpPr>
        <p:grpSpPr>
          <a:xfrm>
            <a:off x="5799386" y="3455894"/>
            <a:ext cx="2791960" cy="2689412"/>
            <a:chOff x="5799386" y="3455894"/>
            <a:chExt cx="2791960" cy="2689412"/>
          </a:xfrm>
        </p:grpSpPr>
        <p:sp>
          <p:nvSpPr>
            <p:cNvPr id="157" name="Google Shape;157;p15"/>
            <p:cNvSpPr/>
            <p:nvPr/>
          </p:nvSpPr>
          <p:spPr>
            <a:xfrm>
              <a:off x="5799386" y="3455894"/>
              <a:ext cx="2766986" cy="2689412"/>
            </a:xfrm>
            <a:prstGeom prst="rect">
              <a:avLst/>
            </a:prstGeom>
            <a:solidFill>
              <a:srgbClr val="F4BC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5"/>
            <p:cNvSpPr/>
            <p:nvPr/>
          </p:nvSpPr>
          <p:spPr>
            <a:xfrm>
              <a:off x="5894624" y="4382100"/>
              <a:ext cx="2576511" cy="1200329"/>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chemeClr val="lt1"/>
                  </a:solidFill>
                  <a:latin typeface="Calibri"/>
                  <a:ea typeface="Calibri"/>
                  <a:cs typeface="Calibri"/>
                  <a:sym typeface="Calibri"/>
                </a:rPr>
                <a:t>Easy to change colors, photos and Text. Get a modern PowerPoint Presentation that is beautifully designed.</a:t>
              </a:r>
              <a:endParaRPr sz="1200">
                <a:solidFill>
                  <a:schemeClr val="lt1"/>
                </a:solidFill>
                <a:latin typeface="Calibri"/>
                <a:ea typeface="Calibri"/>
                <a:cs typeface="Calibri"/>
                <a:sym typeface="Calibri"/>
              </a:endParaRPr>
            </a:p>
          </p:txBody>
        </p:sp>
        <p:sp>
          <p:nvSpPr>
            <p:cNvPr id="159" name="Google Shape;159;p15"/>
            <p:cNvSpPr/>
            <p:nvPr/>
          </p:nvSpPr>
          <p:spPr>
            <a:xfrm>
              <a:off x="5849334" y="3808299"/>
              <a:ext cx="2742012" cy="50597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tr-TR" sz="2400">
                  <a:solidFill>
                    <a:schemeClr val="lt1"/>
                  </a:solidFill>
                  <a:latin typeface="Calibri"/>
                  <a:ea typeface="Calibri"/>
                  <a:cs typeface="Calibri"/>
                  <a:sym typeface="Calibri"/>
                </a:rPr>
                <a:t>Infographic</a:t>
              </a:r>
              <a:endParaRPr b="1" sz="2400">
                <a:solidFill>
                  <a:schemeClr val="lt1"/>
                </a:solidFill>
                <a:latin typeface="Calibri"/>
                <a:ea typeface="Calibri"/>
                <a:cs typeface="Calibri"/>
                <a:sym typeface="Calibri"/>
              </a:endParaRPr>
            </a:p>
          </p:txBody>
        </p:sp>
      </p:grpSp>
      <p:sp>
        <p:nvSpPr>
          <p:cNvPr id="160" name="Google Shape;160;p15"/>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Organic</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pSp>
        <p:nvGrpSpPr>
          <p:cNvPr id="165" name="Google Shape;165;p16"/>
          <p:cNvGrpSpPr/>
          <p:nvPr/>
        </p:nvGrpSpPr>
        <p:grpSpPr>
          <a:xfrm>
            <a:off x="-437857" y="980734"/>
            <a:ext cx="11910556" cy="3999237"/>
            <a:chOff x="-452847" y="1520734"/>
            <a:chExt cx="11910556" cy="3999237"/>
          </a:xfrm>
        </p:grpSpPr>
        <p:sp>
          <p:nvSpPr>
            <p:cNvPr id="166" name="Google Shape;166;p16"/>
            <p:cNvSpPr/>
            <p:nvPr/>
          </p:nvSpPr>
          <p:spPr>
            <a:xfrm>
              <a:off x="881742" y="2552023"/>
              <a:ext cx="914400" cy="914400"/>
            </a:xfrm>
            <a:prstGeom prst="ellipse">
              <a:avLst/>
            </a:prstGeom>
            <a:solidFill>
              <a:srgbClr val="F4BC30"/>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2997880" y="4364948"/>
              <a:ext cx="914400" cy="914400"/>
            </a:xfrm>
            <a:prstGeom prst="ellipse">
              <a:avLst/>
            </a:prstGeom>
            <a:solidFill>
              <a:srgbClr val="3C2155"/>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6"/>
            <p:cNvSpPr/>
            <p:nvPr/>
          </p:nvSpPr>
          <p:spPr>
            <a:xfrm>
              <a:off x="5409292" y="2552023"/>
              <a:ext cx="914400" cy="914400"/>
            </a:xfrm>
            <a:prstGeom prst="ellipse">
              <a:avLst/>
            </a:prstGeom>
            <a:solidFill>
              <a:srgbClr val="F4BC30"/>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6"/>
            <p:cNvSpPr/>
            <p:nvPr/>
          </p:nvSpPr>
          <p:spPr>
            <a:xfrm>
              <a:off x="7479392" y="4364948"/>
              <a:ext cx="914400" cy="914400"/>
            </a:xfrm>
            <a:prstGeom prst="ellipse">
              <a:avLst/>
            </a:prstGeom>
            <a:solidFill>
              <a:srgbClr val="3C2155"/>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cxnSp>
          <p:nvCxnSpPr>
            <p:cNvPr id="170" name="Google Shape;170;p16"/>
            <p:cNvCxnSpPr>
              <a:endCxn id="166" idx="1"/>
            </p:cNvCxnSpPr>
            <p:nvPr/>
          </p:nvCxnSpPr>
          <p:spPr>
            <a:xfrm>
              <a:off x="-452847" y="1520734"/>
              <a:ext cx="1468500" cy="1165200"/>
            </a:xfrm>
            <a:prstGeom prst="straightConnector1">
              <a:avLst/>
            </a:prstGeom>
            <a:noFill/>
            <a:ln cap="flat" cmpd="sng" w="9525">
              <a:solidFill>
                <a:srgbClr val="3C2155"/>
              </a:solidFill>
              <a:prstDash val="dash"/>
              <a:round/>
              <a:headEnd len="med" w="med" type="none"/>
              <a:tailEnd len="med" w="med" type="triangle"/>
            </a:ln>
          </p:spPr>
        </p:cxnSp>
        <p:cxnSp>
          <p:nvCxnSpPr>
            <p:cNvPr id="171" name="Google Shape;171;p16"/>
            <p:cNvCxnSpPr>
              <a:stCxn id="166" idx="7"/>
              <a:endCxn id="167" idx="3"/>
            </p:cNvCxnSpPr>
            <p:nvPr/>
          </p:nvCxnSpPr>
          <p:spPr>
            <a:xfrm>
              <a:off x="1662231" y="2685934"/>
              <a:ext cx="1469700" cy="2459400"/>
            </a:xfrm>
            <a:prstGeom prst="straightConnector1">
              <a:avLst/>
            </a:prstGeom>
            <a:noFill/>
            <a:ln cap="flat" cmpd="sng" w="9525">
              <a:solidFill>
                <a:srgbClr val="3C2155"/>
              </a:solidFill>
              <a:prstDash val="dash"/>
              <a:round/>
              <a:headEnd len="med" w="med" type="none"/>
              <a:tailEnd len="med" w="med" type="triangle"/>
            </a:ln>
          </p:spPr>
        </p:cxnSp>
        <p:cxnSp>
          <p:nvCxnSpPr>
            <p:cNvPr id="172" name="Google Shape;172;p16"/>
            <p:cNvCxnSpPr>
              <a:stCxn id="167" idx="5"/>
              <a:endCxn id="168" idx="1"/>
            </p:cNvCxnSpPr>
            <p:nvPr/>
          </p:nvCxnSpPr>
          <p:spPr>
            <a:xfrm flipH="1" rot="10800000">
              <a:off x="3778369" y="2686037"/>
              <a:ext cx="1764900" cy="2459400"/>
            </a:xfrm>
            <a:prstGeom prst="straightConnector1">
              <a:avLst/>
            </a:prstGeom>
            <a:noFill/>
            <a:ln cap="flat" cmpd="sng" w="9525">
              <a:solidFill>
                <a:srgbClr val="3C2155"/>
              </a:solidFill>
              <a:prstDash val="dash"/>
              <a:round/>
              <a:headEnd len="med" w="med" type="none"/>
              <a:tailEnd len="med" w="med" type="triangle"/>
            </a:ln>
          </p:spPr>
        </p:cxnSp>
        <p:sp>
          <p:nvSpPr>
            <p:cNvPr id="173" name="Google Shape;173;p16"/>
            <p:cNvSpPr/>
            <p:nvPr/>
          </p:nvSpPr>
          <p:spPr>
            <a:xfrm>
              <a:off x="1489755" y="3209248"/>
              <a:ext cx="306387" cy="306387"/>
            </a:xfrm>
            <a:prstGeom prst="ellipse">
              <a:avLst/>
            </a:prstGeom>
            <a:solidFill>
              <a:schemeClr val="lt1"/>
            </a:solidFill>
            <a:ln cap="flat" cmpd="sng" w="19050">
              <a:solidFill>
                <a:srgbClr val="3C21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800">
                  <a:solidFill>
                    <a:srgbClr val="3C2155"/>
                  </a:solidFill>
                  <a:latin typeface="Calibri"/>
                  <a:ea typeface="Calibri"/>
                  <a:cs typeface="Calibri"/>
                  <a:sym typeface="Calibri"/>
                </a:rPr>
                <a:t>1</a:t>
              </a:r>
              <a:endParaRPr sz="1800">
                <a:solidFill>
                  <a:srgbClr val="3C2155"/>
                </a:solidFill>
                <a:latin typeface="Calibri"/>
                <a:ea typeface="Calibri"/>
                <a:cs typeface="Calibri"/>
                <a:sym typeface="Calibri"/>
              </a:endParaRPr>
            </a:p>
          </p:txBody>
        </p:sp>
        <p:sp>
          <p:nvSpPr>
            <p:cNvPr id="174" name="Google Shape;174;p16"/>
            <p:cNvSpPr/>
            <p:nvPr/>
          </p:nvSpPr>
          <p:spPr>
            <a:xfrm>
              <a:off x="3624942" y="4364948"/>
              <a:ext cx="306388" cy="306387"/>
            </a:xfrm>
            <a:prstGeom prst="ellipse">
              <a:avLst/>
            </a:prstGeom>
            <a:solidFill>
              <a:schemeClr val="lt1"/>
            </a:solidFill>
            <a:ln cap="flat" cmpd="sng" w="19050">
              <a:solidFill>
                <a:srgbClr val="3C21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600">
                  <a:solidFill>
                    <a:srgbClr val="3C2155"/>
                  </a:solidFill>
                  <a:latin typeface="Calibri"/>
                  <a:ea typeface="Calibri"/>
                  <a:cs typeface="Calibri"/>
                  <a:sym typeface="Calibri"/>
                </a:rPr>
                <a:t>2</a:t>
              </a:r>
              <a:endParaRPr sz="1600">
                <a:solidFill>
                  <a:srgbClr val="3C2155"/>
                </a:solidFill>
                <a:latin typeface="Calibri"/>
                <a:ea typeface="Calibri"/>
                <a:cs typeface="Calibri"/>
                <a:sym typeface="Calibri"/>
              </a:endParaRPr>
            </a:p>
          </p:txBody>
        </p:sp>
        <p:sp>
          <p:nvSpPr>
            <p:cNvPr id="175" name="Google Shape;175;p16"/>
            <p:cNvSpPr/>
            <p:nvPr/>
          </p:nvSpPr>
          <p:spPr>
            <a:xfrm>
              <a:off x="8198530" y="4858660"/>
              <a:ext cx="306387" cy="306388"/>
            </a:xfrm>
            <a:prstGeom prst="ellipse">
              <a:avLst/>
            </a:prstGeom>
            <a:solidFill>
              <a:schemeClr val="lt1"/>
            </a:solidFill>
            <a:ln cap="flat" cmpd="sng" w="19050">
              <a:solidFill>
                <a:srgbClr val="3C21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600">
                  <a:solidFill>
                    <a:srgbClr val="3C2155"/>
                  </a:solidFill>
                  <a:latin typeface="Calibri"/>
                  <a:ea typeface="Calibri"/>
                  <a:cs typeface="Calibri"/>
                  <a:sym typeface="Calibri"/>
                </a:rPr>
                <a:t>4</a:t>
              </a:r>
              <a:endParaRPr sz="1600">
                <a:solidFill>
                  <a:srgbClr val="3C2155"/>
                </a:solidFill>
                <a:latin typeface="Calibri"/>
                <a:ea typeface="Calibri"/>
                <a:cs typeface="Calibri"/>
                <a:sym typeface="Calibri"/>
              </a:endParaRPr>
            </a:p>
          </p:txBody>
        </p:sp>
        <p:sp>
          <p:nvSpPr>
            <p:cNvPr id="176" name="Google Shape;176;p16"/>
            <p:cNvSpPr/>
            <p:nvPr/>
          </p:nvSpPr>
          <p:spPr>
            <a:xfrm>
              <a:off x="1069067" y="2752048"/>
              <a:ext cx="539750" cy="514350"/>
            </a:xfrm>
            <a:custGeom>
              <a:rect b="b" l="l" r="r" t="t"/>
              <a:pathLst>
                <a:path extrusionOk="0" h="2272" w="2389">
                  <a:moveTo>
                    <a:pt x="2389" y="1094"/>
                  </a:moveTo>
                  <a:cubicBezTo>
                    <a:pt x="2389" y="1641"/>
                    <a:pt x="1985" y="2095"/>
                    <a:pt x="1460" y="2175"/>
                  </a:cubicBezTo>
                  <a:cubicBezTo>
                    <a:pt x="1465" y="2151"/>
                    <a:pt x="1466" y="2126"/>
                    <a:pt x="1463" y="2100"/>
                  </a:cubicBezTo>
                  <a:cubicBezTo>
                    <a:pt x="1463" y="2100"/>
                    <a:pt x="1460" y="2074"/>
                    <a:pt x="1456" y="2038"/>
                  </a:cubicBezTo>
                  <a:cubicBezTo>
                    <a:pt x="1642" y="2007"/>
                    <a:pt x="1810" y="1921"/>
                    <a:pt x="1944" y="1798"/>
                  </a:cubicBezTo>
                  <a:cubicBezTo>
                    <a:pt x="1936" y="1792"/>
                    <a:pt x="1928" y="1783"/>
                    <a:pt x="1920" y="1771"/>
                  </a:cubicBezTo>
                  <a:cubicBezTo>
                    <a:pt x="1884" y="1720"/>
                    <a:pt x="1931" y="1669"/>
                    <a:pt x="1931" y="1623"/>
                  </a:cubicBezTo>
                  <a:cubicBezTo>
                    <a:pt x="1931" y="1579"/>
                    <a:pt x="1841" y="1583"/>
                    <a:pt x="1838" y="1553"/>
                  </a:cubicBezTo>
                  <a:cubicBezTo>
                    <a:pt x="1827" y="1452"/>
                    <a:pt x="1901" y="1450"/>
                    <a:pt x="1940" y="1411"/>
                  </a:cubicBezTo>
                  <a:cubicBezTo>
                    <a:pt x="1979" y="1372"/>
                    <a:pt x="1901" y="1282"/>
                    <a:pt x="1851" y="1288"/>
                  </a:cubicBezTo>
                  <a:cubicBezTo>
                    <a:pt x="1800" y="1294"/>
                    <a:pt x="1657" y="1265"/>
                    <a:pt x="1670" y="1155"/>
                  </a:cubicBezTo>
                  <a:cubicBezTo>
                    <a:pt x="1686" y="1022"/>
                    <a:pt x="1500" y="1034"/>
                    <a:pt x="1474" y="972"/>
                  </a:cubicBezTo>
                  <a:cubicBezTo>
                    <a:pt x="1435" y="881"/>
                    <a:pt x="1499" y="770"/>
                    <a:pt x="1583" y="745"/>
                  </a:cubicBezTo>
                  <a:cubicBezTo>
                    <a:pt x="1702" y="709"/>
                    <a:pt x="1820" y="612"/>
                    <a:pt x="1810" y="504"/>
                  </a:cubicBezTo>
                  <a:cubicBezTo>
                    <a:pt x="1800" y="381"/>
                    <a:pt x="1745" y="271"/>
                    <a:pt x="1653" y="205"/>
                  </a:cubicBezTo>
                  <a:cubicBezTo>
                    <a:pt x="1558" y="167"/>
                    <a:pt x="1456" y="143"/>
                    <a:pt x="1349" y="137"/>
                  </a:cubicBezTo>
                  <a:cubicBezTo>
                    <a:pt x="1253" y="141"/>
                    <a:pt x="1169" y="162"/>
                    <a:pt x="1173" y="206"/>
                  </a:cubicBezTo>
                  <a:cubicBezTo>
                    <a:pt x="1182" y="313"/>
                    <a:pt x="1487" y="341"/>
                    <a:pt x="1436" y="441"/>
                  </a:cubicBezTo>
                  <a:cubicBezTo>
                    <a:pt x="1410" y="493"/>
                    <a:pt x="1209" y="567"/>
                    <a:pt x="1247" y="645"/>
                  </a:cubicBezTo>
                  <a:cubicBezTo>
                    <a:pt x="1271" y="696"/>
                    <a:pt x="1331" y="652"/>
                    <a:pt x="1308" y="749"/>
                  </a:cubicBezTo>
                  <a:cubicBezTo>
                    <a:pt x="1298" y="794"/>
                    <a:pt x="1259" y="878"/>
                    <a:pt x="1199" y="884"/>
                  </a:cubicBezTo>
                  <a:cubicBezTo>
                    <a:pt x="1137" y="889"/>
                    <a:pt x="1086" y="726"/>
                    <a:pt x="918" y="721"/>
                  </a:cubicBezTo>
                  <a:cubicBezTo>
                    <a:pt x="839" y="718"/>
                    <a:pt x="727" y="844"/>
                    <a:pt x="822" y="934"/>
                  </a:cubicBezTo>
                  <a:cubicBezTo>
                    <a:pt x="879" y="988"/>
                    <a:pt x="987" y="869"/>
                    <a:pt x="1019" y="962"/>
                  </a:cubicBezTo>
                  <a:cubicBezTo>
                    <a:pt x="1041" y="1028"/>
                    <a:pt x="1016" y="1166"/>
                    <a:pt x="1121" y="1224"/>
                  </a:cubicBezTo>
                  <a:cubicBezTo>
                    <a:pt x="1159" y="1245"/>
                    <a:pt x="1217" y="1263"/>
                    <a:pt x="1275" y="1292"/>
                  </a:cubicBezTo>
                  <a:cubicBezTo>
                    <a:pt x="1189" y="1310"/>
                    <a:pt x="1084" y="1343"/>
                    <a:pt x="959" y="1391"/>
                  </a:cubicBezTo>
                  <a:cubicBezTo>
                    <a:pt x="854" y="1363"/>
                    <a:pt x="854" y="1363"/>
                    <a:pt x="854" y="1363"/>
                  </a:cubicBezTo>
                  <a:cubicBezTo>
                    <a:pt x="898" y="1326"/>
                    <a:pt x="969" y="1301"/>
                    <a:pt x="952" y="1221"/>
                  </a:cubicBezTo>
                  <a:cubicBezTo>
                    <a:pt x="925" y="1103"/>
                    <a:pt x="721" y="1148"/>
                    <a:pt x="581" y="1007"/>
                  </a:cubicBezTo>
                  <a:cubicBezTo>
                    <a:pt x="538" y="964"/>
                    <a:pt x="446" y="821"/>
                    <a:pt x="446" y="649"/>
                  </a:cubicBezTo>
                  <a:cubicBezTo>
                    <a:pt x="376" y="782"/>
                    <a:pt x="336" y="933"/>
                    <a:pt x="336" y="1094"/>
                  </a:cubicBezTo>
                  <a:cubicBezTo>
                    <a:pt x="336" y="1143"/>
                    <a:pt x="340" y="1192"/>
                    <a:pt x="347" y="1239"/>
                  </a:cubicBezTo>
                  <a:cubicBezTo>
                    <a:pt x="345" y="1239"/>
                    <a:pt x="344" y="1239"/>
                    <a:pt x="342" y="1239"/>
                  </a:cubicBezTo>
                  <a:cubicBezTo>
                    <a:pt x="298" y="1239"/>
                    <a:pt x="255" y="1248"/>
                    <a:pt x="214" y="1266"/>
                  </a:cubicBezTo>
                  <a:cubicBezTo>
                    <a:pt x="205" y="1210"/>
                    <a:pt x="201" y="1152"/>
                    <a:pt x="201" y="1094"/>
                  </a:cubicBezTo>
                  <a:cubicBezTo>
                    <a:pt x="201" y="491"/>
                    <a:pt x="691" y="0"/>
                    <a:pt x="1295" y="0"/>
                  </a:cubicBezTo>
                  <a:cubicBezTo>
                    <a:pt x="1898" y="0"/>
                    <a:pt x="2389" y="491"/>
                    <a:pt x="2389" y="1094"/>
                  </a:cubicBezTo>
                  <a:close/>
                  <a:moveTo>
                    <a:pt x="1568" y="1413"/>
                  </a:moveTo>
                  <a:cubicBezTo>
                    <a:pt x="1301" y="1535"/>
                    <a:pt x="1301" y="1535"/>
                    <a:pt x="1301" y="1535"/>
                  </a:cubicBezTo>
                  <a:cubicBezTo>
                    <a:pt x="1305" y="1477"/>
                    <a:pt x="1305" y="1477"/>
                    <a:pt x="1305" y="1477"/>
                  </a:cubicBezTo>
                  <a:cubicBezTo>
                    <a:pt x="1478" y="1399"/>
                    <a:pt x="1478" y="1399"/>
                    <a:pt x="1478" y="1399"/>
                  </a:cubicBezTo>
                  <a:cubicBezTo>
                    <a:pt x="1453" y="1397"/>
                    <a:pt x="1428" y="1397"/>
                    <a:pt x="1402" y="1397"/>
                  </a:cubicBezTo>
                  <a:cubicBezTo>
                    <a:pt x="1307" y="1397"/>
                    <a:pt x="1145" y="1445"/>
                    <a:pt x="966" y="1516"/>
                  </a:cubicBezTo>
                  <a:cubicBezTo>
                    <a:pt x="393" y="1365"/>
                    <a:pt x="393" y="1365"/>
                    <a:pt x="393" y="1365"/>
                  </a:cubicBezTo>
                  <a:cubicBezTo>
                    <a:pt x="340" y="1351"/>
                    <a:pt x="283" y="1359"/>
                    <a:pt x="236" y="1389"/>
                  </a:cubicBezTo>
                  <a:cubicBezTo>
                    <a:pt x="208" y="1407"/>
                    <a:pt x="208" y="1407"/>
                    <a:pt x="208" y="1407"/>
                  </a:cubicBezTo>
                  <a:cubicBezTo>
                    <a:pt x="180" y="1424"/>
                    <a:pt x="180" y="1464"/>
                    <a:pt x="207" y="1482"/>
                  </a:cubicBezTo>
                  <a:cubicBezTo>
                    <a:pt x="551" y="1705"/>
                    <a:pt x="551" y="1705"/>
                    <a:pt x="551" y="1705"/>
                  </a:cubicBezTo>
                  <a:cubicBezTo>
                    <a:pt x="469" y="1747"/>
                    <a:pt x="391" y="1790"/>
                    <a:pt x="322" y="1831"/>
                  </a:cubicBezTo>
                  <a:cubicBezTo>
                    <a:pt x="145" y="1737"/>
                    <a:pt x="145" y="1737"/>
                    <a:pt x="145" y="1737"/>
                  </a:cubicBezTo>
                  <a:cubicBezTo>
                    <a:pt x="117" y="1722"/>
                    <a:pt x="82" y="1720"/>
                    <a:pt x="52" y="1732"/>
                  </a:cubicBezTo>
                  <a:cubicBezTo>
                    <a:pt x="35" y="1739"/>
                    <a:pt x="35" y="1739"/>
                    <a:pt x="35" y="1739"/>
                  </a:cubicBezTo>
                  <a:cubicBezTo>
                    <a:pt x="10" y="1749"/>
                    <a:pt x="0" y="1779"/>
                    <a:pt x="13" y="1802"/>
                  </a:cubicBezTo>
                  <a:cubicBezTo>
                    <a:pt x="111" y="1975"/>
                    <a:pt x="111" y="1975"/>
                    <a:pt x="111" y="1975"/>
                  </a:cubicBezTo>
                  <a:cubicBezTo>
                    <a:pt x="111" y="1975"/>
                    <a:pt x="111" y="1975"/>
                    <a:pt x="111" y="1975"/>
                  </a:cubicBezTo>
                  <a:cubicBezTo>
                    <a:pt x="74" y="2007"/>
                    <a:pt x="53" y="2033"/>
                    <a:pt x="53" y="2051"/>
                  </a:cubicBezTo>
                  <a:cubicBezTo>
                    <a:pt x="53" y="2105"/>
                    <a:pt x="120" y="2119"/>
                    <a:pt x="179" y="2119"/>
                  </a:cubicBezTo>
                  <a:cubicBezTo>
                    <a:pt x="284" y="2119"/>
                    <a:pt x="1671" y="1801"/>
                    <a:pt x="1671" y="1513"/>
                  </a:cubicBezTo>
                  <a:cubicBezTo>
                    <a:pt x="1671" y="1456"/>
                    <a:pt x="1632" y="1428"/>
                    <a:pt x="1568" y="1413"/>
                  </a:cubicBezTo>
                  <a:close/>
                  <a:moveTo>
                    <a:pt x="983" y="1975"/>
                  </a:moveTo>
                  <a:cubicBezTo>
                    <a:pt x="1288" y="1867"/>
                    <a:pt x="1288" y="1867"/>
                    <a:pt x="1288" y="1867"/>
                  </a:cubicBezTo>
                  <a:cubicBezTo>
                    <a:pt x="1302" y="1862"/>
                    <a:pt x="1316" y="1871"/>
                    <a:pt x="1318" y="1885"/>
                  </a:cubicBezTo>
                  <a:cubicBezTo>
                    <a:pt x="1345" y="2114"/>
                    <a:pt x="1345" y="2114"/>
                    <a:pt x="1345" y="2114"/>
                  </a:cubicBezTo>
                  <a:cubicBezTo>
                    <a:pt x="1351" y="2171"/>
                    <a:pt x="1320" y="2226"/>
                    <a:pt x="1268" y="2251"/>
                  </a:cubicBezTo>
                  <a:cubicBezTo>
                    <a:pt x="1240" y="2264"/>
                    <a:pt x="1240" y="2264"/>
                    <a:pt x="1240" y="2264"/>
                  </a:cubicBezTo>
                  <a:cubicBezTo>
                    <a:pt x="1222" y="2272"/>
                    <a:pt x="1201" y="2268"/>
                    <a:pt x="1188" y="2253"/>
                  </a:cubicBezTo>
                  <a:cubicBezTo>
                    <a:pt x="974" y="2010"/>
                    <a:pt x="974" y="2010"/>
                    <a:pt x="974" y="2010"/>
                  </a:cubicBezTo>
                  <a:cubicBezTo>
                    <a:pt x="963" y="1998"/>
                    <a:pt x="968" y="1980"/>
                    <a:pt x="983" y="197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p:nvPr/>
          </p:nvSpPr>
          <p:spPr>
            <a:xfrm>
              <a:off x="3186792" y="4561798"/>
              <a:ext cx="539750" cy="520700"/>
            </a:xfrm>
            <a:custGeom>
              <a:rect b="b" l="l" r="r" t="t"/>
              <a:pathLst>
                <a:path extrusionOk="0" h="328" w="340">
                  <a:moveTo>
                    <a:pt x="220" y="272"/>
                  </a:moveTo>
                  <a:cubicBezTo>
                    <a:pt x="220" y="150"/>
                    <a:pt x="220" y="150"/>
                    <a:pt x="220" y="150"/>
                  </a:cubicBezTo>
                  <a:cubicBezTo>
                    <a:pt x="291" y="139"/>
                    <a:pt x="291" y="139"/>
                    <a:pt x="291" y="139"/>
                  </a:cubicBezTo>
                  <a:cubicBezTo>
                    <a:pt x="280" y="78"/>
                    <a:pt x="227" y="32"/>
                    <a:pt x="163" y="32"/>
                  </a:cubicBezTo>
                  <a:cubicBezTo>
                    <a:pt x="91" y="32"/>
                    <a:pt x="32" y="91"/>
                    <a:pt x="32" y="163"/>
                  </a:cubicBezTo>
                  <a:cubicBezTo>
                    <a:pt x="32" y="235"/>
                    <a:pt x="91" y="294"/>
                    <a:pt x="163" y="294"/>
                  </a:cubicBezTo>
                  <a:cubicBezTo>
                    <a:pt x="170" y="294"/>
                    <a:pt x="177" y="293"/>
                    <a:pt x="184" y="292"/>
                  </a:cubicBezTo>
                  <a:cubicBezTo>
                    <a:pt x="189" y="283"/>
                    <a:pt x="198" y="276"/>
                    <a:pt x="210" y="273"/>
                  </a:cubicBezTo>
                  <a:cubicBezTo>
                    <a:pt x="213" y="273"/>
                    <a:pt x="217" y="272"/>
                    <a:pt x="220" y="272"/>
                  </a:cubicBezTo>
                  <a:close/>
                  <a:moveTo>
                    <a:pt x="187" y="43"/>
                  </a:moveTo>
                  <a:cubicBezTo>
                    <a:pt x="173" y="104"/>
                    <a:pt x="173" y="104"/>
                    <a:pt x="173" y="104"/>
                  </a:cubicBezTo>
                  <a:cubicBezTo>
                    <a:pt x="159" y="104"/>
                    <a:pt x="159" y="104"/>
                    <a:pt x="159" y="104"/>
                  </a:cubicBezTo>
                  <a:cubicBezTo>
                    <a:pt x="149" y="43"/>
                    <a:pt x="149" y="43"/>
                    <a:pt x="149" y="43"/>
                  </a:cubicBezTo>
                  <a:cubicBezTo>
                    <a:pt x="164" y="36"/>
                    <a:pt x="187" y="43"/>
                    <a:pt x="187" y="43"/>
                  </a:cubicBezTo>
                  <a:close/>
                  <a:moveTo>
                    <a:pt x="163" y="212"/>
                  </a:moveTo>
                  <a:cubicBezTo>
                    <a:pt x="136" y="212"/>
                    <a:pt x="114" y="190"/>
                    <a:pt x="114" y="163"/>
                  </a:cubicBezTo>
                  <a:cubicBezTo>
                    <a:pt x="114" y="136"/>
                    <a:pt x="136" y="114"/>
                    <a:pt x="163" y="114"/>
                  </a:cubicBezTo>
                  <a:cubicBezTo>
                    <a:pt x="190" y="114"/>
                    <a:pt x="212" y="136"/>
                    <a:pt x="212" y="163"/>
                  </a:cubicBezTo>
                  <a:cubicBezTo>
                    <a:pt x="212" y="190"/>
                    <a:pt x="190" y="212"/>
                    <a:pt x="163" y="212"/>
                  </a:cubicBezTo>
                  <a:close/>
                  <a:moveTo>
                    <a:pt x="163" y="126"/>
                  </a:moveTo>
                  <a:cubicBezTo>
                    <a:pt x="143" y="126"/>
                    <a:pt x="126" y="143"/>
                    <a:pt x="126" y="163"/>
                  </a:cubicBezTo>
                  <a:cubicBezTo>
                    <a:pt x="126" y="183"/>
                    <a:pt x="143" y="200"/>
                    <a:pt x="163" y="200"/>
                  </a:cubicBezTo>
                  <a:cubicBezTo>
                    <a:pt x="183" y="200"/>
                    <a:pt x="200" y="183"/>
                    <a:pt x="200" y="163"/>
                  </a:cubicBezTo>
                  <a:cubicBezTo>
                    <a:pt x="200" y="143"/>
                    <a:pt x="183" y="126"/>
                    <a:pt x="163" y="126"/>
                  </a:cubicBezTo>
                  <a:close/>
                  <a:moveTo>
                    <a:pt x="163" y="189"/>
                  </a:moveTo>
                  <a:cubicBezTo>
                    <a:pt x="148" y="189"/>
                    <a:pt x="137" y="178"/>
                    <a:pt x="137" y="163"/>
                  </a:cubicBezTo>
                  <a:cubicBezTo>
                    <a:pt x="137" y="148"/>
                    <a:pt x="148" y="137"/>
                    <a:pt x="163" y="137"/>
                  </a:cubicBezTo>
                  <a:cubicBezTo>
                    <a:pt x="178" y="137"/>
                    <a:pt x="189" y="148"/>
                    <a:pt x="189" y="163"/>
                  </a:cubicBezTo>
                  <a:cubicBezTo>
                    <a:pt x="189" y="178"/>
                    <a:pt x="178" y="189"/>
                    <a:pt x="163" y="189"/>
                  </a:cubicBezTo>
                  <a:close/>
                  <a:moveTo>
                    <a:pt x="180" y="315"/>
                  </a:moveTo>
                  <a:cubicBezTo>
                    <a:pt x="180" y="318"/>
                    <a:pt x="182" y="321"/>
                    <a:pt x="184" y="324"/>
                  </a:cubicBezTo>
                  <a:cubicBezTo>
                    <a:pt x="177" y="325"/>
                    <a:pt x="170" y="326"/>
                    <a:pt x="163" y="326"/>
                  </a:cubicBezTo>
                  <a:cubicBezTo>
                    <a:pt x="73" y="326"/>
                    <a:pt x="0" y="253"/>
                    <a:pt x="0" y="163"/>
                  </a:cubicBezTo>
                  <a:cubicBezTo>
                    <a:pt x="0" y="73"/>
                    <a:pt x="73" y="0"/>
                    <a:pt x="163" y="0"/>
                  </a:cubicBezTo>
                  <a:cubicBezTo>
                    <a:pt x="243" y="0"/>
                    <a:pt x="309" y="58"/>
                    <a:pt x="323" y="134"/>
                  </a:cubicBezTo>
                  <a:cubicBezTo>
                    <a:pt x="307" y="136"/>
                    <a:pt x="307" y="136"/>
                    <a:pt x="307" y="136"/>
                  </a:cubicBezTo>
                  <a:cubicBezTo>
                    <a:pt x="294" y="68"/>
                    <a:pt x="235" y="16"/>
                    <a:pt x="163" y="16"/>
                  </a:cubicBezTo>
                  <a:cubicBezTo>
                    <a:pt x="82" y="16"/>
                    <a:pt x="16" y="82"/>
                    <a:pt x="16" y="163"/>
                  </a:cubicBezTo>
                  <a:cubicBezTo>
                    <a:pt x="16" y="244"/>
                    <a:pt x="82" y="310"/>
                    <a:pt x="163" y="310"/>
                  </a:cubicBezTo>
                  <a:cubicBezTo>
                    <a:pt x="168" y="310"/>
                    <a:pt x="174" y="309"/>
                    <a:pt x="179" y="309"/>
                  </a:cubicBezTo>
                  <a:cubicBezTo>
                    <a:pt x="179" y="311"/>
                    <a:pt x="179" y="313"/>
                    <a:pt x="180" y="315"/>
                  </a:cubicBezTo>
                  <a:close/>
                  <a:moveTo>
                    <a:pt x="340" y="142"/>
                  </a:moveTo>
                  <a:cubicBezTo>
                    <a:pt x="340" y="283"/>
                    <a:pt x="340" y="283"/>
                    <a:pt x="340" y="283"/>
                  </a:cubicBezTo>
                  <a:cubicBezTo>
                    <a:pt x="340" y="295"/>
                    <a:pt x="331" y="304"/>
                    <a:pt x="317" y="308"/>
                  </a:cubicBezTo>
                  <a:cubicBezTo>
                    <a:pt x="302" y="311"/>
                    <a:pt x="288" y="305"/>
                    <a:pt x="285" y="294"/>
                  </a:cubicBezTo>
                  <a:cubicBezTo>
                    <a:pt x="282" y="282"/>
                    <a:pt x="292" y="270"/>
                    <a:pt x="307" y="266"/>
                  </a:cubicBezTo>
                  <a:cubicBezTo>
                    <a:pt x="314" y="265"/>
                    <a:pt x="320" y="265"/>
                    <a:pt x="326" y="267"/>
                  </a:cubicBezTo>
                  <a:cubicBezTo>
                    <a:pt x="326" y="182"/>
                    <a:pt x="326" y="182"/>
                    <a:pt x="326" y="182"/>
                  </a:cubicBezTo>
                  <a:cubicBezTo>
                    <a:pt x="250" y="196"/>
                    <a:pt x="250" y="196"/>
                    <a:pt x="250" y="196"/>
                  </a:cubicBezTo>
                  <a:cubicBezTo>
                    <a:pt x="249" y="302"/>
                    <a:pt x="249" y="302"/>
                    <a:pt x="249" y="302"/>
                  </a:cubicBezTo>
                  <a:cubicBezTo>
                    <a:pt x="249" y="302"/>
                    <a:pt x="249" y="302"/>
                    <a:pt x="249" y="302"/>
                  </a:cubicBezTo>
                  <a:cubicBezTo>
                    <a:pt x="249" y="312"/>
                    <a:pt x="240" y="321"/>
                    <a:pt x="227" y="325"/>
                  </a:cubicBezTo>
                  <a:cubicBezTo>
                    <a:pt x="212" y="328"/>
                    <a:pt x="197" y="321"/>
                    <a:pt x="195" y="311"/>
                  </a:cubicBezTo>
                  <a:cubicBezTo>
                    <a:pt x="192" y="300"/>
                    <a:pt x="202" y="287"/>
                    <a:pt x="217" y="284"/>
                  </a:cubicBezTo>
                  <a:cubicBezTo>
                    <a:pt x="224" y="282"/>
                    <a:pt x="230" y="282"/>
                    <a:pt x="235" y="284"/>
                  </a:cubicBezTo>
                  <a:cubicBezTo>
                    <a:pt x="235" y="159"/>
                    <a:pt x="235" y="159"/>
                    <a:pt x="235" y="159"/>
                  </a:cubicBezTo>
                  <a:lnTo>
                    <a:pt x="340" y="14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178" name="Google Shape;178;p16"/>
            <p:cNvPicPr preferRelativeResize="0"/>
            <p:nvPr/>
          </p:nvPicPr>
          <p:blipFill rotWithShape="1">
            <a:blip r:embed="rId3">
              <a:alphaModFix/>
            </a:blip>
            <a:srcRect b="0" l="0" r="0" t="0"/>
            <a:stretch/>
          </p:blipFill>
          <p:spPr>
            <a:xfrm>
              <a:off x="5622017" y="2752048"/>
              <a:ext cx="461963" cy="542925"/>
            </a:xfrm>
            <a:prstGeom prst="rect">
              <a:avLst/>
            </a:prstGeom>
            <a:noFill/>
            <a:ln>
              <a:noFill/>
            </a:ln>
          </p:spPr>
        </p:pic>
        <p:pic>
          <p:nvPicPr>
            <p:cNvPr id="179" name="Google Shape;179;p16"/>
            <p:cNvPicPr preferRelativeResize="0"/>
            <p:nvPr/>
          </p:nvPicPr>
          <p:blipFill rotWithShape="1">
            <a:blip r:embed="rId4">
              <a:alphaModFix/>
            </a:blip>
            <a:srcRect b="0" l="0" r="0" t="0"/>
            <a:stretch/>
          </p:blipFill>
          <p:spPr>
            <a:xfrm>
              <a:off x="7665130" y="4666573"/>
              <a:ext cx="542925" cy="298450"/>
            </a:xfrm>
            <a:prstGeom prst="rect">
              <a:avLst/>
            </a:prstGeom>
            <a:noFill/>
            <a:ln>
              <a:noFill/>
            </a:ln>
          </p:spPr>
        </p:pic>
        <p:sp>
          <p:nvSpPr>
            <p:cNvPr id="180" name="Google Shape;180;p16"/>
            <p:cNvSpPr/>
            <p:nvPr/>
          </p:nvSpPr>
          <p:spPr>
            <a:xfrm>
              <a:off x="6017305" y="3179085"/>
              <a:ext cx="306387" cy="306388"/>
            </a:xfrm>
            <a:prstGeom prst="ellipse">
              <a:avLst/>
            </a:prstGeom>
            <a:solidFill>
              <a:schemeClr val="lt1"/>
            </a:solidFill>
            <a:ln cap="flat" cmpd="sng" w="19050">
              <a:solidFill>
                <a:srgbClr val="3C21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800">
                  <a:solidFill>
                    <a:srgbClr val="3C2155"/>
                  </a:solidFill>
                  <a:latin typeface="Calibri"/>
                  <a:ea typeface="Calibri"/>
                  <a:cs typeface="Calibri"/>
                  <a:sym typeface="Calibri"/>
                </a:rPr>
                <a:t>3</a:t>
              </a:r>
              <a:endParaRPr sz="1800">
                <a:solidFill>
                  <a:srgbClr val="3C2155"/>
                </a:solidFill>
                <a:latin typeface="Calibri"/>
                <a:ea typeface="Calibri"/>
                <a:cs typeface="Calibri"/>
                <a:sym typeface="Calibri"/>
              </a:endParaRPr>
            </a:p>
          </p:txBody>
        </p:sp>
        <p:grpSp>
          <p:nvGrpSpPr>
            <p:cNvPr id="181" name="Google Shape;181;p16"/>
            <p:cNvGrpSpPr/>
            <p:nvPr/>
          </p:nvGrpSpPr>
          <p:grpSpPr>
            <a:xfrm>
              <a:off x="1976210" y="2392441"/>
              <a:ext cx="2960916" cy="878719"/>
              <a:chOff x="2541254" y="1996460"/>
              <a:chExt cx="3066983" cy="878719"/>
            </a:xfrm>
          </p:grpSpPr>
          <p:sp>
            <p:nvSpPr>
              <p:cNvPr id="182" name="Google Shape;182;p16"/>
              <p:cNvSpPr txBox="1"/>
              <p:nvPr/>
            </p:nvSpPr>
            <p:spPr>
              <a:xfrm>
                <a:off x="2541254" y="2336570"/>
                <a:ext cx="3066983" cy="538609"/>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lang="tr-TR" sz="1200">
                    <a:solidFill>
                      <a:srgbClr val="DA9F0C"/>
                    </a:solidFill>
                    <a:latin typeface="Calibri"/>
                    <a:ea typeface="Calibri"/>
                    <a:cs typeface="Calibri"/>
                    <a:sym typeface="Calibri"/>
                  </a:rPr>
                  <a:t>Easy to change colors, photos and Text. Get a modern PowerPoint Presentation that is beautifully designed.</a:t>
                </a:r>
                <a:endParaRPr/>
              </a:p>
            </p:txBody>
          </p:sp>
          <p:sp>
            <p:nvSpPr>
              <p:cNvPr id="183" name="Google Shape;183;p16"/>
              <p:cNvSpPr txBox="1"/>
              <p:nvPr/>
            </p:nvSpPr>
            <p:spPr>
              <a:xfrm>
                <a:off x="2541254" y="1996460"/>
                <a:ext cx="2449035" cy="2769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tr-TR" sz="1800">
                    <a:solidFill>
                      <a:srgbClr val="DA9F0C"/>
                    </a:solidFill>
                    <a:latin typeface="Calibri"/>
                    <a:ea typeface="Calibri"/>
                    <a:cs typeface="Calibri"/>
                    <a:sym typeface="Calibri"/>
                  </a:rPr>
                  <a:t>Circle</a:t>
                </a:r>
                <a:endParaRPr b="1" sz="1800">
                  <a:solidFill>
                    <a:srgbClr val="DA9F0C"/>
                  </a:solidFill>
                  <a:latin typeface="Calibri"/>
                  <a:ea typeface="Calibri"/>
                  <a:cs typeface="Calibri"/>
                  <a:sym typeface="Calibri"/>
                </a:endParaRPr>
              </a:p>
            </p:txBody>
          </p:sp>
        </p:grpSp>
        <p:grpSp>
          <p:nvGrpSpPr>
            <p:cNvPr id="184" name="Google Shape;184;p16"/>
            <p:cNvGrpSpPr/>
            <p:nvPr/>
          </p:nvGrpSpPr>
          <p:grpSpPr>
            <a:xfrm>
              <a:off x="6536418" y="2392441"/>
              <a:ext cx="2960916" cy="878719"/>
              <a:chOff x="2541254" y="1996460"/>
              <a:chExt cx="3066983" cy="878719"/>
            </a:xfrm>
          </p:grpSpPr>
          <p:sp>
            <p:nvSpPr>
              <p:cNvPr id="185" name="Google Shape;185;p16"/>
              <p:cNvSpPr txBox="1"/>
              <p:nvPr/>
            </p:nvSpPr>
            <p:spPr>
              <a:xfrm>
                <a:off x="2541254" y="2336570"/>
                <a:ext cx="3066983" cy="538609"/>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lang="tr-TR" sz="1200">
                    <a:solidFill>
                      <a:srgbClr val="DA9F0C"/>
                    </a:solidFill>
                    <a:latin typeface="Calibri"/>
                    <a:ea typeface="Calibri"/>
                    <a:cs typeface="Calibri"/>
                    <a:sym typeface="Calibri"/>
                  </a:rPr>
                  <a:t>Easy to change colors, photos and Text. Get a modern PowerPoint Presentation that is beautifully designed.</a:t>
                </a:r>
                <a:endParaRPr/>
              </a:p>
            </p:txBody>
          </p:sp>
          <p:sp>
            <p:nvSpPr>
              <p:cNvPr id="186" name="Google Shape;186;p16"/>
              <p:cNvSpPr txBox="1"/>
              <p:nvPr/>
            </p:nvSpPr>
            <p:spPr>
              <a:xfrm>
                <a:off x="2541254" y="1996460"/>
                <a:ext cx="2449035" cy="2769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tr-TR" sz="1800">
                    <a:solidFill>
                      <a:srgbClr val="DA9F0C"/>
                    </a:solidFill>
                    <a:latin typeface="Calibri"/>
                    <a:ea typeface="Calibri"/>
                    <a:cs typeface="Calibri"/>
                    <a:sym typeface="Calibri"/>
                  </a:rPr>
                  <a:t>Check</a:t>
                </a:r>
                <a:endParaRPr b="1" sz="1800">
                  <a:solidFill>
                    <a:srgbClr val="DA9F0C"/>
                  </a:solidFill>
                  <a:latin typeface="Calibri"/>
                  <a:ea typeface="Calibri"/>
                  <a:cs typeface="Calibri"/>
                  <a:sym typeface="Calibri"/>
                </a:endParaRPr>
              </a:p>
            </p:txBody>
          </p:sp>
        </p:grpSp>
        <p:grpSp>
          <p:nvGrpSpPr>
            <p:cNvPr id="187" name="Google Shape;187;p16"/>
            <p:cNvGrpSpPr/>
            <p:nvPr/>
          </p:nvGrpSpPr>
          <p:grpSpPr>
            <a:xfrm>
              <a:off x="4125685" y="4641252"/>
              <a:ext cx="2960916" cy="878719"/>
              <a:chOff x="2541254" y="1996460"/>
              <a:chExt cx="3066983" cy="878719"/>
            </a:xfrm>
          </p:grpSpPr>
          <p:sp>
            <p:nvSpPr>
              <p:cNvPr id="188" name="Google Shape;188;p16"/>
              <p:cNvSpPr txBox="1"/>
              <p:nvPr/>
            </p:nvSpPr>
            <p:spPr>
              <a:xfrm>
                <a:off x="2541254" y="2336570"/>
                <a:ext cx="3066983" cy="538609"/>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lang="tr-TR" sz="1200">
                    <a:solidFill>
                      <a:srgbClr val="3C2155"/>
                    </a:solidFill>
                    <a:latin typeface="Calibri"/>
                    <a:ea typeface="Calibri"/>
                    <a:cs typeface="Calibri"/>
                    <a:sym typeface="Calibri"/>
                  </a:rPr>
                  <a:t>Far far away, behind the word mountains, far from the countries Vokalia and Consonantia, there live the blind texts.</a:t>
                </a:r>
                <a:endParaRPr/>
              </a:p>
            </p:txBody>
          </p:sp>
          <p:sp>
            <p:nvSpPr>
              <p:cNvPr id="189" name="Google Shape;189;p16"/>
              <p:cNvSpPr txBox="1"/>
              <p:nvPr/>
            </p:nvSpPr>
            <p:spPr>
              <a:xfrm>
                <a:off x="2541254" y="1996460"/>
                <a:ext cx="2449035" cy="2769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tr-TR" sz="1800">
                    <a:solidFill>
                      <a:srgbClr val="3C2155"/>
                    </a:solidFill>
                    <a:latin typeface="Calibri"/>
                    <a:ea typeface="Calibri"/>
                    <a:cs typeface="Calibri"/>
                    <a:sym typeface="Calibri"/>
                  </a:rPr>
                  <a:t>Make</a:t>
                </a:r>
                <a:endParaRPr b="1" sz="1800">
                  <a:solidFill>
                    <a:srgbClr val="3C2155"/>
                  </a:solidFill>
                  <a:latin typeface="Calibri"/>
                  <a:ea typeface="Calibri"/>
                  <a:cs typeface="Calibri"/>
                  <a:sym typeface="Calibri"/>
                </a:endParaRPr>
              </a:p>
            </p:txBody>
          </p:sp>
        </p:grpSp>
        <p:grpSp>
          <p:nvGrpSpPr>
            <p:cNvPr id="190" name="Google Shape;190;p16"/>
            <p:cNvGrpSpPr/>
            <p:nvPr/>
          </p:nvGrpSpPr>
          <p:grpSpPr>
            <a:xfrm>
              <a:off x="8685893" y="4641252"/>
              <a:ext cx="2771816" cy="878719"/>
              <a:chOff x="2541254" y="1996460"/>
              <a:chExt cx="2871109" cy="878719"/>
            </a:xfrm>
          </p:grpSpPr>
          <p:sp>
            <p:nvSpPr>
              <p:cNvPr id="191" name="Google Shape;191;p16"/>
              <p:cNvSpPr txBox="1"/>
              <p:nvPr/>
            </p:nvSpPr>
            <p:spPr>
              <a:xfrm>
                <a:off x="2541255" y="2336570"/>
                <a:ext cx="2871108" cy="538609"/>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None/>
                </a:pPr>
                <a:r>
                  <a:rPr lang="tr-TR" sz="1200">
                    <a:solidFill>
                      <a:srgbClr val="3C2155"/>
                    </a:solidFill>
                    <a:latin typeface="Calibri"/>
                    <a:ea typeface="Calibri"/>
                    <a:cs typeface="Calibri"/>
                    <a:sym typeface="Calibri"/>
                  </a:rPr>
                  <a:t>Far far away, behind the word mountains, far from the countries Vokalia and Consonantia, there live the blind </a:t>
                </a:r>
                <a:endParaRPr/>
              </a:p>
            </p:txBody>
          </p:sp>
          <p:sp>
            <p:nvSpPr>
              <p:cNvPr id="192" name="Google Shape;192;p16"/>
              <p:cNvSpPr txBox="1"/>
              <p:nvPr/>
            </p:nvSpPr>
            <p:spPr>
              <a:xfrm>
                <a:off x="2541254" y="1996460"/>
                <a:ext cx="2449035" cy="2769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tr-TR" sz="1800">
                    <a:solidFill>
                      <a:srgbClr val="3C2155"/>
                    </a:solidFill>
                    <a:latin typeface="Calibri"/>
                    <a:ea typeface="Calibri"/>
                    <a:cs typeface="Calibri"/>
                    <a:sym typeface="Calibri"/>
                  </a:rPr>
                  <a:t>Think</a:t>
                </a:r>
                <a:endParaRPr b="1" sz="1800">
                  <a:solidFill>
                    <a:srgbClr val="3C2155"/>
                  </a:solidFill>
                  <a:latin typeface="Calibri"/>
                  <a:ea typeface="Calibri"/>
                  <a:cs typeface="Calibri"/>
                  <a:sym typeface="Calibri"/>
                </a:endParaRPr>
              </a:p>
            </p:txBody>
          </p:sp>
        </p:grpSp>
      </p:grpSp>
      <p:sp>
        <p:nvSpPr>
          <p:cNvPr id="193" name="Google Shape;193;p16"/>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Organic</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17"/>
          <p:cNvGrpSpPr/>
          <p:nvPr/>
        </p:nvGrpSpPr>
        <p:grpSpPr>
          <a:xfrm>
            <a:off x="6268683" y="2836110"/>
            <a:ext cx="5598405" cy="1323439"/>
            <a:chOff x="2838975" y="1355087"/>
            <a:chExt cx="5598405" cy="1323439"/>
          </a:xfrm>
        </p:grpSpPr>
        <p:sp>
          <p:nvSpPr>
            <p:cNvPr id="199" name="Google Shape;199;p17"/>
            <p:cNvSpPr txBox="1"/>
            <p:nvPr/>
          </p:nvSpPr>
          <p:spPr>
            <a:xfrm>
              <a:off x="2838975" y="1355087"/>
              <a:ext cx="5567087" cy="1323439"/>
            </a:xfrm>
            <a:prstGeom prst="rect">
              <a:avLst/>
            </a:prstGeom>
            <a:solidFill>
              <a:srgbClr val="3C2155"/>
            </a:solidFill>
            <a:ln>
              <a:noFill/>
            </a:ln>
            <a:effectLst>
              <a:outerShdw blurRad="50800" rotWithShape="0" algn="tl" dir="2700000" dist="762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tr-TR" sz="8000">
                  <a:solidFill>
                    <a:schemeClr val="lt1"/>
                  </a:solidFill>
                  <a:latin typeface="Calibri"/>
                  <a:ea typeface="Calibri"/>
                  <a:cs typeface="Calibri"/>
                  <a:sym typeface="Calibri"/>
                </a:rPr>
                <a:t>02</a:t>
              </a:r>
              <a:endParaRPr b="1" sz="8000">
                <a:solidFill>
                  <a:schemeClr val="lt1"/>
                </a:solidFill>
                <a:latin typeface="Calibri"/>
                <a:ea typeface="Calibri"/>
                <a:cs typeface="Calibri"/>
                <a:sym typeface="Calibri"/>
              </a:endParaRPr>
            </a:p>
          </p:txBody>
        </p:sp>
        <p:sp>
          <p:nvSpPr>
            <p:cNvPr id="200" name="Google Shape;200;p17"/>
            <p:cNvSpPr txBox="1"/>
            <p:nvPr/>
          </p:nvSpPr>
          <p:spPr>
            <a:xfrm>
              <a:off x="4442897" y="1601307"/>
              <a:ext cx="3994483" cy="830997"/>
            </a:xfrm>
            <a:prstGeom prst="rect">
              <a:avLst/>
            </a:prstGeom>
            <a:noFill/>
            <a:ln>
              <a:noFill/>
            </a:ln>
            <a:effectLst>
              <a:outerShdw blurRad="50800" rotWithShape="0" algn="tl" dir="2700000" dist="762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tr-TR" sz="4800">
                  <a:solidFill>
                    <a:schemeClr val="lt1"/>
                  </a:solidFill>
                  <a:latin typeface="Calibri"/>
                  <a:ea typeface="Calibri"/>
                  <a:cs typeface="Calibri"/>
                  <a:sym typeface="Calibri"/>
                </a:rPr>
                <a:t>Media</a:t>
              </a:r>
              <a:endParaRPr b="1" sz="48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500"/>
                                        <p:tgtEl>
                                          <p:spTgt spid="19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8"/>
          <p:cNvPicPr preferRelativeResize="0"/>
          <p:nvPr/>
        </p:nvPicPr>
        <p:blipFill rotWithShape="1">
          <a:blip r:embed="rId3">
            <a:alphaModFix/>
          </a:blip>
          <a:srcRect b="0" l="0" r="0" t="0"/>
          <a:stretch/>
        </p:blipFill>
        <p:spPr>
          <a:xfrm>
            <a:off x="1857287" y="2044818"/>
            <a:ext cx="2002972" cy="2002972"/>
          </a:xfrm>
          <a:custGeom>
            <a:rect b="b" l="l" r="r" t="t"/>
            <a:pathLst>
              <a:path extrusionOk="0" h="2002972" w="2002972">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a:noFill/>
          <a:ln cap="flat" cmpd="sng" w="38100">
            <a:solidFill>
              <a:srgbClr val="F4BC30"/>
            </a:solidFill>
            <a:prstDash val="solid"/>
            <a:round/>
            <a:headEnd len="sm" w="sm" type="none"/>
            <a:tailEnd len="sm" w="sm" type="none"/>
          </a:ln>
        </p:spPr>
      </p:pic>
      <p:pic>
        <p:nvPicPr>
          <p:cNvPr id="206" name="Google Shape;206;p18"/>
          <p:cNvPicPr preferRelativeResize="0"/>
          <p:nvPr/>
        </p:nvPicPr>
        <p:blipFill rotWithShape="1">
          <a:blip r:embed="rId4">
            <a:alphaModFix/>
          </a:blip>
          <a:srcRect b="0" l="0" r="0" t="0"/>
          <a:stretch/>
        </p:blipFill>
        <p:spPr>
          <a:xfrm>
            <a:off x="5130258" y="2044818"/>
            <a:ext cx="2002972" cy="2002972"/>
          </a:xfrm>
          <a:custGeom>
            <a:rect b="b" l="l" r="r" t="t"/>
            <a:pathLst>
              <a:path extrusionOk="0" h="2002972" w="2002972">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a:noFill/>
          <a:ln cap="flat" cmpd="sng" w="38100">
            <a:solidFill>
              <a:srgbClr val="3C2155"/>
            </a:solidFill>
            <a:prstDash val="solid"/>
            <a:round/>
            <a:headEnd len="sm" w="sm" type="none"/>
            <a:tailEnd len="sm" w="sm" type="none"/>
          </a:ln>
        </p:spPr>
      </p:pic>
      <p:grpSp>
        <p:nvGrpSpPr>
          <p:cNvPr id="207" name="Google Shape;207;p18"/>
          <p:cNvGrpSpPr/>
          <p:nvPr/>
        </p:nvGrpSpPr>
        <p:grpSpPr>
          <a:xfrm>
            <a:off x="1422204" y="4253101"/>
            <a:ext cx="2771358" cy="896863"/>
            <a:chOff x="2024889" y="3689289"/>
            <a:chExt cx="2771358" cy="896863"/>
          </a:xfrm>
        </p:grpSpPr>
        <p:sp>
          <p:nvSpPr>
            <p:cNvPr id="208" name="Google Shape;208;p18"/>
            <p:cNvSpPr/>
            <p:nvPr/>
          </p:nvSpPr>
          <p:spPr>
            <a:xfrm>
              <a:off x="2024889" y="4050621"/>
              <a:ext cx="2771358" cy="53553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200">
                  <a:solidFill>
                    <a:srgbClr val="DA9F0C"/>
                  </a:solidFill>
                  <a:latin typeface="Calibri"/>
                  <a:ea typeface="Calibri"/>
                  <a:cs typeface="Calibri"/>
                  <a:sym typeface="Calibri"/>
                </a:rPr>
                <a:t>Click on the button under the  presentation</a:t>
              </a:r>
              <a:endParaRPr sz="1200">
                <a:solidFill>
                  <a:srgbClr val="DA9F0C"/>
                </a:solidFill>
                <a:latin typeface="Calibri"/>
                <a:ea typeface="Calibri"/>
                <a:cs typeface="Calibri"/>
                <a:sym typeface="Calibri"/>
              </a:endParaRPr>
            </a:p>
          </p:txBody>
        </p:sp>
        <p:sp>
          <p:nvSpPr>
            <p:cNvPr id="209" name="Google Shape;209;p18"/>
            <p:cNvSpPr txBox="1"/>
            <p:nvPr/>
          </p:nvSpPr>
          <p:spPr>
            <a:xfrm>
              <a:off x="2823708" y="3689289"/>
              <a:ext cx="1173719"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000">
                  <a:solidFill>
                    <a:srgbClr val="DA9F0C"/>
                  </a:solidFill>
                  <a:latin typeface="Calibri"/>
                  <a:ea typeface="Calibri"/>
                  <a:cs typeface="Calibri"/>
                  <a:sym typeface="Calibri"/>
                </a:rPr>
                <a:t>Solutions</a:t>
              </a:r>
              <a:endParaRPr b="1" sz="2000">
                <a:solidFill>
                  <a:srgbClr val="DA9F0C"/>
                </a:solidFill>
                <a:latin typeface="Calibri"/>
                <a:ea typeface="Calibri"/>
                <a:cs typeface="Calibri"/>
                <a:sym typeface="Calibri"/>
              </a:endParaRPr>
            </a:p>
          </p:txBody>
        </p:sp>
      </p:grpSp>
      <p:grpSp>
        <p:nvGrpSpPr>
          <p:cNvPr id="210" name="Google Shape;210;p18"/>
          <p:cNvGrpSpPr/>
          <p:nvPr/>
        </p:nvGrpSpPr>
        <p:grpSpPr>
          <a:xfrm>
            <a:off x="4746065" y="4253101"/>
            <a:ext cx="2771358" cy="896863"/>
            <a:chOff x="2024889" y="3689289"/>
            <a:chExt cx="2771358" cy="896863"/>
          </a:xfrm>
        </p:grpSpPr>
        <p:sp>
          <p:nvSpPr>
            <p:cNvPr id="211" name="Google Shape;211;p18"/>
            <p:cNvSpPr/>
            <p:nvPr/>
          </p:nvSpPr>
          <p:spPr>
            <a:xfrm>
              <a:off x="2024889" y="4050621"/>
              <a:ext cx="2771358" cy="53553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200">
                  <a:solidFill>
                    <a:srgbClr val="3C2155"/>
                  </a:solidFill>
                  <a:latin typeface="Calibri"/>
                  <a:ea typeface="Calibri"/>
                  <a:cs typeface="Calibri"/>
                  <a:sym typeface="Calibri"/>
                </a:rPr>
                <a:t>You will get a copy of this document on  your Google</a:t>
              </a:r>
              <a:endParaRPr sz="1200">
                <a:solidFill>
                  <a:srgbClr val="3C2155"/>
                </a:solidFill>
                <a:latin typeface="Calibri"/>
                <a:ea typeface="Calibri"/>
                <a:cs typeface="Calibri"/>
                <a:sym typeface="Calibri"/>
              </a:endParaRPr>
            </a:p>
          </p:txBody>
        </p:sp>
        <p:sp>
          <p:nvSpPr>
            <p:cNvPr id="212" name="Google Shape;212;p18"/>
            <p:cNvSpPr txBox="1"/>
            <p:nvPr/>
          </p:nvSpPr>
          <p:spPr>
            <a:xfrm>
              <a:off x="3032964" y="3689289"/>
              <a:ext cx="755207"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000">
                  <a:solidFill>
                    <a:srgbClr val="3C2155"/>
                  </a:solidFill>
                  <a:latin typeface="Calibri"/>
                  <a:ea typeface="Calibri"/>
                  <a:cs typeface="Calibri"/>
                  <a:sym typeface="Calibri"/>
                </a:rPr>
                <a:t>Meet</a:t>
              </a:r>
              <a:endParaRPr b="1" sz="2000">
                <a:solidFill>
                  <a:srgbClr val="3C2155"/>
                </a:solidFill>
                <a:latin typeface="Calibri"/>
                <a:ea typeface="Calibri"/>
                <a:cs typeface="Calibri"/>
                <a:sym typeface="Calibri"/>
              </a:endParaRPr>
            </a:p>
          </p:txBody>
        </p:sp>
      </p:grpSp>
      <p:grpSp>
        <p:nvGrpSpPr>
          <p:cNvPr id="213" name="Google Shape;213;p18"/>
          <p:cNvGrpSpPr/>
          <p:nvPr/>
        </p:nvGrpSpPr>
        <p:grpSpPr>
          <a:xfrm>
            <a:off x="8019037" y="4253101"/>
            <a:ext cx="2771358" cy="896863"/>
            <a:chOff x="2024889" y="3689289"/>
            <a:chExt cx="2771358" cy="896863"/>
          </a:xfrm>
        </p:grpSpPr>
        <p:sp>
          <p:nvSpPr>
            <p:cNvPr id="214" name="Google Shape;214;p18"/>
            <p:cNvSpPr/>
            <p:nvPr/>
          </p:nvSpPr>
          <p:spPr>
            <a:xfrm>
              <a:off x="2024889" y="4050621"/>
              <a:ext cx="2771358" cy="53553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200">
                  <a:solidFill>
                    <a:srgbClr val="DA9F0C"/>
                  </a:solidFill>
                  <a:latin typeface="Calibri"/>
                  <a:ea typeface="Calibri"/>
                  <a:cs typeface="Calibri"/>
                  <a:sym typeface="Calibri"/>
                </a:rPr>
                <a:t>Click on the button under the  presentation</a:t>
              </a:r>
              <a:endParaRPr sz="1200">
                <a:solidFill>
                  <a:srgbClr val="DA9F0C"/>
                </a:solidFill>
                <a:latin typeface="Calibri"/>
                <a:ea typeface="Calibri"/>
                <a:cs typeface="Calibri"/>
                <a:sym typeface="Calibri"/>
              </a:endParaRPr>
            </a:p>
          </p:txBody>
        </p:sp>
        <p:sp>
          <p:nvSpPr>
            <p:cNvPr id="215" name="Google Shape;215;p18"/>
            <p:cNvSpPr txBox="1"/>
            <p:nvPr/>
          </p:nvSpPr>
          <p:spPr>
            <a:xfrm>
              <a:off x="3033572" y="3689289"/>
              <a:ext cx="753989"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000">
                  <a:solidFill>
                    <a:srgbClr val="DA9F0C"/>
                  </a:solidFill>
                  <a:latin typeface="Calibri"/>
                  <a:ea typeface="Calibri"/>
                  <a:cs typeface="Calibri"/>
                  <a:sym typeface="Calibri"/>
                </a:rPr>
                <a:t>Team</a:t>
              </a:r>
              <a:endParaRPr b="1" sz="2000">
                <a:solidFill>
                  <a:srgbClr val="DA9F0C"/>
                </a:solidFill>
                <a:latin typeface="Calibri"/>
                <a:ea typeface="Calibri"/>
                <a:cs typeface="Calibri"/>
                <a:sym typeface="Calibri"/>
              </a:endParaRPr>
            </a:p>
          </p:txBody>
        </p:sp>
      </p:grpSp>
      <p:pic>
        <p:nvPicPr>
          <p:cNvPr id="216" name="Google Shape;216;p18"/>
          <p:cNvPicPr preferRelativeResize="0"/>
          <p:nvPr/>
        </p:nvPicPr>
        <p:blipFill rotWithShape="1">
          <a:blip r:embed="rId5">
            <a:alphaModFix/>
          </a:blip>
          <a:srcRect b="0" l="0" r="0" t="0"/>
          <a:stretch/>
        </p:blipFill>
        <p:spPr>
          <a:xfrm>
            <a:off x="8403230" y="2044818"/>
            <a:ext cx="2002972" cy="2002972"/>
          </a:xfrm>
          <a:custGeom>
            <a:rect b="b" l="l" r="r" t="t"/>
            <a:pathLst>
              <a:path extrusionOk="0" h="2002972" w="2002972">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a:noFill/>
          <a:ln cap="flat" cmpd="sng" w="38100">
            <a:solidFill>
              <a:srgbClr val="F4BC30"/>
            </a:solidFill>
            <a:prstDash val="solid"/>
            <a:round/>
            <a:headEnd len="sm" w="sm" type="none"/>
            <a:tailEnd len="sm" w="sm" type="none"/>
          </a:ln>
        </p:spPr>
      </p:pic>
      <p:sp>
        <p:nvSpPr>
          <p:cNvPr id="217" name="Google Shape;217;p18"/>
          <p:cNvSpPr txBox="1"/>
          <p:nvPr/>
        </p:nvSpPr>
        <p:spPr>
          <a:xfrm>
            <a:off x="367852" y="233384"/>
            <a:ext cx="39944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3200">
                <a:solidFill>
                  <a:srgbClr val="3C2155"/>
                </a:solidFill>
                <a:latin typeface="Calibri"/>
                <a:ea typeface="Calibri"/>
                <a:cs typeface="Calibri"/>
                <a:sym typeface="Calibri"/>
              </a:rPr>
              <a:t>Media</a:t>
            </a:r>
            <a:endParaRPr b="1" sz="3200">
              <a:solidFill>
                <a:srgbClr val="3C2155"/>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ppt_w</p:attrName>
                                        </p:attrNameLst>
                                      </p:cBhvr>
                                      <p:tavLst>
                                        <p:tav fmla="" tm="0">
                                          <p:val>
                                            <p:strVal val="0"/>
                                          </p:val>
                                        </p:tav>
                                        <p:tav fmla="" tm="100000">
                                          <p:val>
                                            <p:strVal val="#ppt_w"/>
                                          </p:val>
                                        </p:tav>
                                      </p:tavLst>
                                    </p:anim>
                                    <p:anim calcmode="lin" valueType="num">
                                      <p:cBhvr additive="base">
                                        <p:cTn dur="500"/>
                                        <p:tgtEl>
                                          <p:spTgt spid="20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500"/>
                                        <p:tgtEl>
                                          <p:spTgt spid="206"/>
                                        </p:tgtEl>
                                        <p:attrNameLst>
                                          <p:attrName>ppt_w</p:attrName>
                                        </p:attrNameLst>
                                      </p:cBhvr>
                                      <p:tavLst>
                                        <p:tav fmla="" tm="0">
                                          <p:val>
                                            <p:strVal val="0"/>
                                          </p:val>
                                        </p:tav>
                                        <p:tav fmla="" tm="100000">
                                          <p:val>
                                            <p:strVal val="#ppt_w"/>
                                          </p:val>
                                        </p:tav>
                                      </p:tavLst>
                                    </p:anim>
                                    <p:anim calcmode="lin" valueType="num">
                                      <p:cBhvr additive="base">
                                        <p:cTn dur="500"/>
                                        <p:tgtEl>
                                          <p:spTgt spid="2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ppt_w</p:attrName>
                                        </p:attrNameLst>
                                      </p:cBhvr>
                                      <p:tavLst>
                                        <p:tav fmla="" tm="0">
                                          <p:val>
                                            <p:strVal val="0"/>
                                          </p:val>
                                        </p:tav>
                                        <p:tav fmla="" tm="100000">
                                          <p:val>
                                            <p:strVal val="#ppt_w"/>
                                          </p:val>
                                        </p:tav>
                                      </p:tavLst>
                                    </p:anim>
                                    <p:anim calcmode="lin" valueType="num">
                                      <p:cBhvr additive="base">
                                        <p:cTn dur="500"/>
                                        <p:tgtEl>
                                          <p:spTgt spid="21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pplication Technology Powerpoint Template，Googleslides.org">
  <a:themeElements>
    <a:clrScheme name="自定义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