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US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துணையாளர்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5413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US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துணையாளர்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1550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US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துணையாளர்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3386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US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துணையாளர்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6392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உங்க</a:t>
            </a:r>
            <a:r>
              <a:rPr lang="ta-IN" dirty="0"/>
              <a:t> </a:t>
            </a:r>
            <a:r>
              <a:rPr lang="ta-IN" dirty="0" err="1"/>
              <a:t>பெலன்</a:t>
            </a:r>
            <a:r>
              <a:rPr lang="ta-IN" dirty="0"/>
              <a:t> இல்லாமல்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இயேசப்பா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உம்மை</a:t>
            </a:r>
            <a:r>
              <a:rPr lang="ta-IN" dirty="0"/>
              <a:t> விட்டு</a:t>
            </a:r>
          </a:p>
          <a:p>
            <a:r>
              <a:rPr lang="en-US" dirty="0"/>
              <a:t>Slide 4 - </a:t>
            </a:r>
            <a:r>
              <a:rPr lang="ta-IN" dirty="0" err="1"/>
              <a:t>வியாதியிலே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 err="1"/>
              <a:t>துணையாளர்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725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FADB66-C6E3-CE04-0133-69E870A0718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CA923E1-D852-F1CF-DD62-F1645EE4B0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A93FCFC-4BF5-4A75-3CE2-42B5A6222D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73866BC-71C9-2D64-6B7A-D600662847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75106DE-3848-9093-8BDB-CAF6D94CDF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BC846-6C6D-3365-63C7-5936A3C46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310F367-D655-7C28-52D5-7CFEDF86D4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4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2026-10-26T03:25:45Z</dcterms:modified>
</cp:coreProperties>
</file>