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AE28EC9-24AE-4D46-824C-F4C36F1F1AF4}">
  <a:tblStyle styleId="{DAE28EC9-24AE-4D46-824C-F4C36F1F1AF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Could you build a house out of paper?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{DAE28EC9-24AE-4D46-824C-F4C36F1F1AF4}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ladrillo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tipo de bloque que se utiliza para construir edificios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experimento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prueba que se usa para descubrir más información sobre una pregunta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flexible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se puede doblar fácilmente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material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de lo que está hecho algo, por ejemplo: metal, madera, o plástico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metal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material natural que por lo regular es brillante y opaco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plástico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material hecho por humanos al que se le puede dar casi cualquier forma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propiedad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puedes observar acerca de un objeto o de un material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tieso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no se puede doblar fácilmente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madera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material natural que proviene de los árboles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Could you build a house out of paper?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