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jKo6QSRswMDK309YCaIwSqlvoeQ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layout with centered title and subtitle placeholders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s://plantillaspowerpoint.org/" TargetMode="Externa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 userDrawn="1"/>
        </p:nvSpPr>
        <p:spPr>
          <a:xfrm rot="16200000">
            <a:off x="-2375975" y="2685673"/>
            <a:ext cx="444602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Find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m</a:t>
            </a:r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ore PowerPoint templates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on </a:t>
            </a:r>
            <a:r>
              <a:rPr lang="es-PE" sz="1200" b="1" baseline="0" dirty="0" smtClean="0">
                <a:solidFill>
                  <a:schemeClr val="bg1">
                    <a:lumMod val="65000"/>
                  </a:schemeClr>
                </a:solidFill>
                <a:hlinkClick r:id="rId5"/>
              </a:rPr>
              <a:t>plantillaspowerpoint.org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794666" y="5497703"/>
            <a:ext cx="1245186" cy="344147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"/>
          <p:cNvSpPr txBox="1">
            <a:spLocks noGrp="1"/>
          </p:cNvSpPr>
          <p:nvPr>
            <p:ph type="ctrTitle"/>
          </p:nvPr>
        </p:nvSpPr>
        <p:spPr>
          <a:xfrm>
            <a:off x="1763712" y="1844675"/>
            <a:ext cx="6624637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Title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"/>
          <p:cNvSpPr txBox="1">
            <a:spLocks noGrp="1"/>
          </p:cNvSpPr>
          <p:nvPr>
            <p:ph type="title"/>
          </p:nvPr>
        </p:nvSpPr>
        <p:spPr>
          <a:xfrm>
            <a:off x="1692275" y="274637"/>
            <a:ext cx="6994525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400" b="0" i="0" u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2"/>
          <p:cNvSpPr txBox="1">
            <a:spLocks noGrp="1"/>
          </p:cNvSpPr>
          <p:nvPr>
            <p:ph type="body" idx="1"/>
          </p:nvPr>
        </p:nvSpPr>
        <p:spPr>
          <a:xfrm>
            <a:off x="1692275" y="1844675"/>
            <a:ext cx="6983412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139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Presentación en pantalla (4:3)</PresentationFormat>
  <Paragraphs>1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4" baseType="lpstr">
      <vt:lpstr>Arial</vt:lpstr>
      <vt:lpstr>Diseño predeterminado</vt:lpstr>
      <vt:lpstr>Title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Mariajose</dc:creator>
  <cp:lastModifiedBy>eduardo</cp:lastModifiedBy>
  <cp:revision>1</cp:revision>
  <dcterms:created xsi:type="dcterms:W3CDTF">2008-12-27T21:46:18Z</dcterms:created>
  <dcterms:modified xsi:type="dcterms:W3CDTF">2023-11-19T11:53:59Z</dcterms:modified>
</cp:coreProperties>
</file>