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jKo6QSRswMDK309YCaIwSqlvoe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layout with centered title and subtitle placeholders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plantillaspowerpoint.org/" TargetMode="Externa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5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>
            <a:spLocks noGrp="1"/>
          </p:cNvSpPr>
          <p:nvPr>
            <p:ph type="ctrTitle"/>
          </p:nvPr>
        </p:nvSpPr>
        <p:spPr>
          <a:xfrm>
            <a:off x="1763712" y="1844675"/>
            <a:ext cx="6624637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0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"/>
          <p:cNvSpPr txBox="1">
            <a:spLocks noGrp="1"/>
          </p:cNvSpPr>
          <p:nvPr>
            <p:ph type="title"/>
          </p:nvPr>
        </p:nvSpPr>
        <p:spPr>
          <a:xfrm>
            <a:off x="1692275" y="274637"/>
            <a:ext cx="699452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 b="0" i="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 txBox="1">
            <a:spLocks noGrp="1"/>
          </p:cNvSpPr>
          <p:nvPr>
            <p:ph type="body" idx="1"/>
          </p:nvPr>
        </p:nvSpPr>
        <p:spPr>
          <a:xfrm>
            <a:off x="1692275" y="1844675"/>
            <a:ext cx="6983412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Presentación en pantalla (4:3)</PresentationFormat>
  <Paragraphs>1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4" baseType="lpstr">
      <vt:lpstr>Arial</vt:lpstr>
      <vt:lpstr>Diseño predeterminado</vt:lpstr>
      <vt:lpstr>Title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Mariajose</dc:creator>
  <cp:lastModifiedBy>eduardo</cp:lastModifiedBy>
  <cp:revision>1</cp:revision>
  <dcterms:created xsi:type="dcterms:W3CDTF">2008-12-27T21:46:18Z</dcterms:created>
  <dcterms:modified xsi:type="dcterms:W3CDTF">2023-11-19T11:53:59Z</dcterms:modified>
</cp:coreProperties>
</file>